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handoutMasterIdLst>
    <p:handoutMasterId r:id="rId5"/>
  </p:handoutMasterIdLst>
  <p:sldIdLst>
    <p:sldId id="293" r:id="rId2"/>
    <p:sldId id="292" r:id="rId3"/>
    <p:sldId id="271" r:id="rId4"/>
  </p:sldIdLst>
  <p:sldSz cx="12192000" cy="6858000"/>
  <p:notesSz cx="6858000" cy="9144000"/>
  <p:embeddedFontLst>
    <p:embeddedFont>
      <p:font typeface=".VnCommercial Script" panose="020B7200000000000000" pitchFamily="34" charset="0"/>
      <p:italic r:id="rId6"/>
    </p:embeddedFont>
    <p:embeddedFont>
      <p:font typeface=".VnTifani HeavyH" panose="020B7200000000000000" pitchFamily="34" charset="0"/>
      <p:regular r:id="rId7"/>
    </p:embeddedFont>
    <p:embeddedFont>
      <p:font typeface="Bauhaus 93" panose="04030905020B02020C02" pitchFamily="82" charset="0"/>
      <p:regular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6B81"/>
    <a:srgbClr val="BCFAF6"/>
    <a:srgbClr val="FFFF66"/>
    <a:srgbClr val="FCEEE4"/>
    <a:srgbClr val="1EEEDF"/>
    <a:srgbClr val="FFFFF3"/>
    <a:srgbClr val="FFFFF7"/>
    <a:srgbClr val="FFFFEF"/>
    <a:srgbClr val="F0FEFD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2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3120" y="7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handoutMaster" Target="handoutMasters/handoutMaster1.xml"/><Relationship Id="rId15" Type="http://schemas.openxmlformats.org/officeDocument/2006/relationships/theme" Target="theme/theme1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22424F-0CE7-4216-8F3A-0343E40E2A3A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6E1D5D-5F6D-403E-86EE-1BF4216D2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017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6310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EE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134718"/>
            <a:ext cx="12424725" cy="6992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957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audio2.wav"/><Relationship Id="rId7" Type="http://schemas.openxmlformats.org/officeDocument/2006/relationships/audio" Target="../media/audio6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10" Type="http://schemas.openxmlformats.org/officeDocument/2006/relationships/image" Target="../media/image4.png"/><Relationship Id="rId4" Type="http://schemas.openxmlformats.org/officeDocument/2006/relationships/audio" Target="../media/audio3.wav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000187" y="1190476"/>
            <a:ext cx="185499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>
                <a:solidFill>
                  <a:schemeClr val="accent2">
                    <a:lumMod val="75000"/>
                  </a:schemeClr>
                </a:solidFill>
                <a:latin typeface=".VnCommercial Script" panose="020B7200000000000000" pitchFamily="34" charset="0"/>
              </a:rPr>
              <a:t>Unit 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53948" y="4571970"/>
            <a:ext cx="22926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>
                <a:solidFill>
                  <a:schemeClr val="accent2">
                    <a:lumMod val="75000"/>
                  </a:schemeClr>
                </a:solidFill>
                <a:latin typeface=".VnCommercial Script" panose="020B7200000000000000" pitchFamily="34" charset="0"/>
              </a:rPr>
              <a:t>Lesson 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14450" y="2485251"/>
            <a:ext cx="9591675" cy="1887498"/>
          </a:xfrm>
          <a:prstGeom prst="rect">
            <a:avLst/>
          </a:prstGeom>
          <a:noFill/>
        </p:spPr>
        <p:txBody>
          <a:bodyPr wrap="none" rtlCol="0">
            <a:prstTxWarp prst="textWave1">
              <a:avLst/>
            </a:prstTxWarp>
            <a:spAutoFit/>
          </a:bodyPr>
          <a:lstStyle/>
          <a:p>
            <a:r>
              <a:rPr lang="en-US" sz="6600" b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0D6B8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.VnTifani HeavyH" panose="020B7200000000000000" pitchFamily="34" charset="0"/>
              </a:rPr>
              <a:t>CAN YOU SWIM?</a:t>
            </a:r>
          </a:p>
        </p:txBody>
      </p:sp>
    </p:spTree>
    <p:extLst>
      <p:ext uri="{BB962C8B-B14F-4D97-AF65-F5344CB8AC3E}">
        <p14:creationId xmlns:p14="http://schemas.microsoft.com/office/powerpoint/2010/main" val="2007579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4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34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Motion origin="layout" path="M 0 0 L 0 -0.07222 " pathEditMode="relative" rAng="0" ptsTypes="AA">
                                          <p:cBhvr>
                                            <p:cTn id="14" dur="500" accel="500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3611"/>
                                        </p:animMotion>
                                        <p:animRot by="1500000">
                                          <p:cBhvr>
                                            <p:cTn id="15" dur="2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1500000">
                                          <p:cBhvr>
                                            <p:cTn id="16" dur="250" fill="hold">
                                              <p:stCondLst>
                                                <p:cond delay="25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1500000">
                                          <p:cBhvr>
                                            <p:cTn id="17" dur="250" fill="hold">
                                              <p:stCondLst>
                                                <p:cond delay="5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500000">
                                          <p:cBhvr>
                                            <p:cTn id="18" dur="250" fill="hold">
                                              <p:stCondLst>
                                                <p:cond delay="75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0" presetID="2" presetClass="entr" presetSubtype="2" accel="40000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2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3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9" grpId="0"/>
          <p:bldP spid="10" grpId="0"/>
          <p:bldP spid="10" grpId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34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Motion origin="layout" path="M 0 0 L 0 -0.07222 " pathEditMode="relative" rAng="0" ptsTypes="AA">
                                          <p:cBhvr>
                                            <p:cTn id="14" dur="500" accel="500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3611"/>
                                        </p:animMotion>
                                        <p:animRot by="1500000">
                                          <p:cBhvr>
                                            <p:cTn id="15" dur="2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1500000">
                                          <p:cBhvr>
                                            <p:cTn id="16" dur="250" fill="hold">
                                              <p:stCondLst>
                                                <p:cond delay="25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1500000">
                                          <p:cBhvr>
                                            <p:cTn id="17" dur="250" fill="hold">
                                              <p:stCondLst>
                                                <p:cond delay="5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500000">
                                          <p:cBhvr>
                                            <p:cTn id="18" dur="250" fill="hold">
                                              <p:stCondLst>
                                                <p:cond delay="75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0" presetID="2" presetClass="entr" presetSubtype="2" accel="4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9" grpId="0"/>
          <p:bldP spid="10" grpId="0"/>
          <p:bldP spid="10" grpId="1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83610" y="2321005"/>
            <a:ext cx="622478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90D3A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auhaus 93" panose="04030905020B02020C02" pitchFamily="82" charset="0"/>
              </a:rPr>
              <a:t>Phonics</a:t>
            </a:r>
          </a:p>
        </p:txBody>
      </p:sp>
    </p:spTree>
    <p:extLst>
      <p:ext uri="{BB962C8B-B14F-4D97-AF65-F5344CB8AC3E}">
        <p14:creationId xmlns:p14="http://schemas.microsoft.com/office/powerpoint/2010/main" val="647207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054358" y="1698171"/>
            <a:ext cx="9731829" cy="3321698"/>
            <a:chOff x="1054358" y="1698171"/>
            <a:chExt cx="9731829" cy="3321698"/>
          </a:xfrm>
        </p:grpSpPr>
        <p:sp>
          <p:nvSpPr>
            <p:cNvPr id="5" name="Rounded Rectangle 4"/>
            <p:cNvSpPr/>
            <p:nvPr/>
          </p:nvSpPr>
          <p:spPr>
            <a:xfrm>
              <a:off x="1054358" y="1698171"/>
              <a:ext cx="9731829" cy="3321698"/>
            </a:xfrm>
            <a:prstGeom prst="roundRect">
              <a:avLst>
                <a:gd name="adj" fmla="val 9314"/>
              </a:avLst>
            </a:prstGeom>
            <a:ln w="19050">
              <a:solidFill>
                <a:srgbClr val="0070C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174837" y="1815021"/>
              <a:ext cx="9181192" cy="3130203"/>
            </a:xfrm>
            <a:prstGeom prst="roundRect">
              <a:avLst/>
            </a:prstGeom>
          </p:spPr>
        </p:pic>
        <p:sp>
          <p:nvSpPr>
            <p:cNvPr id="4" name="Oval 3"/>
            <p:cNvSpPr/>
            <p:nvPr/>
          </p:nvSpPr>
          <p:spPr>
            <a:xfrm>
              <a:off x="9778482" y="2043404"/>
              <a:ext cx="577547" cy="13716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ectangle 1"/>
          <p:cNvSpPr/>
          <p:nvPr/>
        </p:nvSpPr>
        <p:spPr>
          <a:xfrm>
            <a:off x="581302" y="364040"/>
            <a:ext cx="26613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1. Listen and repeat.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Mspham0936082789">
            <a:extLst>
              <a:ext uri="{FF2B5EF4-FFF2-40B4-BE49-F238E27FC236}">
                <a16:creationId xmlns:a16="http://schemas.microsoft.com/office/drawing/2014/main" id="{7E07C938-7BD8-4C33-B747-14111298252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175060" y="2363444"/>
            <a:ext cx="361938" cy="365760"/>
          </a:xfrm>
          <a:prstGeom prst="rect">
            <a:avLst/>
          </a:prstGeom>
        </p:spPr>
      </p:pic>
      <p:pic>
        <p:nvPicPr>
          <p:cNvPr id="10" name="Mspham0936082789">
            <a:extLst>
              <a:ext uri="{FF2B5EF4-FFF2-40B4-BE49-F238E27FC236}">
                <a16:creationId xmlns:a16="http://schemas.microsoft.com/office/drawing/2014/main" id="{D6DC0ABE-0263-418B-9B80-EF961AC4BE7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252456" y="4166145"/>
            <a:ext cx="361938" cy="36576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A633465-1B38-48FB-9D74-195A1358235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88497" y="2283341"/>
            <a:ext cx="438431" cy="4458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0CE7E86-5047-4672-AC70-7FB1055AF2B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8" r="7538"/>
          <a:stretch/>
        </p:blipFill>
        <p:spPr bwMode="auto">
          <a:xfrm>
            <a:off x="1088497" y="4075280"/>
            <a:ext cx="361121" cy="4324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loud Callout 8">
            <a:extLst>
              <a:ext uri="{FF2B5EF4-FFF2-40B4-BE49-F238E27FC236}">
                <a16:creationId xmlns:a16="http://schemas.microsoft.com/office/drawing/2014/main" id="{8A25B605-B542-4335-9A9F-E9326907EA93}"/>
              </a:ext>
            </a:extLst>
          </p:cNvPr>
          <p:cNvSpPr/>
          <p:nvPr/>
        </p:nvSpPr>
        <p:spPr>
          <a:xfrm>
            <a:off x="10261808" y="4593317"/>
            <a:ext cx="361121" cy="389229"/>
          </a:xfrm>
          <a:prstGeom prst="ellipse">
            <a:avLst/>
          </a:prstGeom>
          <a:ln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>
                <a:solidFill>
                  <a:srgbClr val="00B050"/>
                </a:solidFill>
              </a:rPr>
              <a:t>.</a:t>
            </a:r>
          </a:p>
        </p:txBody>
      </p:sp>
      <p:sp>
        <p:nvSpPr>
          <p:cNvPr id="17" name="Cloud Callout 8">
            <a:extLst>
              <a:ext uri="{FF2B5EF4-FFF2-40B4-BE49-F238E27FC236}">
                <a16:creationId xmlns:a16="http://schemas.microsoft.com/office/drawing/2014/main" id="{8F86D761-14E9-4BBC-9555-57F2D11DE419}"/>
              </a:ext>
            </a:extLst>
          </p:cNvPr>
          <p:cNvSpPr/>
          <p:nvPr/>
        </p:nvSpPr>
        <p:spPr>
          <a:xfrm>
            <a:off x="10209986" y="1973027"/>
            <a:ext cx="361121" cy="329005"/>
          </a:xfrm>
          <a:prstGeom prst="ellipse">
            <a:avLst/>
          </a:prstGeom>
          <a:ln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solidFill>
                  <a:srgbClr val="00B05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1636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ếng Anh 4 Tập 1 - Unit 5 Can you swim- - Lesson 3 - 1 Listen and repeat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ếng Anh 4 Tập 1 - Unit 5 Can you swim- - Lesson 3 - 1 Listen and repeat (mp3cut.net)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i c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i can s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1501</TotalTime>
  <Words>17</Words>
  <Application>Microsoft Office PowerPoint</Application>
  <PresentationFormat>Widescreen</PresentationFormat>
  <Paragraphs>7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.VnCommercial Script</vt:lpstr>
      <vt:lpstr>Calibri</vt:lpstr>
      <vt:lpstr>.VnTifani HeavyH</vt:lpstr>
      <vt:lpstr>Arial</vt:lpstr>
      <vt:lpstr>Bauhaus 93</vt:lpstr>
      <vt:lpstr>Office Theme</vt:lpstr>
      <vt:lpstr>PowerPoint Presentation</vt:lpstr>
      <vt:lpstr>PowerPoint Presentation</vt:lpstr>
      <vt:lpstr>PowerPoint Presentation</vt:lpstr>
    </vt:vector>
  </TitlesOfParts>
  <Company>minhtuan6990@gmail.com / 01686898975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Administrator</cp:lastModifiedBy>
  <cp:revision>158</cp:revision>
  <dcterms:created xsi:type="dcterms:W3CDTF">2020-11-27T07:04:59Z</dcterms:created>
  <dcterms:modified xsi:type="dcterms:W3CDTF">2022-12-12T14:31:33Z</dcterms:modified>
</cp:coreProperties>
</file>