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3" r:id="rId2"/>
    <p:sldId id="295" r:id="rId3"/>
    <p:sldId id="316" r:id="rId4"/>
    <p:sldId id="296" r:id="rId5"/>
    <p:sldId id="335" r:id="rId6"/>
  </p:sldIdLst>
  <p:sldSz cx="12192000" cy="6858000"/>
  <p:notesSz cx="6858000" cy="9144000"/>
  <p:embeddedFontLst>
    <p:embeddedFont>
      <p:font typeface=".VnArial" panose="020B7200000000000000" pitchFamily="34" charset="0"/>
      <p:regular r:id="rId9"/>
      <p:bold r:id="rId10"/>
      <p:italic r:id="rId11"/>
      <p:boldItalic r:id="rId12"/>
    </p:embeddedFont>
    <p:embeddedFont>
      <p:font typeface=".VnCommercial Script" panose="020B7200000000000000" pitchFamily="34" charset="0"/>
      <p:italic r:id="rId13"/>
    </p:embeddedFont>
    <p:embeddedFont>
      <p:font typeface=".VnTifani HeavyH" panose="020B7200000000000000" pitchFamily="34" charset="0"/>
      <p:regular r:id="rId14"/>
    </p:embeddedFont>
    <p:embeddedFont>
      <p:font typeface="Bauhaus 93" panose="04030905020B02020C02" pitchFamily="8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EF"/>
    <a:srgbClr val="0D6B81"/>
    <a:srgbClr val="FFFF66"/>
    <a:srgbClr val="FCEEE4"/>
    <a:srgbClr val="1EEEDF"/>
    <a:srgbClr val="FFFFF3"/>
    <a:srgbClr val="BCFAF6"/>
    <a:srgbClr val="FFFFF7"/>
    <a:srgbClr val="F0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2424F-0CE7-4216-8F3A-0343E40E2A3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E1D5D-5F6D-403E-86EE-1BF4216D2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1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E1FA0-BA38-469F-8B25-3B9CBFCF31F7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E2F1D-4210-48F8-953D-48CF3C0B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9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31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4718"/>
            <a:ext cx="12424725" cy="69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187" y="1190476"/>
            <a:ext cx="1854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accent2">
                    <a:lumMod val="75000"/>
                  </a:schemeClr>
                </a:solidFill>
                <a:latin typeface=".VnCommercial Script" panose="020B7200000000000000" pitchFamily="34" charset="0"/>
              </a:rPr>
              <a:t>Unit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3948" y="4571970"/>
            <a:ext cx="2292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accent2">
                    <a:lumMod val="75000"/>
                  </a:schemeClr>
                </a:solidFill>
                <a:latin typeface=".VnCommercial Script" panose="020B7200000000000000" pitchFamily="34" charset="0"/>
              </a:rPr>
              <a:t>Lesson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4450" y="2485251"/>
            <a:ext cx="9591675" cy="188749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66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D6B8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Tifani HeavyH" panose="020B7200000000000000" pitchFamily="34" charset="0"/>
              </a:rPr>
              <a:t>CAN YOU SWIM?</a:t>
            </a:r>
          </a:p>
        </p:txBody>
      </p:sp>
    </p:spTree>
    <p:extLst>
      <p:ext uri="{BB962C8B-B14F-4D97-AF65-F5344CB8AC3E}">
        <p14:creationId xmlns:p14="http://schemas.microsoft.com/office/powerpoint/2010/main" val="20075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0 L 0 -0.07222 " pathEditMode="relative" rAng="0" ptsTypes="AA">
                                          <p:cBhvr>
                                            <p:cTn id="14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5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6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7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8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0 L 0 -0.07222 " pathEditMode="relative" rAng="0" ptsTypes="AA">
                                          <p:cBhvr>
                                            <p:cTn id="14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5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6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7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8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9" grpId="0"/>
          <p:bldP spid="9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5"/>
          <p:cNvSpPr txBox="1"/>
          <p:nvPr/>
        </p:nvSpPr>
        <p:spPr>
          <a:xfrm>
            <a:off x="1717237" y="2497976"/>
            <a:ext cx="875752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8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90D3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uhaus 93" panose="04030905020B02020C02" pitchFamily="82" charset="0"/>
              </a:defRPr>
            </a:lvl1pPr>
          </a:lstStyle>
          <a:p>
            <a:r>
              <a:rPr lang="en-US" altLang="zh-CN" sz="11500"/>
              <a:t>VOCABULARY</a:t>
            </a:r>
            <a:endParaRPr lang="en-US" altLang="zh-CN" sz="11500" dirty="0"/>
          </a:p>
        </p:txBody>
      </p:sp>
    </p:spTree>
    <p:extLst>
      <p:ext uri="{BB962C8B-B14F-4D97-AF65-F5344CB8AC3E}">
        <p14:creationId xmlns:p14="http://schemas.microsoft.com/office/powerpoint/2010/main" val="41983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02" y="945365"/>
            <a:ext cx="1999693" cy="1737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91" y="945365"/>
            <a:ext cx="2496201" cy="1737360"/>
          </a:xfrm>
          <a:prstGeom prst="rect">
            <a:avLst/>
          </a:prstGeom>
        </p:spPr>
      </p:pic>
      <p:pic>
        <p:nvPicPr>
          <p:cNvPr id="1030" name="Picture 6" descr="https://s.sachmem.vn/public/images/TA3T1SHS/U10-L2-4-3-smgqurgrhzttfgd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03" y="965561"/>
            <a:ext cx="1746043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306" y="398286"/>
            <a:ext cx="182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3" descr="https://s.sachmem.vn/public/images/TA4T1SHS/U5-L2-2-5-hsmturqayevflwu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77" y="3586021"/>
            <a:ext cx="1886776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7311" y="5319671"/>
            <a:ext cx="237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tennis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9700" y="5363049"/>
            <a:ext cx="237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662" y="5319671"/>
            <a:ext cx="237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piano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98388" y="5323381"/>
            <a:ext cx="237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guitar</a:t>
            </a:r>
          </a:p>
        </p:txBody>
      </p:sp>
      <p:pic>
        <p:nvPicPr>
          <p:cNvPr id="3" name="Picture 1" descr="https://s.sachmem.vn/public/images/TA4T1SHS/U5-L2-2-3-dyqqduhjqitufxq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11" y="3586021"/>
            <a:ext cx="1890253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.sachmem.vn/public/images/TA4T1SHS/U5-L2-2-4-pfttykoloefynks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68" y="3586021"/>
            <a:ext cx="1888505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.sachmem.vn/public/images/TA4T1SHS/U5-L2-2-6-deycxwjlapselrp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856" y="3586021"/>
            <a:ext cx="1888505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.sachmem.vn/public/images/TA3T1SHS/U10-L1-4-4-jnresjxjhnqnnkhk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r="8741"/>
          <a:stretch/>
        </p:blipFill>
        <p:spPr bwMode="auto">
          <a:xfrm>
            <a:off x="8947439" y="945366"/>
            <a:ext cx="2089829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19842" y="2627029"/>
            <a:ext cx="237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football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2231" y="2842472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chess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1193" y="2627029"/>
            <a:ext cx="237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badminton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20919" y="2627029"/>
            <a:ext cx="237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22992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5"/>
          <p:cNvSpPr txBox="1"/>
          <p:nvPr/>
        </p:nvSpPr>
        <p:spPr>
          <a:xfrm>
            <a:off x="2411338" y="2497976"/>
            <a:ext cx="736932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5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90D3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uhaus 93" panose="04030905020B02020C02" pitchFamily="82" charset="0"/>
              </a:defRPr>
            </a:lvl1pPr>
          </a:lstStyle>
          <a:p>
            <a:r>
              <a:rPr lang="en-US" altLang="zh-CN"/>
              <a:t>GRAMMAR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35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244746" y="3607320"/>
            <a:ext cx="2870054" cy="793680"/>
            <a:chOff x="4618603" y="767956"/>
            <a:chExt cx="4622685" cy="793680"/>
          </a:xfrm>
        </p:grpSpPr>
        <p:sp>
          <p:nvSpPr>
            <p:cNvPr id="33" name="Rounded Rectangle 32"/>
            <p:cNvSpPr/>
            <p:nvPr/>
          </p:nvSpPr>
          <p:spPr>
            <a:xfrm>
              <a:off x="4618603" y="767956"/>
              <a:ext cx="4339743" cy="793680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255788" y="2688357"/>
            <a:ext cx="2870054" cy="793680"/>
            <a:chOff x="4618603" y="767956"/>
            <a:chExt cx="4622685" cy="793680"/>
          </a:xfrm>
        </p:grpSpPr>
        <p:sp>
          <p:nvSpPr>
            <p:cNvPr id="29" name="Rounded Rectangle 28"/>
            <p:cNvSpPr/>
            <p:nvPr/>
          </p:nvSpPr>
          <p:spPr>
            <a:xfrm>
              <a:off x="4618603" y="767956"/>
              <a:ext cx="4339743" cy="793680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 flipH="1">
            <a:off x="2579693" y="1687108"/>
            <a:ext cx="5045884" cy="793680"/>
            <a:chOff x="1114078" y="767956"/>
            <a:chExt cx="8127210" cy="793680"/>
          </a:xfrm>
        </p:grpSpPr>
        <p:sp>
          <p:nvSpPr>
            <p:cNvPr id="36" name="Rounded Rectangle 35"/>
            <p:cNvSpPr/>
            <p:nvPr/>
          </p:nvSpPr>
          <p:spPr>
            <a:xfrm>
              <a:off x="1114078" y="767956"/>
              <a:ext cx="7844268" cy="793680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746959" y="347343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2968908" y="1755474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33"/>
                </a:solidFill>
                <a:latin typeface=".VnArial" panose="020B7200000000000000" pitchFamily="34" charset="0"/>
              </a:rPr>
              <a:t>Can you ________?</a:t>
            </a:r>
          </a:p>
        </p:txBody>
      </p:sp>
      <p:sp>
        <p:nvSpPr>
          <p:cNvPr id="3" name="Rectangle 2"/>
          <p:cNvSpPr/>
          <p:nvPr/>
        </p:nvSpPr>
        <p:spPr>
          <a:xfrm>
            <a:off x="4140029" y="2789930"/>
            <a:ext cx="1847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can.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80988" y="3777496"/>
            <a:ext cx="190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 can’t.</a:t>
            </a:r>
          </a:p>
        </p:txBody>
      </p:sp>
      <p:pic>
        <p:nvPicPr>
          <p:cNvPr id="23" name="y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07" y="2901409"/>
            <a:ext cx="603233" cy="411741"/>
          </a:xfrm>
          <a:prstGeom prst="rect">
            <a:avLst/>
          </a:prstGeom>
        </p:spPr>
      </p:pic>
      <p:pic>
        <p:nvPicPr>
          <p:cNvPr id="26" name="n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707" y="3841724"/>
            <a:ext cx="485150" cy="394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174" y="1729908"/>
            <a:ext cx="837685" cy="837685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41" name="Rectangle 40"/>
          <p:cNvSpPr/>
          <p:nvPr/>
        </p:nvSpPr>
        <p:spPr>
          <a:xfrm>
            <a:off x="5409427" y="1761166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.VnArial" panose="020B7200000000000000" pitchFamily="34" charset="0"/>
              </a:rPr>
              <a:t>+ V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50420" y="553114"/>
            <a:ext cx="7394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– đáp ai đó có thể làm gì hay không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801245" y="1813766"/>
            <a:ext cx="3695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có thể _____ không?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36580" y="2876446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(Tớ có)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36580" y="3774823"/>
            <a:ext cx="3175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(Không, tớ không thể)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14268" y="4812542"/>
            <a:ext cx="96231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3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/he / they </a:t>
            </a:r>
            <a:r>
              <a:rPr lang="en-US" sz="3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hỏi: </a:t>
            </a:r>
          </a:p>
          <a:p>
            <a:r>
              <a:rPr lang="en-US" sz="3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ấy/anh ấy/họ</a:t>
            </a:r>
            <a:r>
              <a:rPr lang="en-US" sz="3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thể làm gì hay không.</a:t>
            </a:r>
          </a:p>
        </p:txBody>
      </p:sp>
    </p:spTree>
    <p:extLst>
      <p:ext uri="{BB962C8B-B14F-4D97-AF65-F5344CB8AC3E}">
        <p14:creationId xmlns:p14="http://schemas.microsoft.com/office/powerpoint/2010/main" val="244567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101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.VnCommercial Script</vt:lpstr>
      <vt:lpstr>Wingdings</vt:lpstr>
      <vt:lpstr>.VnArial</vt:lpstr>
      <vt:lpstr>Calibri</vt:lpstr>
      <vt:lpstr>.VnTifani HeavyH</vt:lpstr>
      <vt:lpstr>Arial</vt:lpstr>
      <vt:lpstr>Bauhaus 93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157</cp:revision>
  <dcterms:created xsi:type="dcterms:W3CDTF">2020-11-27T07:04:59Z</dcterms:created>
  <dcterms:modified xsi:type="dcterms:W3CDTF">2022-12-12T14:30:34Z</dcterms:modified>
</cp:coreProperties>
</file>