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93" r:id="rId2"/>
    <p:sldId id="295" r:id="rId3"/>
    <p:sldId id="306" r:id="rId4"/>
    <p:sldId id="296" r:id="rId5"/>
    <p:sldId id="328" r:id="rId6"/>
  </p:sldIdLst>
  <p:sldSz cx="12192000" cy="6858000"/>
  <p:notesSz cx="6858000" cy="9144000"/>
  <p:embeddedFontLst>
    <p:embeddedFont>
      <p:font typeface=".VnCommercial Script" panose="020B7200000000000000" pitchFamily="34" charset="0"/>
      <p:italic r:id="rId9"/>
    </p:embeddedFont>
    <p:embeddedFont>
      <p:font typeface=".VnTifani HeavyH" panose="020B7200000000000000" pitchFamily="34" charset="0"/>
      <p:regular r:id="rId10"/>
    </p:embeddedFont>
    <p:embeddedFont>
      <p:font typeface="Bauhaus 93" panose="04030905020B02020C02" pitchFamily="82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34BA"/>
    <a:srgbClr val="0D6B81"/>
    <a:srgbClr val="FFFF66"/>
    <a:srgbClr val="FCEEE4"/>
    <a:srgbClr val="1EEEDF"/>
    <a:srgbClr val="FFFFF3"/>
    <a:srgbClr val="BCFAF6"/>
    <a:srgbClr val="FFFFF7"/>
    <a:srgbClr val="FFFFEF"/>
    <a:srgbClr val="F0FE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2424F-0CE7-4216-8F3A-0343E40E2A3A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E1D5D-5F6D-403E-86EE-1BF4216D2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1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519EA-630B-41A4-A3B9-E7CF6FDFF971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97BBC-5FFA-4C40-A639-F100E35B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49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310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34718"/>
            <a:ext cx="12424725" cy="699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5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00187" y="1190476"/>
            <a:ext cx="18549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>
                <a:solidFill>
                  <a:schemeClr val="accent2">
                    <a:lumMod val="75000"/>
                  </a:schemeClr>
                </a:solidFill>
                <a:latin typeface=".VnCommercial Script" panose="020B7200000000000000" pitchFamily="34" charset="0"/>
              </a:rPr>
              <a:t>Unit 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53948" y="4571970"/>
            <a:ext cx="22926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>
                <a:solidFill>
                  <a:schemeClr val="accent2">
                    <a:lumMod val="75000"/>
                  </a:schemeClr>
                </a:solidFill>
                <a:latin typeface=".VnCommercial Script" panose="020B7200000000000000" pitchFamily="34" charset="0"/>
              </a:rPr>
              <a:t>Lesson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14450" y="2485251"/>
            <a:ext cx="9591675" cy="1887498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US" sz="66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D6B8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Tifani HeavyH" panose="020B7200000000000000" pitchFamily="34" charset="0"/>
              </a:rPr>
              <a:t>CAN YOU SWIM?</a:t>
            </a:r>
          </a:p>
        </p:txBody>
      </p:sp>
    </p:spTree>
    <p:extLst>
      <p:ext uri="{BB962C8B-B14F-4D97-AF65-F5344CB8AC3E}">
        <p14:creationId xmlns:p14="http://schemas.microsoft.com/office/powerpoint/2010/main" val="200757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34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0 0 L 0 -0.07222 " pathEditMode="relative" rAng="0" ptsTypes="AA">
                                          <p:cBhvr>
                                            <p:cTn id="14" dur="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15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6" dur="250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7" dur="25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18" dur="2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0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34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0 0 L 0 -0.07222 " pathEditMode="relative" rAng="0" ptsTypes="AA">
                                          <p:cBhvr>
                                            <p:cTn id="14" dur="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15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6" dur="250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7" dur="25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18" dur="2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0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2" grpId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Pham5"/>
          <p:cNvSpPr txBox="1"/>
          <p:nvPr/>
        </p:nvSpPr>
        <p:spPr>
          <a:xfrm>
            <a:off x="1717237" y="2497976"/>
            <a:ext cx="875752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38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C90D3A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uhaus 93" panose="04030905020B02020C02" pitchFamily="82" charset="0"/>
              </a:defRPr>
            </a:lvl1pPr>
          </a:lstStyle>
          <a:p>
            <a:r>
              <a:rPr lang="en-US" altLang="zh-CN" sz="11500"/>
              <a:t>VOCABULARY</a:t>
            </a:r>
            <a:endParaRPr lang="en-US" altLang="zh-CN" sz="11500" dirty="0"/>
          </a:p>
        </p:txBody>
      </p:sp>
    </p:spTree>
    <p:extLst>
      <p:ext uri="{BB962C8B-B14F-4D97-AF65-F5344CB8AC3E}">
        <p14:creationId xmlns:p14="http://schemas.microsoft.com/office/powerpoint/2010/main" val="419833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s://s.sachmem.vn/public/images/TA4T1SHS/U5-L1-2-5-veuqjvcaefqjcip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598" y="3738111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s.sachmem.vn/public/images/TA4T1SHS/U5-L1-3-6-ajmjmlekubqaqxg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20" y="3738111"/>
            <a:ext cx="234462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.sachmem.vn/public/images/TA4T1SHS/U5-L1-3-7-zctcdyqcemlxqop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760" y="3738111"/>
            <a:ext cx="234712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50293" t="4210" r="3271" b="2286"/>
          <a:stretch/>
        </p:blipFill>
        <p:spPr>
          <a:xfrm>
            <a:off x="10058632" y="1217649"/>
            <a:ext cx="1377567" cy="1701099"/>
          </a:xfrm>
          <a:prstGeom prst="rect">
            <a:avLst/>
          </a:prstGeom>
        </p:spPr>
      </p:pic>
      <p:pic>
        <p:nvPicPr>
          <p:cNvPr id="3" name="Picture 1" descr="https://s.sachmem.vn/public/images/TA4T1SHS/U5-L1-2-3-actpjxzlbvzsbpn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06" y="1217649"/>
            <a:ext cx="1863749" cy="170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s.sachmem.vn/public/images/TA4T1SHS/U5-L1-4-3-xssxghnvpmcdltmz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702" y="1217649"/>
            <a:ext cx="2483690" cy="170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https://s.sachmem.vn/public/images/TA4T1SHS/U5-L1-3-1-qcqnoyczqxlomfw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83" y="1217649"/>
            <a:ext cx="2180900" cy="170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.sachmem.vn/public/images/TA4T1SHS/U5-L1-3-9-qwovfwlsdediyty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212" y="1217649"/>
            <a:ext cx="2178575" cy="170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74858" y="2922734"/>
            <a:ext cx="100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24519" y="2922734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21016" y="2922734"/>
            <a:ext cx="1050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77024" y="2922734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063574" y="2922734"/>
            <a:ext cx="1367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63892" y="5549292"/>
            <a:ext cx="936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72347" y="5549292"/>
            <a:ext cx="1140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cook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84383" y="5607165"/>
            <a:ext cx="1026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582606" y="5607164"/>
            <a:ext cx="1231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skate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4306" y="398286"/>
            <a:ext cx="1820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73556" y="3746921"/>
            <a:ext cx="2081047" cy="181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6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Pham5"/>
          <p:cNvSpPr txBox="1"/>
          <p:nvPr/>
        </p:nvSpPr>
        <p:spPr>
          <a:xfrm>
            <a:off x="2411338" y="2497976"/>
            <a:ext cx="736932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15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C90D3A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uhaus 93" panose="04030905020B02020C02" pitchFamily="82" charset="0"/>
              </a:defRPr>
            </a:lvl1pPr>
          </a:lstStyle>
          <a:p>
            <a:r>
              <a:rPr lang="en-US" altLang="zh-CN"/>
              <a:t>GRAMMAR 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9359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0017" y="397043"/>
            <a:ext cx="22028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Structures: </a:t>
            </a:r>
          </a:p>
        </p:txBody>
      </p:sp>
      <p:grpSp>
        <p:nvGrpSpPr>
          <p:cNvPr id="13" name="Group 12"/>
          <p:cNvGrpSpPr/>
          <p:nvPr/>
        </p:nvGrpSpPr>
        <p:grpSpPr>
          <a:xfrm flipH="1">
            <a:off x="4154531" y="1219072"/>
            <a:ext cx="3996829" cy="646986"/>
            <a:chOff x="2803751" y="767956"/>
            <a:chExt cx="6437537" cy="646986"/>
          </a:xfrm>
        </p:grpSpPr>
        <p:sp>
          <p:nvSpPr>
            <p:cNvPr id="14" name="Rounded Rectangle 13"/>
            <p:cNvSpPr/>
            <p:nvPr/>
          </p:nvSpPr>
          <p:spPr>
            <a:xfrm>
              <a:off x="2803751" y="767956"/>
              <a:ext cx="6154596" cy="646986"/>
            </a:xfrm>
            <a:prstGeom prst="roundRect">
              <a:avLst/>
            </a:prstGeom>
            <a:ln>
              <a:solidFill>
                <a:srgbClr val="FFA15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200" b="1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can you do?</a:t>
              </a:r>
              <a:endParaRPr lang="en-US" sz="3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0" descr="https://s.sachmem.vn/public/temp/bubble-chat-right-top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8953265" y="932440"/>
              <a:ext cx="288023" cy="193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4433499" y="2054099"/>
            <a:ext cx="4070884" cy="646986"/>
            <a:chOff x="3861393" y="1620931"/>
            <a:chExt cx="4070884" cy="646986"/>
          </a:xfrm>
        </p:grpSpPr>
        <p:sp>
          <p:nvSpPr>
            <p:cNvPr id="17" name="Rounded Rectangle 16"/>
            <p:cNvSpPr/>
            <p:nvPr/>
          </p:nvSpPr>
          <p:spPr>
            <a:xfrm>
              <a:off x="3861393" y="1620931"/>
              <a:ext cx="3764532" cy="646986"/>
            </a:xfrm>
            <a:prstGeom prst="roundRect">
              <a:avLst/>
            </a:prstGeom>
            <a:ln>
              <a:solidFill>
                <a:srgbClr val="FFA15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200" b="1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can </a:t>
              </a:r>
              <a:r>
                <a:rPr lang="en-US" sz="32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__________</a:t>
              </a:r>
              <a:r>
                <a:rPr lang="en-US" sz="3200" b="1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/>
            <a:srcRect l="7459"/>
            <a:stretch/>
          </p:blipFill>
          <p:spPr>
            <a:xfrm>
              <a:off x="7627620" y="1776845"/>
              <a:ext cx="304657" cy="249958"/>
            </a:xfrm>
            <a:prstGeom prst="rect">
              <a:avLst/>
            </a:prstGeom>
          </p:spPr>
        </p:pic>
      </p:grpSp>
      <p:pic>
        <p:nvPicPr>
          <p:cNvPr id="20" name="Picture 10" descr="https://s.sachmem.vn/public/characters/Na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180" y="1207306"/>
            <a:ext cx="740961" cy="740961"/>
          </a:xfrm>
          <a:prstGeom prst="ellipse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602523" y="1993414"/>
            <a:ext cx="683156" cy="6831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8170741" y="1391897"/>
            <a:ext cx="2489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(Bạn có thể làm gì?)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33979" y="2865503"/>
            <a:ext cx="2834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(Tôi có thể _________)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167770" y="2011826"/>
            <a:ext cx="889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V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98143" y="3435420"/>
            <a:ext cx="3201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 Structures: </a:t>
            </a:r>
          </a:p>
        </p:txBody>
      </p:sp>
      <p:grpSp>
        <p:nvGrpSpPr>
          <p:cNvPr id="28" name="Group 27"/>
          <p:cNvGrpSpPr/>
          <p:nvPr/>
        </p:nvGrpSpPr>
        <p:grpSpPr>
          <a:xfrm flipH="1">
            <a:off x="3679465" y="4318930"/>
            <a:ext cx="4642457" cy="646986"/>
            <a:chOff x="1763863" y="767956"/>
            <a:chExt cx="7477425" cy="646986"/>
          </a:xfrm>
        </p:grpSpPr>
        <p:sp>
          <p:nvSpPr>
            <p:cNvPr id="29" name="Rounded Rectangle 28"/>
            <p:cNvSpPr/>
            <p:nvPr/>
          </p:nvSpPr>
          <p:spPr>
            <a:xfrm>
              <a:off x="1763863" y="767956"/>
              <a:ext cx="7194485" cy="646986"/>
            </a:xfrm>
            <a:prstGeom prst="roundRect">
              <a:avLst/>
            </a:prstGeom>
            <a:ln>
              <a:solidFill>
                <a:srgbClr val="FFA15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200" b="1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can </a:t>
              </a:r>
              <a:r>
                <a:rPr lang="en-US" sz="3200" b="1">
                  <a:solidFill>
                    <a:srgbClr val="0D6B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she</a:t>
              </a:r>
              <a:r>
                <a:rPr lang="en-US" sz="3200" b="1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sz="3200" b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 </a:t>
              </a:r>
              <a:r>
                <a:rPr lang="en-US" sz="3200" b="1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do?</a:t>
              </a:r>
              <a:endParaRPr lang="en-US" sz="3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Picture 10" descr="https://s.sachmem.vn/public/temp/bubble-chat-right-top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8953265" y="932440"/>
              <a:ext cx="288023" cy="193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/>
          <p:cNvGrpSpPr/>
          <p:nvPr/>
        </p:nvGrpSpPr>
        <p:grpSpPr>
          <a:xfrm>
            <a:off x="3194338" y="5185257"/>
            <a:ext cx="5402139" cy="646986"/>
            <a:chOff x="2530138" y="1620931"/>
            <a:chExt cx="5402139" cy="646986"/>
          </a:xfrm>
        </p:grpSpPr>
        <p:sp>
          <p:nvSpPr>
            <p:cNvPr id="36" name="Rounded Rectangle 35"/>
            <p:cNvSpPr/>
            <p:nvPr/>
          </p:nvSpPr>
          <p:spPr>
            <a:xfrm>
              <a:off x="2530138" y="1620931"/>
              <a:ext cx="5095787" cy="646986"/>
            </a:xfrm>
            <a:prstGeom prst="roundRect">
              <a:avLst/>
            </a:prstGeom>
            <a:ln>
              <a:solidFill>
                <a:srgbClr val="FFA15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200" b="1">
                  <a:solidFill>
                    <a:srgbClr val="0D6B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She</a:t>
              </a:r>
              <a:r>
                <a:rPr lang="en-US" sz="3200" b="1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sz="3200" b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</a:t>
              </a:r>
              <a:r>
                <a:rPr lang="en-US" sz="3200" b="1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can </a:t>
              </a:r>
              <a:r>
                <a:rPr lang="en-US" sz="32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__________</a:t>
              </a:r>
              <a:r>
                <a:rPr lang="en-US" sz="3200" b="1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3"/>
            <a:srcRect l="7459"/>
            <a:stretch/>
          </p:blipFill>
          <p:spPr>
            <a:xfrm>
              <a:off x="7627620" y="1776845"/>
              <a:ext cx="304657" cy="249958"/>
            </a:xfrm>
            <a:prstGeom prst="rect">
              <a:avLst/>
            </a:prstGeom>
          </p:spPr>
        </p:pic>
      </p:grpSp>
      <p:pic>
        <p:nvPicPr>
          <p:cNvPr id="38" name="Picture 10" descr="https://s.sachmem.vn/public/characters/Na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14" y="4307164"/>
            <a:ext cx="740961" cy="740961"/>
          </a:xfrm>
          <a:prstGeom prst="ellipse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694617" y="5124572"/>
            <a:ext cx="683156" cy="6831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40" name="Rectangle 39"/>
          <p:cNvSpPr/>
          <p:nvPr/>
        </p:nvSpPr>
        <p:spPr>
          <a:xfrm>
            <a:off x="8298772" y="4442368"/>
            <a:ext cx="36281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>
                <a:solidFill>
                  <a:srgbClr val="0D6B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 ấy</a:t>
            </a: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0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ấy</a:t>
            </a: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thể làm gì?)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552712" y="5953733"/>
            <a:ext cx="40722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>
                <a:solidFill>
                  <a:srgbClr val="0D6B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 ấy</a:t>
            </a: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0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ấy </a:t>
            </a: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thể _________)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259864" y="5142984"/>
            <a:ext cx="889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V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887723" y="394133"/>
            <a:ext cx="4737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hỏi bạn có thể làm gì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855132" y="3410312"/>
            <a:ext cx="64556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hỏi chị ấy/ anh ấy có thể làm gì</a:t>
            </a:r>
          </a:p>
        </p:txBody>
      </p:sp>
    </p:spTree>
    <p:extLst>
      <p:ext uri="{BB962C8B-B14F-4D97-AF65-F5344CB8AC3E}">
        <p14:creationId xmlns:p14="http://schemas.microsoft.com/office/powerpoint/2010/main" val="159451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6" grpId="0"/>
      <p:bldP spid="27" grpId="0"/>
      <p:bldP spid="40" grpId="0"/>
      <p:bldP spid="41" grpId="0"/>
      <p:bldP spid="4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</TotalTime>
  <Words>99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.VnTifani HeavyH</vt:lpstr>
      <vt:lpstr>Calibri</vt:lpstr>
      <vt:lpstr>.VnCommercial Script</vt:lpstr>
      <vt:lpstr>Arial</vt:lpstr>
      <vt:lpstr>Bauhaus 93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 / 01686898975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176</cp:revision>
  <dcterms:created xsi:type="dcterms:W3CDTF">2020-11-27T07:04:59Z</dcterms:created>
  <dcterms:modified xsi:type="dcterms:W3CDTF">2022-12-12T14:29:27Z</dcterms:modified>
</cp:coreProperties>
</file>