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8" r:id="rId1"/>
    <p:sldMasterId id="2147483680" r:id="rId2"/>
    <p:sldMasterId id="2147483692" r:id="rId3"/>
  </p:sldMasterIdLst>
  <p:notesMasterIdLst>
    <p:notesMasterId r:id="rId24"/>
  </p:notesMasterIdLst>
  <p:handoutMasterIdLst>
    <p:handoutMasterId r:id="rId25"/>
  </p:handoutMasterIdLst>
  <p:sldIdLst>
    <p:sldId id="258" r:id="rId4"/>
    <p:sldId id="303" r:id="rId5"/>
    <p:sldId id="304" r:id="rId6"/>
    <p:sldId id="305" r:id="rId7"/>
    <p:sldId id="306" r:id="rId8"/>
    <p:sldId id="307" r:id="rId9"/>
    <p:sldId id="308" r:id="rId10"/>
    <p:sldId id="309" r:id="rId11"/>
    <p:sldId id="310" r:id="rId12"/>
    <p:sldId id="256" r:id="rId13"/>
    <p:sldId id="260" r:id="rId14"/>
    <p:sldId id="257" r:id="rId15"/>
    <p:sldId id="280" r:id="rId16"/>
    <p:sldId id="311" r:id="rId17"/>
    <p:sldId id="312" r:id="rId18"/>
    <p:sldId id="313" r:id="rId19"/>
    <p:sldId id="667" r:id="rId20"/>
    <p:sldId id="668" r:id="rId21"/>
    <p:sldId id="669" r:id="rId22"/>
    <p:sldId id="281" r:id="rId23"/>
  </p:sldIdLst>
  <p:sldSz cx="9144000" cy="5143500" type="screen16x9"/>
  <p:notesSz cx="6858000" cy="9144000"/>
  <p:embeddedFontLst>
    <p:embeddedFont>
      <p:font typeface="#9Slide05 Phobia" panose="02000506000000020003" pitchFamily="2" charset="0"/>
      <p:regular r:id="rId26"/>
    </p:embeddedFont>
    <p:embeddedFont>
      <p:font typeface="#9Slide05 SVNClementine" panose="020F0502020204030203" pitchFamily="34" charset="0"/>
      <p:regular r:id="rId27"/>
    </p:embeddedFont>
    <p:embeddedFont>
      <p:font typeface="Bebas Neue" panose="020B0606020202050201" pitchFamily="34" charset="0"/>
      <p:regular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Chau Philomene One" panose="020B0604020202020204" charset="0"/>
      <p:regular r:id="rId35"/>
      <p:italic r:id="rId36"/>
    </p:embeddedFont>
    <p:embeddedFont>
      <p:font typeface="Didact Gothic" panose="00000500000000000000" pitchFamily="2" charset="0"/>
      <p:regular r:id="rId37"/>
    </p:embeddedFont>
    <p:embeddedFont>
      <p:font typeface="Roboto Condensed" panose="02000000000000000000" pitchFamily="2" charset="0"/>
      <p:regular r:id="rId38"/>
    </p:embeddedFont>
    <p:embeddedFont>
      <p:font typeface="SVN-Poky's" panose="020B0606040200020203" pitchFamily="34" charset="0"/>
      <p:regular r:id="rId39"/>
    </p:embeddedFont>
    <p:embeddedFont>
      <p:font typeface="UTM Cookies" panose="02040603050506020204" pitchFamily="18" charset="0"/>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B034"/>
    <a:srgbClr val="FFE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A52990-9E68-4B41-ABB0-192935C53F5B}">
  <a:tblStyle styleId="{41A52990-9E68-4B41-ABB0-192935C53F5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24" autoAdjust="0"/>
  </p:normalViewPr>
  <p:slideViewPr>
    <p:cSldViewPr snapToGrid="0">
      <p:cViewPr varScale="1">
        <p:scale>
          <a:sx n="69" d="100"/>
          <a:sy n="69" d="100"/>
        </p:scale>
        <p:origin x="1128" y="48"/>
      </p:cViewPr>
      <p:guideLst/>
    </p:cSldViewPr>
  </p:slideViewPr>
  <p:notesTextViewPr>
    <p:cViewPr>
      <p:scale>
        <a:sx n="1" d="1"/>
        <a:sy n="1" d="1"/>
      </p:scale>
      <p:origin x="0" y="0"/>
    </p:cViewPr>
  </p:notesTextViewPr>
  <p:notesViewPr>
    <p:cSldViewPr snapToGrid="0">
      <p:cViewPr varScale="1">
        <p:scale>
          <a:sx n="46" d="100"/>
          <a:sy n="46" d="100"/>
        </p:scale>
        <p:origin x="2728"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ECB4F3-ED36-6564-E0A9-15AB196A21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3DC9CD-D46C-18EE-5618-534DFEE428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3C7740-CBE7-49E9-9AEF-A53A15F4109B}" type="datetimeFigureOut">
              <a:rPr lang="en-US" smtClean="0"/>
              <a:t>8/5/2022</a:t>
            </a:fld>
            <a:endParaRPr lang="en-US"/>
          </a:p>
        </p:txBody>
      </p:sp>
      <p:sp>
        <p:nvSpPr>
          <p:cNvPr id="4" name="Footer Placeholder 3">
            <a:extLst>
              <a:ext uri="{FF2B5EF4-FFF2-40B4-BE49-F238E27FC236}">
                <a16:creationId xmlns:a16="http://schemas.microsoft.com/office/drawing/2014/main" id="{7ABD758F-F58C-84CF-5128-D3C9B97258F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05A91C-56F1-0E00-070F-73CF26D1EE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397BB6-29C9-443D-B7CB-2244E6A98D61}" type="slidenum">
              <a:rPr lang="en-US" smtClean="0"/>
              <a:t>‹#›</a:t>
            </a:fld>
            <a:endParaRPr lang="en-US"/>
          </a:p>
        </p:txBody>
      </p:sp>
    </p:spTree>
    <p:extLst>
      <p:ext uri="{BB962C8B-B14F-4D97-AF65-F5344CB8AC3E}">
        <p14:creationId xmlns:p14="http://schemas.microsoft.com/office/powerpoint/2010/main" val="10843880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gdcaeb188c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1" name="Google Shape;2121;gdcaeb188c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8562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6631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9091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5"/>
        <p:cNvGrpSpPr/>
        <p:nvPr/>
      </p:nvGrpSpPr>
      <p:grpSpPr>
        <a:xfrm>
          <a:off x="0" y="0"/>
          <a:ext cx="0" cy="0"/>
          <a:chOff x="0" y="0"/>
          <a:chExt cx="0" cy="0"/>
        </a:xfrm>
      </p:grpSpPr>
      <p:sp>
        <p:nvSpPr>
          <p:cNvPr id="2156" name="Google Shape;2156;gbd6c00e73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7" name="Google Shape;2157;gbd6c00e73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click </a:t>
            </a:r>
            <a:r>
              <a:rPr lang="en-US" dirty="0" err="1"/>
              <a:t>vào</a:t>
            </a:r>
            <a:r>
              <a:rPr lang="en-US" dirty="0"/>
              <a:t> </a:t>
            </a:r>
            <a:r>
              <a:rPr lang="en-US" dirty="0" err="1"/>
              <a:t>nhân</a:t>
            </a:r>
            <a:r>
              <a:rPr lang="en-US" dirty="0"/>
              <a:t> </a:t>
            </a:r>
            <a:r>
              <a:rPr lang="en-US" dirty="0" err="1"/>
              <a:t>vật</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endParaRPr lang="en-US" dirty="0"/>
          </a:p>
        </p:txBody>
      </p:sp>
    </p:spTree>
    <p:extLst>
      <p:ext uri="{BB962C8B-B14F-4D97-AF65-F5344CB8AC3E}">
        <p14:creationId xmlns:p14="http://schemas.microsoft.com/office/powerpoint/2010/main" val="2181057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nhấn</a:t>
            </a:r>
            <a:r>
              <a:rPr lang="en-US" dirty="0"/>
              <a:t> </a:t>
            </a:r>
            <a:r>
              <a:rPr lang="en-US" dirty="0" err="1"/>
              <a:t>vào</a:t>
            </a:r>
            <a:r>
              <a:rPr lang="en-US" dirty="0"/>
              <a:t> </a:t>
            </a:r>
            <a:r>
              <a:rPr lang="en-US" dirty="0" err="1"/>
              <a:t>nhân</a:t>
            </a:r>
            <a:r>
              <a:rPr lang="en-US" dirty="0"/>
              <a:t> </a:t>
            </a:r>
            <a:r>
              <a:rPr lang="en-US" dirty="0" err="1"/>
              <a:t>vật</a:t>
            </a:r>
            <a:r>
              <a:rPr lang="en-US" dirty="0"/>
              <a:t> </a:t>
            </a:r>
            <a:r>
              <a:rPr lang="en-US" dirty="0" err="1"/>
              <a:t>để</a:t>
            </a:r>
            <a:r>
              <a:rPr lang="en-US" dirty="0"/>
              <a:t> quay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p:txBody>
      </p:sp>
    </p:spTree>
    <p:extLst>
      <p:ext uri="{BB962C8B-B14F-4D97-AF65-F5344CB8AC3E}">
        <p14:creationId xmlns:p14="http://schemas.microsoft.com/office/powerpoint/2010/main" val="4294753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a:t>
            </a:r>
            <a:r>
              <a:rPr lang="en-US" dirty="0" err="1"/>
              <a:t>nhấn</a:t>
            </a:r>
            <a:r>
              <a:rPr lang="en-US" dirty="0"/>
              <a:t> </a:t>
            </a:r>
            <a:r>
              <a:rPr lang="en-US" dirty="0" err="1"/>
              <a:t>vào</a:t>
            </a:r>
            <a:r>
              <a:rPr lang="en-US" dirty="0"/>
              <a:t> </a:t>
            </a:r>
            <a:r>
              <a:rPr lang="en-US" dirty="0" err="1"/>
              <a:t>nhân</a:t>
            </a:r>
            <a:r>
              <a:rPr lang="en-US" dirty="0"/>
              <a:t> </a:t>
            </a:r>
            <a:r>
              <a:rPr lang="en-US" dirty="0" err="1"/>
              <a:t>vật</a:t>
            </a:r>
            <a:r>
              <a:rPr lang="en-US" dirty="0"/>
              <a:t> </a:t>
            </a:r>
            <a:r>
              <a:rPr lang="en-US" dirty="0" err="1"/>
              <a:t>để</a:t>
            </a:r>
            <a:r>
              <a:rPr lang="en-US" dirty="0"/>
              <a:t> quay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a:p>
            <a:endParaRPr lang="en-US" dirty="0"/>
          </a:p>
        </p:txBody>
      </p:sp>
    </p:spTree>
    <p:extLst>
      <p:ext uri="{BB962C8B-B14F-4D97-AF65-F5344CB8AC3E}">
        <p14:creationId xmlns:p14="http://schemas.microsoft.com/office/powerpoint/2010/main" val="2215341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a:t>
            </a:r>
            <a:r>
              <a:rPr lang="en-US" dirty="0" err="1"/>
              <a:t>nhấn</a:t>
            </a:r>
            <a:r>
              <a:rPr lang="en-US" dirty="0"/>
              <a:t> </a:t>
            </a:r>
            <a:r>
              <a:rPr lang="en-US" dirty="0" err="1"/>
              <a:t>vào</a:t>
            </a:r>
            <a:r>
              <a:rPr lang="en-US" dirty="0"/>
              <a:t> </a:t>
            </a:r>
            <a:r>
              <a:rPr lang="en-US" dirty="0" err="1"/>
              <a:t>nhân</a:t>
            </a:r>
            <a:r>
              <a:rPr lang="en-US" dirty="0"/>
              <a:t> </a:t>
            </a:r>
            <a:r>
              <a:rPr lang="en-US" dirty="0" err="1"/>
              <a:t>vật</a:t>
            </a:r>
            <a:r>
              <a:rPr lang="en-US" dirty="0"/>
              <a:t> </a:t>
            </a:r>
            <a:r>
              <a:rPr lang="en-US" dirty="0" err="1"/>
              <a:t>để</a:t>
            </a:r>
            <a:r>
              <a:rPr lang="en-US" dirty="0"/>
              <a:t> quay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a:p>
            <a:endParaRPr lang="en-US" dirty="0"/>
          </a:p>
        </p:txBody>
      </p:sp>
    </p:spTree>
    <p:extLst>
      <p:ext uri="{BB962C8B-B14F-4D97-AF65-F5344CB8AC3E}">
        <p14:creationId xmlns:p14="http://schemas.microsoft.com/office/powerpoint/2010/main" val="1138361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a:t>
            </a:r>
            <a:r>
              <a:rPr lang="en-US" dirty="0" err="1"/>
              <a:t>nhấn</a:t>
            </a:r>
            <a:r>
              <a:rPr lang="en-US" dirty="0"/>
              <a:t> </a:t>
            </a:r>
            <a:r>
              <a:rPr lang="en-US" dirty="0" err="1"/>
              <a:t>vào</a:t>
            </a:r>
            <a:r>
              <a:rPr lang="en-US" dirty="0"/>
              <a:t> </a:t>
            </a:r>
            <a:r>
              <a:rPr lang="en-US" dirty="0" err="1"/>
              <a:t>nhân</a:t>
            </a:r>
            <a:r>
              <a:rPr lang="en-US" dirty="0"/>
              <a:t> </a:t>
            </a:r>
            <a:r>
              <a:rPr lang="en-US" dirty="0" err="1"/>
              <a:t>vật</a:t>
            </a:r>
            <a:r>
              <a:rPr lang="en-US" dirty="0"/>
              <a:t> </a:t>
            </a:r>
            <a:r>
              <a:rPr lang="en-US" dirty="0" err="1"/>
              <a:t>để</a:t>
            </a:r>
            <a:r>
              <a:rPr lang="en-US" dirty="0"/>
              <a:t> quay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endParaRPr lang="en-US" dirty="0"/>
          </a:p>
        </p:txBody>
      </p:sp>
    </p:spTree>
    <p:extLst>
      <p:ext uri="{BB962C8B-B14F-4D97-AF65-F5344CB8AC3E}">
        <p14:creationId xmlns:p14="http://schemas.microsoft.com/office/powerpoint/2010/main" val="3166712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a:t>
            </a:r>
            <a:r>
              <a:rPr lang="en-US" dirty="0" err="1"/>
              <a:t>nhấn</a:t>
            </a:r>
            <a:r>
              <a:rPr lang="en-US" dirty="0"/>
              <a:t> </a:t>
            </a:r>
            <a:r>
              <a:rPr lang="en-US" dirty="0" err="1"/>
              <a:t>vào</a:t>
            </a:r>
            <a:r>
              <a:rPr lang="en-US" dirty="0"/>
              <a:t> </a:t>
            </a:r>
            <a:r>
              <a:rPr lang="en-US" dirty="0" err="1"/>
              <a:t>nhân</a:t>
            </a:r>
            <a:r>
              <a:rPr lang="en-US" dirty="0"/>
              <a:t> </a:t>
            </a:r>
            <a:r>
              <a:rPr lang="en-US" dirty="0" err="1"/>
              <a:t>vật</a:t>
            </a:r>
            <a:r>
              <a:rPr lang="en-US" dirty="0"/>
              <a:t> </a:t>
            </a:r>
            <a:r>
              <a:rPr lang="en-US" dirty="0" err="1"/>
              <a:t>để</a:t>
            </a:r>
            <a:r>
              <a:rPr lang="en-US" dirty="0"/>
              <a:t> quay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a:p>
            <a:endParaRPr lang="en-US" dirty="0"/>
          </a:p>
        </p:txBody>
      </p:sp>
    </p:spTree>
    <p:extLst>
      <p:ext uri="{BB962C8B-B14F-4D97-AF65-F5344CB8AC3E}">
        <p14:creationId xmlns:p14="http://schemas.microsoft.com/office/powerpoint/2010/main" val="983338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a:t>
            </a:r>
            <a:r>
              <a:rPr lang="en-US" dirty="0" err="1"/>
              <a:t>nhấn</a:t>
            </a:r>
            <a:r>
              <a:rPr lang="en-US" dirty="0"/>
              <a:t> </a:t>
            </a:r>
            <a:r>
              <a:rPr lang="en-US" dirty="0" err="1"/>
              <a:t>vào</a:t>
            </a:r>
            <a:r>
              <a:rPr lang="en-US" dirty="0"/>
              <a:t> </a:t>
            </a:r>
            <a:r>
              <a:rPr lang="en-US" dirty="0" err="1"/>
              <a:t>nhân</a:t>
            </a:r>
            <a:r>
              <a:rPr lang="en-US" dirty="0"/>
              <a:t> </a:t>
            </a:r>
            <a:r>
              <a:rPr lang="en-US" dirty="0" err="1"/>
              <a:t>vật</a:t>
            </a:r>
            <a:r>
              <a:rPr lang="en-US" dirty="0"/>
              <a:t> </a:t>
            </a:r>
            <a:r>
              <a:rPr lang="en-US" dirty="0" err="1"/>
              <a:t>để</a:t>
            </a:r>
            <a:r>
              <a:rPr lang="en-US" dirty="0"/>
              <a:t> quay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a:p>
            <a:endParaRPr lang="en-US" dirty="0"/>
          </a:p>
        </p:txBody>
      </p:sp>
    </p:spTree>
    <p:extLst>
      <p:ext uri="{BB962C8B-B14F-4D97-AF65-F5344CB8AC3E}">
        <p14:creationId xmlns:p14="http://schemas.microsoft.com/office/powerpoint/2010/main" val="2435613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d85e759916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 name="Google Shape;1153;gd85e759916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859900" y="754873"/>
            <a:ext cx="5424300" cy="20013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7000">
                <a:solidFill>
                  <a:srgbClr val="191919"/>
                </a:solidFill>
                <a:latin typeface="Chau Philomene One"/>
                <a:ea typeface="Chau Philomene One"/>
                <a:cs typeface="Chau Philomene One"/>
                <a:sym typeface="Chau Philomene O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1859800" y="2610223"/>
            <a:ext cx="54243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atin typeface="Didact Gothic"/>
                <a:ea typeface="Didact Gothic"/>
                <a:cs typeface="Didact Gothic"/>
                <a:sym typeface="Didact Gothic"/>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p:nvPr/>
        </p:nvSpPr>
        <p:spPr>
          <a:xfrm>
            <a:off x="1182352" y="4029350"/>
            <a:ext cx="6921584" cy="1143229"/>
          </a:xfrm>
          <a:custGeom>
            <a:avLst/>
            <a:gdLst/>
            <a:ahLst/>
            <a:cxnLst/>
            <a:rect l="l" t="t" r="r" b="b"/>
            <a:pathLst>
              <a:path w="47044" h="24398" extrusionOk="0">
                <a:moveTo>
                  <a:pt x="21718" y="1"/>
                </a:moveTo>
                <a:cubicBezTo>
                  <a:pt x="21170" y="1"/>
                  <a:pt x="20611" y="15"/>
                  <a:pt x="20041" y="43"/>
                </a:cubicBezTo>
                <a:cubicBezTo>
                  <a:pt x="4817" y="819"/>
                  <a:pt x="1" y="22503"/>
                  <a:pt x="1" y="22503"/>
                </a:cubicBezTo>
                <a:lnTo>
                  <a:pt x="47044" y="24397"/>
                </a:lnTo>
                <a:cubicBezTo>
                  <a:pt x="42781" y="9259"/>
                  <a:pt x="35812" y="1"/>
                  <a:pt x="21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584902" y="4187825"/>
            <a:ext cx="3931438" cy="1131065"/>
          </a:xfrm>
          <a:custGeom>
            <a:avLst/>
            <a:gdLst/>
            <a:ahLst/>
            <a:cxnLst/>
            <a:rect l="l" t="t" r="r" b="b"/>
            <a:pathLst>
              <a:path w="59712" h="17179" extrusionOk="0">
                <a:moveTo>
                  <a:pt x="34193" y="0"/>
                </a:moveTo>
                <a:cubicBezTo>
                  <a:pt x="20009" y="0"/>
                  <a:pt x="2984" y="8382"/>
                  <a:pt x="0" y="17179"/>
                </a:cubicBezTo>
                <a:lnTo>
                  <a:pt x="59711" y="17179"/>
                </a:lnTo>
                <a:lnTo>
                  <a:pt x="59620" y="14964"/>
                </a:lnTo>
                <a:lnTo>
                  <a:pt x="59346" y="7843"/>
                </a:lnTo>
                <a:cubicBezTo>
                  <a:pt x="59346" y="7843"/>
                  <a:pt x="50787" y="904"/>
                  <a:pt x="36224" y="60"/>
                </a:cubicBezTo>
                <a:cubicBezTo>
                  <a:pt x="35555" y="20"/>
                  <a:pt x="34877" y="0"/>
                  <a:pt x="34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5690" y="3722101"/>
            <a:ext cx="3811359" cy="1464184"/>
            <a:chOff x="0" y="3707300"/>
            <a:chExt cx="3811359" cy="1464184"/>
          </a:xfrm>
        </p:grpSpPr>
        <p:sp>
          <p:nvSpPr>
            <p:cNvPr id="15" name="Google Shape;15;p2"/>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flipH="1">
            <a:off x="5332650" y="3722101"/>
            <a:ext cx="3811359" cy="1464184"/>
            <a:chOff x="0" y="3707300"/>
            <a:chExt cx="3811359" cy="1464184"/>
          </a:xfrm>
        </p:grpSpPr>
        <p:sp>
          <p:nvSpPr>
            <p:cNvPr id="18" name="Google Shape;18;p2"/>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7911761" y="157647"/>
            <a:ext cx="1404435" cy="4451698"/>
            <a:chOff x="7911761" y="157647"/>
            <a:chExt cx="1404435" cy="4451698"/>
          </a:xfrm>
        </p:grpSpPr>
        <p:sp>
          <p:nvSpPr>
            <p:cNvPr id="21" name="Google Shape;21;p2"/>
            <p:cNvSpPr/>
            <p:nvPr/>
          </p:nvSpPr>
          <p:spPr>
            <a:xfrm>
              <a:off x="8113524" y="1576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862773" y="14237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063667" y="19587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586274" y="3878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388384" y="6578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587366" y="16889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272233" y="20904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179520" y="21336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911761" y="3363089"/>
              <a:ext cx="440959" cy="453423"/>
            </a:xfrm>
            <a:custGeom>
              <a:avLst/>
              <a:gdLst/>
              <a:ahLst/>
              <a:cxnLst/>
              <a:rect l="l" t="t" r="r" b="b"/>
              <a:pathLst>
                <a:path w="8880" h="9131" extrusionOk="0">
                  <a:moveTo>
                    <a:pt x="4452" y="1"/>
                  </a:moveTo>
                  <a:cubicBezTo>
                    <a:pt x="1987" y="1"/>
                    <a:pt x="1" y="2055"/>
                    <a:pt x="1" y="4566"/>
                  </a:cubicBezTo>
                  <a:cubicBezTo>
                    <a:pt x="1" y="7099"/>
                    <a:pt x="1987" y="9131"/>
                    <a:pt x="4452" y="9131"/>
                  </a:cubicBezTo>
                  <a:cubicBezTo>
                    <a:pt x="6894" y="9131"/>
                    <a:pt x="8880" y="7099"/>
                    <a:pt x="8880" y="4566"/>
                  </a:cubicBezTo>
                  <a:cubicBezTo>
                    <a:pt x="8880" y="2055"/>
                    <a:pt x="6894" y="1"/>
                    <a:pt x="4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591885" y="3282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124399" y="3502579"/>
              <a:ext cx="513061" cy="487935"/>
            </a:xfrm>
            <a:custGeom>
              <a:avLst/>
              <a:gdLst/>
              <a:ahLst/>
              <a:cxnLst/>
              <a:rect l="l" t="t" r="r" b="b"/>
              <a:pathLst>
                <a:path w="10332" h="9826" extrusionOk="0">
                  <a:moveTo>
                    <a:pt x="471" y="0"/>
                  </a:moveTo>
                  <a:cubicBezTo>
                    <a:pt x="244" y="0"/>
                    <a:pt x="1" y="190"/>
                    <a:pt x="56" y="479"/>
                  </a:cubicBezTo>
                  <a:cubicBezTo>
                    <a:pt x="832" y="3879"/>
                    <a:pt x="2338" y="7737"/>
                    <a:pt x="5762" y="9243"/>
                  </a:cubicBezTo>
                  <a:cubicBezTo>
                    <a:pt x="6572" y="9603"/>
                    <a:pt x="7529" y="9825"/>
                    <a:pt x="8466" y="9825"/>
                  </a:cubicBezTo>
                  <a:cubicBezTo>
                    <a:pt x="8955" y="9825"/>
                    <a:pt x="9439" y="9765"/>
                    <a:pt x="9893" y="9631"/>
                  </a:cubicBezTo>
                  <a:cubicBezTo>
                    <a:pt x="10332" y="9506"/>
                    <a:pt x="10197" y="8884"/>
                    <a:pt x="9821" y="8884"/>
                  </a:cubicBezTo>
                  <a:cubicBezTo>
                    <a:pt x="9787" y="8884"/>
                    <a:pt x="9750" y="8889"/>
                    <a:pt x="9711" y="8901"/>
                  </a:cubicBezTo>
                  <a:cubicBezTo>
                    <a:pt x="9313" y="9015"/>
                    <a:pt x="8898" y="9065"/>
                    <a:pt x="8481" y="9065"/>
                  </a:cubicBezTo>
                  <a:cubicBezTo>
                    <a:pt x="7726" y="9065"/>
                    <a:pt x="6964" y="8900"/>
                    <a:pt x="6287" y="8650"/>
                  </a:cubicBezTo>
                  <a:cubicBezTo>
                    <a:pt x="2932" y="7417"/>
                    <a:pt x="1516" y="3446"/>
                    <a:pt x="809" y="273"/>
                  </a:cubicBezTo>
                  <a:cubicBezTo>
                    <a:pt x="764" y="83"/>
                    <a:pt x="621" y="0"/>
                    <a:pt x="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991563" y="3555217"/>
              <a:ext cx="236817" cy="174496"/>
            </a:xfrm>
            <a:custGeom>
              <a:avLst/>
              <a:gdLst/>
              <a:ahLst/>
              <a:cxnLst/>
              <a:rect l="l" t="t" r="r" b="b"/>
              <a:pathLst>
                <a:path w="4769" h="3514" extrusionOk="0">
                  <a:moveTo>
                    <a:pt x="458" y="0"/>
                  </a:moveTo>
                  <a:cubicBezTo>
                    <a:pt x="231" y="0"/>
                    <a:pt x="1" y="181"/>
                    <a:pt x="83" y="468"/>
                  </a:cubicBezTo>
                  <a:cubicBezTo>
                    <a:pt x="448" y="1747"/>
                    <a:pt x="1133" y="3071"/>
                    <a:pt x="2525" y="3436"/>
                  </a:cubicBezTo>
                  <a:cubicBezTo>
                    <a:pt x="2727" y="3488"/>
                    <a:pt x="2939" y="3514"/>
                    <a:pt x="3152" y="3514"/>
                  </a:cubicBezTo>
                  <a:cubicBezTo>
                    <a:pt x="3588" y="3514"/>
                    <a:pt x="4029" y="3407"/>
                    <a:pt x="4397" y="3208"/>
                  </a:cubicBezTo>
                  <a:cubicBezTo>
                    <a:pt x="4768" y="3032"/>
                    <a:pt x="4537" y="2521"/>
                    <a:pt x="4191" y="2521"/>
                  </a:cubicBezTo>
                  <a:cubicBezTo>
                    <a:pt x="4133" y="2521"/>
                    <a:pt x="4071" y="2536"/>
                    <a:pt x="4009" y="2568"/>
                  </a:cubicBezTo>
                  <a:cubicBezTo>
                    <a:pt x="3810" y="2668"/>
                    <a:pt x="3421" y="2733"/>
                    <a:pt x="3083" y="2733"/>
                  </a:cubicBezTo>
                  <a:cubicBezTo>
                    <a:pt x="3032" y="2733"/>
                    <a:pt x="2983" y="2731"/>
                    <a:pt x="2936" y="2728"/>
                  </a:cubicBezTo>
                  <a:cubicBezTo>
                    <a:pt x="1703" y="2660"/>
                    <a:pt x="1110" y="1267"/>
                    <a:pt x="813" y="263"/>
                  </a:cubicBezTo>
                  <a:cubicBezTo>
                    <a:pt x="759" y="80"/>
                    <a:pt x="609" y="0"/>
                    <a:pt x="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394460" y="-4853"/>
            <a:ext cx="1626810" cy="4417071"/>
            <a:chOff x="-394460" y="71347"/>
            <a:chExt cx="1626810" cy="4417071"/>
          </a:xfrm>
        </p:grpSpPr>
        <p:sp>
          <p:nvSpPr>
            <p:cNvPr id="34" name="Google Shape;34;p2"/>
            <p:cNvSpPr/>
            <p:nvPr/>
          </p:nvSpPr>
          <p:spPr>
            <a:xfrm>
              <a:off x="-249075" y="71347"/>
              <a:ext cx="1481425" cy="14988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94460" y="1868634"/>
              <a:ext cx="719825" cy="808620"/>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69783" y="3425935"/>
              <a:ext cx="457798" cy="463186"/>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72970" y="680825"/>
              <a:ext cx="36408" cy="3807594"/>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65379" y="991500"/>
              <a:ext cx="353118" cy="470356"/>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7535" y="2309166"/>
              <a:ext cx="572224" cy="648648"/>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66550" y="3622794"/>
              <a:ext cx="534972" cy="334750"/>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01367" y="3591773"/>
              <a:ext cx="112317" cy="205376"/>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076"/>
        <p:cNvGrpSpPr/>
        <p:nvPr/>
      </p:nvGrpSpPr>
      <p:grpSpPr>
        <a:xfrm>
          <a:off x="0" y="0"/>
          <a:ext cx="0" cy="0"/>
          <a:chOff x="0" y="0"/>
          <a:chExt cx="0" cy="0"/>
        </a:xfrm>
      </p:grpSpPr>
      <p:grpSp>
        <p:nvGrpSpPr>
          <p:cNvPr id="1077" name="Google Shape;1077;p30"/>
          <p:cNvGrpSpPr/>
          <p:nvPr/>
        </p:nvGrpSpPr>
        <p:grpSpPr>
          <a:xfrm>
            <a:off x="0" y="4266777"/>
            <a:ext cx="9144000" cy="576290"/>
            <a:chOff x="0" y="4571577"/>
            <a:chExt cx="9144000" cy="576290"/>
          </a:xfrm>
        </p:grpSpPr>
        <p:sp>
          <p:nvSpPr>
            <p:cNvPr id="1078" name="Google Shape;1078;p3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8" name="Google Shape;1088;p30"/>
          <p:cNvGrpSpPr/>
          <p:nvPr/>
        </p:nvGrpSpPr>
        <p:grpSpPr>
          <a:xfrm>
            <a:off x="0" y="4260525"/>
            <a:ext cx="9144000" cy="887338"/>
            <a:chOff x="0" y="4260525"/>
            <a:chExt cx="9144000" cy="887338"/>
          </a:xfrm>
        </p:grpSpPr>
        <p:sp>
          <p:nvSpPr>
            <p:cNvPr id="1089" name="Google Shape;1089;p3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 name="Google Shape;1099;p30"/>
          <p:cNvGrpSpPr/>
          <p:nvPr/>
        </p:nvGrpSpPr>
        <p:grpSpPr>
          <a:xfrm flipH="1">
            <a:off x="7649771" y="4184092"/>
            <a:ext cx="773843" cy="990651"/>
            <a:chOff x="4376621" y="3930330"/>
            <a:chExt cx="1138339" cy="1457482"/>
          </a:xfrm>
        </p:grpSpPr>
        <p:sp>
          <p:nvSpPr>
            <p:cNvPr id="1100" name="Google Shape;1100;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3" name="Google Shape;1103;p30"/>
          <p:cNvGrpSpPr/>
          <p:nvPr/>
        </p:nvGrpSpPr>
        <p:grpSpPr>
          <a:xfrm flipH="1">
            <a:off x="8170381" y="4107664"/>
            <a:ext cx="642193" cy="1108700"/>
            <a:chOff x="3804453" y="3817886"/>
            <a:chExt cx="944680" cy="1631161"/>
          </a:xfrm>
        </p:grpSpPr>
        <p:sp>
          <p:nvSpPr>
            <p:cNvPr id="1104" name="Google Shape;1104;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7" name="Google Shape;1107;p30"/>
          <p:cNvGrpSpPr/>
          <p:nvPr/>
        </p:nvGrpSpPr>
        <p:grpSpPr>
          <a:xfrm>
            <a:off x="813406" y="4225730"/>
            <a:ext cx="773843" cy="990651"/>
            <a:chOff x="4376621" y="3930330"/>
            <a:chExt cx="1138339" cy="1457482"/>
          </a:xfrm>
        </p:grpSpPr>
        <p:sp>
          <p:nvSpPr>
            <p:cNvPr id="1108" name="Google Shape;1108;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1" name="Google Shape;1111;p30"/>
          <p:cNvGrpSpPr/>
          <p:nvPr/>
        </p:nvGrpSpPr>
        <p:grpSpPr>
          <a:xfrm>
            <a:off x="430696" y="4049114"/>
            <a:ext cx="642193" cy="1108700"/>
            <a:chOff x="3804453" y="3817886"/>
            <a:chExt cx="944680" cy="1631161"/>
          </a:xfrm>
        </p:grpSpPr>
        <p:sp>
          <p:nvSpPr>
            <p:cNvPr id="1112" name="Google Shape;1112;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5" name="Google Shape;1115;p30"/>
          <p:cNvGrpSpPr/>
          <p:nvPr/>
        </p:nvGrpSpPr>
        <p:grpSpPr>
          <a:xfrm>
            <a:off x="8449030" y="1866500"/>
            <a:ext cx="829600" cy="2646275"/>
            <a:chOff x="8449030" y="1866500"/>
            <a:chExt cx="829600" cy="2646275"/>
          </a:xfrm>
        </p:grpSpPr>
        <p:sp>
          <p:nvSpPr>
            <p:cNvPr id="1116" name="Google Shape;1116;p30"/>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0"/>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0"/>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0"/>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0"/>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0"/>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0"/>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0"/>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0"/>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5" name="Google Shape;1125;p30"/>
          <p:cNvGrpSpPr/>
          <p:nvPr/>
        </p:nvGrpSpPr>
        <p:grpSpPr>
          <a:xfrm>
            <a:off x="8053030" y="4276675"/>
            <a:ext cx="1124100" cy="852025"/>
            <a:chOff x="8053030" y="4276675"/>
            <a:chExt cx="1124100" cy="852025"/>
          </a:xfrm>
        </p:grpSpPr>
        <p:sp>
          <p:nvSpPr>
            <p:cNvPr id="1126" name="Google Shape;1126;p30"/>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0"/>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0"/>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9" name="Google Shape;1129;p30"/>
          <p:cNvGrpSpPr/>
          <p:nvPr/>
        </p:nvGrpSpPr>
        <p:grpSpPr>
          <a:xfrm>
            <a:off x="-170295" y="2037275"/>
            <a:ext cx="829600" cy="2646275"/>
            <a:chOff x="-170295" y="1808675"/>
            <a:chExt cx="829600" cy="2646275"/>
          </a:xfrm>
        </p:grpSpPr>
        <p:sp>
          <p:nvSpPr>
            <p:cNvPr id="1130" name="Google Shape;1130;p30"/>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0"/>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0"/>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0"/>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0"/>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0"/>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0"/>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0"/>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0"/>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9" name="Google Shape;1139;p30"/>
          <p:cNvGrpSpPr/>
          <p:nvPr/>
        </p:nvGrpSpPr>
        <p:grpSpPr>
          <a:xfrm>
            <a:off x="-68795" y="4295050"/>
            <a:ext cx="1124100" cy="852025"/>
            <a:chOff x="-68795" y="4218850"/>
            <a:chExt cx="1124100" cy="852025"/>
          </a:xfrm>
        </p:grpSpPr>
        <p:sp>
          <p:nvSpPr>
            <p:cNvPr id="1140" name="Google Shape;1140;p30"/>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0"/>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0"/>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3" name="Google Shape;1143;p30"/>
          <p:cNvSpPr/>
          <p:nvPr/>
        </p:nvSpPr>
        <p:spPr>
          <a:xfrm>
            <a:off x="1279150" y="56080"/>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0"/>
          <p:cNvSpPr/>
          <p:nvPr/>
        </p:nvSpPr>
        <p:spPr>
          <a:xfrm>
            <a:off x="7427625" y="415113"/>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0"/>
          <p:cNvSpPr/>
          <p:nvPr/>
        </p:nvSpPr>
        <p:spPr>
          <a:xfrm>
            <a:off x="-261125" y="358625"/>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0"/>
          <p:cNvSpPr/>
          <p:nvPr/>
        </p:nvSpPr>
        <p:spPr>
          <a:xfrm>
            <a:off x="5851042" y="-248900"/>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327F-81D7-4126-85C5-15C0D509BBA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74B581-A09A-410F-BC05-62E1F9C7352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6574BAC-7B84-458D-9220-7C126DDA98D4}"/>
              </a:ext>
            </a:extLst>
          </p:cNvPr>
          <p:cNvSpPr>
            <a:spLocks noGrp="1"/>
          </p:cNvSpPr>
          <p:nvPr>
            <p:ph type="dt" sz="half" idx="10"/>
          </p:nvPr>
        </p:nvSpPr>
        <p:spPr/>
        <p:txBody>
          <a:bodyPr/>
          <a:lstStyle/>
          <a:p>
            <a:fld id="{78DA0DE9-F4C7-4771-962B-1B3FE4A01F17}" type="datetimeFigureOut">
              <a:rPr lang="en-US" smtClean="0"/>
              <a:t>8/5/2022</a:t>
            </a:fld>
            <a:endParaRPr lang="en-US"/>
          </a:p>
        </p:txBody>
      </p:sp>
      <p:sp>
        <p:nvSpPr>
          <p:cNvPr id="5" name="Footer Placeholder 4">
            <a:extLst>
              <a:ext uri="{FF2B5EF4-FFF2-40B4-BE49-F238E27FC236}">
                <a16:creationId xmlns:a16="http://schemas.microsoft.com/office/drawing/2014/main" id="{0471C044-E3E0-44C2-86DB-D84B22E14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D54D6F-0E8A-47AF-A09B-F2A6298007C2}"/>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1657652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CC0BE-12BB-43E1-9ABB-4151FECDA1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CDC680-3B9C-4C51-9AA7-2101391113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482F4-FB21-4DCF-AD00-C1C0CCB282AE}"/>
              </a:ext>
            </a:extLst>
          </p:cNvPr>
          <p:cNvSpPr>
            <a:spLocks noGrp="1"/>
          </p:cNvSpPr>
          <p:nvPr>
            <p:ph type="dt" sz="half" idx="10"/>
          </p:nvPr>
        </p:nvSpPr>
        <p:spPr/>
        <p:txBody>
          <a:bodyPr/>
          <a:lstStyle/>
          <a:p>
            <a:fld id="{78DA0DE9-F4C7-4771-962B-1B3FE4A01F17}" type="datetimeFigureOut">
              <a:rPr lang="en-US" smtClean="0"/>
              <a:t>8/5/2022</a:t>
            </a:fld>
            <a:endParaRPr lang="en-US"/>
          </a:p>
        </p:txBody>
      </p:sp>
      <p:sp>
        <p:nvSpPr>
          <p:cNvPr id="5" name="Footer Placeholder 4">
            <a:extLst>
              <a:ext uri="{FF2B5EF4-FFF2-40B4-BE49-F238E27FC236}">
                <a16:creationId xmlns:a16="http://schemas.microsoft.com/office/drawing/2014/main" id="{BA230D3C-9B85-4CD9-9393-9EFF2692EE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AFBD30-EFB0-4176-9CDC-50BEC04623CD}"/>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423117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4186A-0217-440C-86C5-1B9CB609A52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333E21A-AD8E-46F3-85B2-6849C50C453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FC4DE9-5A2C-486A-BFAD-1507940F9E31}"/>
              </a:ext>
            </a:extLst>
          </p:cNvPr>
          <p:cNvSpPr>
            <a:spLocks noGrp="1"/>
          </p:cNvSpPr>
          <p:nvPr>
            <p:ph type="dt" sz="half" idx="10"/>
          </p:nvPr>
        </p:nvSpPr>
        <p:spPr/>
        <p:txBody>
          <a:bodyPr/>
          <a:lstStyle/>
          <a:p>
            <a:fld id="{78DA0DE9-F4C7-4771-962B-1B3FE4A01F17}" type="datetimeFigureOut">
              <a:rPr lang="en-US" smtClean="0"/>
              <a:t>8/5/2022</a:t>
            </a:fld>
            <a:endParaRPr lang="en-US"/>
          </a:p>
        </p:txBody>
      </p:sp>
      <p:sp>
        <p:nvSpPr>
          <p:cNvPr id="5" name="Footer Placeholder 4">
            <a:extLst>
              <a:ext uri="{FF2B5EF4-FFF2-40B4-BE49-F238E27FC236}">
                <a16:creationId xmlns:a16="http://schemas.microsoft.com/office/drawing/2014/main" id="{F8CD6435-106F-4ACF-BC86-79B280322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BBA3E-1A6C-4349-AEC8-646AD2CD5980}"/>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219970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BDA86-0968-4DFD-A3F1-2B728153A3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6053AE-2048-4C9D-A74B-B55E49D764F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49F789-211B-4DDB-9223-C582B364E53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4D70FC-DC5F-44F7-8F0B-F540821C181C}"/>
              </a:ext>
            </a:extLst>
          </p:cNvPr>
          <p:cNvSpPr>
            <a:spLocks noGrp="1"/>
          </p:cNvSpPr>
          <p:nvPr>
            <p:ph type="dt" sz="half" idx="10"/>
          </p:nvPr>
        </p:nvSpPr>
        <p:spPr/>
        <p:txBody>
          <a:bodyPr/>
          <a:lstStyle/>
          <a:p>
            <a:fld id="{78DA0DE9-F4C7-4771-962B-1B3FE4A01F17}" type="datetimeFigureOut">
              <a:rPr lang="en-US" smtClean="0"/>
              <a:t>8/5/2022</a:t>
            </a:fld>
            <a:endParaRPr lang="en-US"/>
          </a:p>
        </p:txBody>
      </p:sp>
      <p:sp>
        <p:nvSpPr>
          <p:cNvPr id="6" name="Footer Placeholder 5">
            <a:extLst>
              <a:ext uri="{FF2B5EF4-FFF2-40B4-BE49-F238E27FC236}">
                <a16:creationId xmlns:a16="http://schemas.microsoft.com/office/drawing/2014/main" id="{89745741-3AA7-4F32-B2D5-0F1040D73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D20DF8-2704-4470-B445-CC9779D62CB0}"/>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972391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BCF71-CB77-4F03-BC32-14319BBF745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A490A0-C51F-4AEA-8900-201015D5EF6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3449F79-BA40-4669-BDB5-4CF0ACC75CB4}"/>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E9179D-F2A1-4F22-ABCB-2A69C88D6A6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8E59-2F19-46FB-820D-36F8DD000D2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62DF71-C6F9-4FA4-B13D-E640E0D6A279}"/>
              </a:ext>
            </a:extLst>
          </p:cNvPr>
          <p:cNvSpPr>
            <a:spLocks noGrp="1"/>
          </p:cNvSpPr>
          <p:nvPr>
            <p:ph type="dt" sz="half" idx="10"/>
          </p:nvPr>
        </p:nvSpPr>
        <p:spPr/>
        <p:txBody>
          <a:bodyPr/>
          <a:lstStyle/>
          <a:p>
            <a:fld id="{78DA0DE9-F4C7-4771-962B-1B3FE4A01F17}" type="datetimeFigureOut">
              <a:rPr lang="en-US" smtClean="0"/>
              <a:t>8/5/2022</a:t>
            </a:fld>
            <a:endParaRPr lang="en-US"/>
          </a:p>
        </p:txBody>
      </p:sp>
      <p:sp>
        <p:nvSpPr>
          <p:cNvPr id="8" name="Footer Placeholder 7">
            <a:extLst>
              <a:ext uri="{FF2B5EF4-FFF2-40B4-BE49-F238E27FC236}">
                <a16:creationId xmlns:a16="http://schemas.microsoft.com/office/drawing/2014/main" id="{419E5557-9DB2-4ADE-B31F-BF42A1A220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B5B0B1-BF82-487B-BE78-776B680799D1}"/>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253856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BDE6F-DBA5-4CF4-AA47-E05B2CCF45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DDBB63-5AEE-4882-9EB0-5E8E6868627F}"/>
              </a:ext>
            </a:extLst>
          </p:cNvPr>
          <p:cNvSpPr>
            <a:spLocks noGrp="1"/>
          </p:cNvSpPr>
          <p:nvPr>
            <p:ph type="dt" sz="half" idx="10"/>
          </p:nvPr>
        </p:nvSpPr>
        <p:spPr/>
        <p:txBody>
          <a:bodyPr/>
          <a:lstStyle/>
          <a:p>
            <a:fld id="{78DA0DE9-F4C7-4771-962B-1B3FE4A01F17}" type="datetimeFigureOut">
              <a:rPr lang="en-US" smtClean="0"/>
              <a:t>8/5/2022</a:t>
            </a:fld>
            <a:endParaRPr lang="en-US"/>
          </a:p>
        </p:txBody>
      </p:sp>
      <p:sp>
        <p:nvSpPr>
          <p:cNvPr id="4" name="Footer Placeholder 3">
            <a:extLst>
              <a:ext uri="{FF2B5EF4-FFF2-40B4-BE49-F238E27FC236}">
                <a16:creationId xmlns:a16="http://schemas.microsoft.com/office/drawing/2014/main" id="{E0D19861-E5C6-4BA0-A4A6-EEDD9B0F4A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F3AEE9-6D0D-4A71-AA13-07D836D6E934}"/>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12736570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8AAA8F-E5D2-4AB8-B7DB-DDF429038AC3}"/>
              </a:ext>
            </a:extLst>
          </p:cNvPr>
          <p:cNvSpPr>
            <a:spLocks noGrp="1"/>
          </p:cNvSpPr>
          <p:nvPr>
            <p:ph type="dt" sz="half" idx="10"/>
          </p:nvPr>
        </p:nvSpPr>
        <p:spPr/>
        <p:txBody>
          <a:bodyPr/>
          <a:lstStyle/>
          <a:p>
            <a:fld id="{78DA0DE9-F4C7-4771-962B-1B3FE4A01F17}" type="datetimeFigureOut">
              <a:rPr lang="en-US" smtClean="0"/>
              <a:t>8/5/2022</a:t>
            </a:fld>
            <a:endParaRPr lang="en-US"/>
          </a:p>
        </p:txBody>
      </p:sp>
      <p:sp>
        <p:nvSpPr>
          <p:cNvPr id="3" name="Footer Placeholder 2">
            <a:extLst>
              <a:ext uri="{FF2B5EF4-FFF2-40B4-BE49-F238E27FC236}">
                <a16:creationId xmlns:a16="http://schemas.microsoft.com/office/drawing/2014/main" id="{0B84748D-DF3D-4127-909B-3E43458FDC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79C680-8827-4BD3-8FE3-0D54C76F8E6A}"/>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1818213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FF94-436A-412F-84C1-836747AAFD6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1012F8F-0711-41AE-BF03-C0D7BBD9223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28A8E2-9F3E-48D3-8981-514BE48AD18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EBA8338-B490-4D53-9E69-5D3C1CE52AD4}"/>
              </a:ext>
            </a:extLst>
          </p:cNvPr>
          <p:cNvSpPr>
            <a:spLocks noGrp="1"/>
          </p:cNvSpPr>
          <p:nvPr>
            <p:ph type="dt" sz="half" idx="10"/>
          </p:nvPr>
        </p:nvSpPr>
        <p:spPr/>
        <p:txBody>
          <a:bodyPr/>
          <a:lstStyle/>
          <a:p>
            <a:fld id="{78DA0DE9-F4C7-4771-962B-1B3FE4A01F17}" type="datetimeFigureOut">
              <a:rPr lang="en-US" smtClean="0"/>
              <a:t>8/5/2022</a:t>
            </a:fld>
            <a:endParaRPr lang="en-US"/>
          </a:p>
        </p:txBody>
      </p:sp>
      <p:sp>
        <p:nvSpPr>
          <p:cNvPr id="6" name="Footer Placeholder 5">
            <a:extLst>
              <a:ext uri="{FF2B5EF4-FFF2-40B4-BE49-F238E27FC236}">
                <a16:creationId xmlns:a16="http://schemas.microsoft.com/office/drawing/2014/main" id="{E84464D9-9948-4987-9527-7C89BE2CFF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B9BE96-2774-44F2-9A52-CC432BB4339B}"/>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2190111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A344-4DCB-4165-B0D2-87150D39B5D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D7388E4-A740-4980-A0E9-9AD8402C6B5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68F599F-ABCB-4BFB-8BE6-11DAD797E0D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D0273A7-C200-4F09-B06F-168C937E3E8E}"/>
              </a:ext>
            </a:extLst>
          </p:cNvPr>
          <p:cNvSpPr>
            <a:spLocks noGrp="1"/>
          </p:cNvSpPr>
          <p:nvPr>
            <p:ph type="dt" sz="half" idx="10"/>
          </p:nvPr>
        </p:nvSpPr>
        <p:spPr/>
        <p:txBody>
          <a:bodyPr/>
          <a:lstStyle/>
          <a:p>
            <a:fld id="{78DA0DE9-F4C7-4771-962B-1B3FE4A01F17}" type="datetimeFigureOut">
              <a:rPr lang="en-US" smtClean="0"/>
              <a:t>8/5/2022</a:t>
            </a:fld>
            <a:endParaRPr lang="en-US"/>
          </a:p>
        </p:txBody>
      </p:sp>
      <p:sp>
        <p:nvSpPr>
          <p:cNvPr id="6" name="Footer Placeholder 5">
            <a:extLst>
              <a:ext uri="{FF2B5EF4-FFF2-40B4-BE49-F238E27FC236}">
                <a16:creationId xmlns:a16="http://schemas.microsoft.com/office/drawing/2014/main" id="{84028CF3-21CB-4154-9EA8-1043F5D405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F1860E-32BB-4C34-B8E0-E4755875E0C5}"/>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2578146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720000" y="1852950"/>
            <a:ext cx="3757800" cy="1381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4" name="Google Shape;44;p3"/>
          <p:cNvSpPr txBox="1">
            <a:spLocks noGrp="1"/>
          </p:cNvSpPr>
          <p:nvPr>
            <p:ph type="title" idx="2" hasCustomPrompt="1"/>
          </p:nvPr>
        </p:nvSpPr>
        <p:spPr>
          <a:xfrm>
            <a:off x="894713" y="927863"/>
            <a:ext cx="862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5" name="Google Shape;45;p3"/>
          <p:cNvSpPr txBox="1">
            <a:spLocks noGrp="1"/>
          </p:cNvSpPr>
          <p:nvPr>
            <p:ph type="subTitle" idx="1"/>
          </p:nvPr>
        </p:nvSpPr>
        <p:spPr>
          <a:xfrm>
            <a:off x="720000" y="3284575"/>
            <a:ext cx="3757800" cy="40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6" name="Google Shape;46;p3"/>
          <p:cNvSpPr/>
          <p:nvPr/>
        </p:nvSpPr>
        <p:spPr>
          <a:xfrm rot="10800000" flipH="1">
            <a:off x="5093275" y="4163765"/>
            <a:ext cx="4113640" cy="979735"/>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408685" y="3708368"/>
            <a:ext cx="3544138" cy="1816126"/>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3"/>
          <p:cNvGrpSpPr/>
          <p:nvPr/>
        </p:nvGrpSpPr>
        <p:grpSpPr>
          <a:xfrm>
            <a:off x="-34400" y="2920300"/>
            <a:ext cx="7499003" cy="2528748"/>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1215E-606B-4129-BBEF-C8376E46DD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EFDB52-12F3-45A3-A26C-390DAAF4DD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DF9281-6579-4DDB-BE14-308073199119}"/>
              </a:ext>
            </a:extLst>
          </p:cNvPr>
          <p:cNvSpPr>
            <a:spLocks noGrp="1"/>
          </p:cNvSpPr>
          <p:nvPr>
            <p:ph type="dt" sz="half" idx="10"/>
          </p:nvPr>
        </p:nvSpPr>
        <p:spPr/>
        <p:txBody>
          <a:bodyPr/>
          <a:lstStyle/>
          <a:p>
            <a:fld id="{78DA0DE9-F4C7-4771-962B-1B3FE4A01F17}" type="datetimeFigureOut">
              <a:rPr lang="en-US" smtClean="0"/>
              <a:t>8/5/2022</a:t>
            </a:fld>
            <a:endParaRPr lang="en-US"/>
          </a:p>
        </p:txBody>
      </p:sp>
      <p:sp>
        <p:nvSpPr>
          <p:cNvPr id="5" name="Footer Placeholder 4">
            <a:extLst>
              <a:ext uri="{FF2B5EF4-FFF2-40B4-BE49-F238E27FC236}">
                <a16:creationId xmlns:a16="http://schemas.microsoft.com/office/drawing/2014/main" id="{3388D1AA-2EA8-4F20-B9F4-796E879C06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0E073-870C-4E04-BC1D-F0BFC7FCA189}"/>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3712176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BF1693-B64D-4BE7-B234-F3A54150632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612CAB-FFA6-4320-8E38-681C6B30AD59}"/>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DF1C58-7E87-4235-A9AF-20B023989565}"/>
              </a:ext>
            </a:extLst>
          </p:cNvPr>
          <p:cNvSpPr>
            <a:spLocks noGrp="1"/>
          </p:cNvSpPr>
          <p:nvPr>
            <p:ph type="dt" sz="half" idx="10"/>
          </p:nvPr>
        </p:nvSpPr>
        <p:spPr/>
        <p:txBody>
          <a:bodyPr/>
          <a:lstStyle/>
          <a:p>
            <a:fld id="{78DA0DE9-F4C7-4771-962B-1B3FE4A01F17}" type="datetimeFigureOut">
              <a:rPr lang="en-US" smtClean="0"/>
              <a:t>8/5/2022</a:t>
            </a:fld>
            <a:endParaRPr lang="en-US"/>
          </a:p>
        </p:txBody>
      </p:sp>
      <p:sp>
        <p:nvSpPr>
          <p:cNvPr id="5" name="Footer Placeholder 4">
            <a:extLst>
              <a:ext uri="{FF2B5EF4-FFF2-40B4-BE49-F238E27FC236}">
                <a16:creationId xmlns:a16="http://schemas.microsoft.com/office/drawing/2014/main" id="{287808EF-D98E-4B6E-8637-78A6D82479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C49F90-C46F-4CEA-ACC9-DE6F687EB3C1}"/>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2598837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293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3637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20864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4390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6876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8042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82834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4523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7"/>
        <p:cNvGrpSpPr/>
        <p:nvPr/>
      </p:nvGrpSpPr>
      <p:grpSpPr>
        <a:xfrm>
          <a:off x="0" y="0"/>
          <a:ext cx="0" cy="0"/>
          <a:chOff x="0" y="0"/>
          <a:chExt cx="0" cy="0"/>
        </a:xfrm>
      </p:grpSpPr>
      <p:grpSp>
        <p:nvGrpSpPr>
          <p:cNvPr id="88" name="Google Shape;88;p4"/>
          <p:cNvGrpSpPr/>
          <p:nvPr/>
        </p:nvGrpSpPr>
        <p:grpSpPr>
          <a:xfrm>
            <a:off x="0" y="4495377"/>
            <a:ext cx="9144000" cy="576290"/>
            <a:chOff x="0" y="4571577"/>
            <a:chExt cx="9144000" cy="576290"/>
          </a:xfrm>
        </p:grpSpPr>
        <p:sp>
          <p:nvSpPr>
            <p:cNvPr id="89" name="Google Shape;89;p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15000"/>
              </a:lnSpc>
              <a:spcBef>
                <a:spcPts val="1600"/>
              </a:spcBef>
              <a:spcAft>
                <a:spcPts val="0"/>
              </a:spcAft>
              <a:buClr>
                <a:srgbClr val="434343"/>
              </a:buClr>
              <a:buSzPts val="1200"/>
              <a:buFont typeface="Roboto Condensed"/>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a:buAutoNum type="romanLcPeriod"/>
              <a:defRPr>
                <a:solidFill>
                  <a:srgbClr val="434343"/>
                </a:solidFill>
              </a:defRPr>
            </a:lvl9pPr>
          </a:lstStyle>
          <a:p>
            <a:endParaRPr/>
          </a:p>
        </p:txBody>
      </p:sp>
      <p:sp>
        <p:nvSpPr>
          <p:cNvPr id="100" name="Google Shape;10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1" name="Google Shape;101;p4"/>
          <p:cNvGrpSpPr/>
          <p:nvPr/>
        </p:nvGrpSpPr>
        <p:grpSpPr>
          <a:xfrm>
            <a:off x="0" y="4565325"/>
            <a:ext cx="9144000" cy="887338"/>
            <a:chOff x="0" y="4412925"/>
            <a:chExt cx="9144000" cy="887338"/>
          </a:xfrm>
        </p:grpSpPr>
        <p:sp>
          <p:nvSpPr>
            <p:cNvPr id="102" name="Google Shape;102;p4"/>
            <p:cNvSpPr/>
            <p:nvPr/>
          </p:nvSpPr>
          <p:spPr>
            <a:xfrm>
              <a:off x="0"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91148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flipH="1">
              <a:off x="183811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785105"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3730274"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flipH="1">
              <a:off x="8215662"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flipH="1">
              <a:off x="727794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635131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flipH="1">
              <a:off x="5404324"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flipH="1">
              <a:off x="4459155"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0002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9028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8620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421"/>
        <p:cNvGrpSpPr/>
        <p:nvPr/>
      </p:nvGrpSpPr>
      <p:grpSpPr>
        <a:xfrm>
          <a:off x="0" y="0"/>
          <a:ext cx="0" cy="0"/>
          <a:chOff x="0" y="0"/>
          <a:chExt cx="0" cy="0"/>
        </a:xfrm>
      </p:grpSpPr>
      <p:grpSp>
        <p:nvGrpSpPr>
          <p:cNvPr id="422" name="Google Shape;422;p14"/>
          <p:cNvGrpSpPr/>
          <p:nvPr/>
        </p:nvGrpSpPr>
        <p:grpSpPr>
          <a:xfrm>
            <a:off x="-21903" y="3893725"/>
            <a:ext cx="9199029" cy="1268157"/>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14"/>
          <p:cNvGrpSpPr/>
          <p:nvPr/>
        </p:nvGrpSpPr>
        <p:grpSpPr>
          <a:xfrm>
            <a:off x="-21800" y="4175780"/>
            <a:ext cx="9199259" cy="986095"/>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0" name="Google Shape;430;p14"/>
          <p:cNvSpPr txBox="1">
            <a:spLocks noGrp="1"/>
          </p:cNvSpPr>
          <p:nvPr>
            <p:ph type="title"/>
          </p:nvPr>
        </p:nvSpPr>
        <p:spPr>
          <a:xfrm>
            <a:off x="720000" y="1193713"/>
            <a:ext cx="4520400" cy="1964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720000" y="3006550"/>
            <a:ext cx="4520400" cy="80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587"/>
        <p:cNvGrpSpPr/>
        <p:nvPr/>
      </p:nvGrpSpPr>
      <p:grpSpPr>
        <a:xfrm>
          <a:off x="0" y="0"/>
          <a:ext cx="0" cy="0"/>
          <a:chOff x="0" y="0"/>
          <a:chExt cx="0" cy="0"/>
        </a:xfrm>
      </p:grpSpPr>
      <p:grpSp>
        <p:nvGrpSpPr>
          <p:cNvPr id="588" name="Google Shape;588;p19"/>
          <p:cNvGrpSpPr/>
          <p:nvPr/>
        </p:nvGrpSpPr>
        <p:grpSpPr>
          <a:xfrm>
            <a:off x="0" y="4184325"/>
            <a:ext cx="9144000" cy="887338"/>
            <a:chOff x="0" y="4260525"/>
            <a:chExt cx="9144000" cy="887338"/>
          </a:xfrm>
        </p:grpSpPr>
        <p:sp>
          <p:nvSpPr>
            <p:cNvPr id="589" name="Google Shape;589;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9" name="Google Shape;599;p19"/>
          <p:cNvSpPr txBox="1">
            <a:spLocks noGrp="1"/>
          </p:cNvSpPr>
          <p:nvPr>
            <p:ph type="title"/>
          </p:nvPr>
        </p:nvSpPr>
        <p:spPr>
          <a:xfrm>
            <a:off x="1355975" y="1236288"/>
            <a:ext cx="1823700" cy="11121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0" name="Google Shape;600;p19"/>
          <p:cNvSpPr txBox="1">
            <a:spLocks noGrp="1"/>
          </p:cNvSpPr>
          <p:nvPr>
            <p:ph type="subTitle" idx="1"/>
          </p:nvPr>
        </p:nvSpPr>
        <p:spPr>
          <a:xfrm>
            <a:off x="1357475" y="2613413"/>
            <a:ext cx="2575500" cy="108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01" name="Google Shape;601;p19"/>
          <p:cNvGrpSpPr/>
          <p:nvPr/>
        </p:nvGrpSpPr>
        <p:grpSpPr>
          <a:xfrm>
            <a:off x="0" y="4260525"/>
            <a:ext cx="9144000" cy="887338"/>
            <a:chOff x="0" y="4260525"/>
            <a:chExt cx="9144000" cy="887338"/>
          </a:xfrm>
        </p:grpSpPr>
        <p:sp>
          <p:nvSpPr>
            <p:cNvPr id="602" name="Google Shape;602;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 name="Google Shape;612;p19"/>
          <p:cNvGrpSpPr/>
          <p:nvPr/>
        </p:nvGrpSpPr>
        <p:grpSpPr>
          <a:xfrm rot="5400000" flipH="1">
            <a:off x="-307923" y="3247597"/>
            <a:ext cx="2207886" cy="1582819"/>
            <a:chOff x="8475" y="2231150"/>
            <a:chExt cx="3260316" cy="3130575"/>
          </a:xfrm>
        </p:grpSpPr>
        <p:sp>
          <p:nvSpPr>
            <p:cNvPr id="613" name="Google Shape;613;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 name="Google Shape;615;p19"/>
          <p:cNvGrpSpPr/>
          <p:nvPr/>
        </p:nvGrpSpPr>
        <p:grpSpPr>
          <a:xfrm>
            <a:off x="1155726" y="4555591"/>
            <a:ext cx="2374162" cy="572582"/>
            <a:chOff x="8475" y="2231150"/>
            <a:chExt cx="3260316" cy="3130575"/>
          </a:xfrm>
        </p:grpSpPr>
        <p:sp>
          <p:nvSpPr>
            <p:cNvPr id="616" name="Google Shape;616;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8" name="Google Shape;618;p19"/>
          <p:cNvSpPr/>
          <p:nvPr/>
        </p:nvSpPr>
        <p:spPr>
          <a:xfrm>
            <a:off x="6403825" y="171900"/>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9"/>
          <p:cNvSpPr/>
          <p:nvPr/>
        </p:nvSpPr>
        <p:spPr>
          <a:xfrm>
            <a:off x="-128477" y="1632449"/>
            <a:ext cx="1147005" cy="54876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9"/>
          <p:cNvSpPr/>
          <p:nvPr/>
        </p:nvSpPr>
        <p:spPr>
          <a:xfrm>
            <a:off x="7845563" y="1766963"/>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9"/>
          <p:cNvSpPr/>
          <p:nvPr/>
        </p:nvSpPr>
        <p:spPr>
          <a:xfrm>
            <a:off x="309723" y="252004"/>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CUSTOM_6_1">
    <p:spTree>
      <p:nvGrpSpPr>
        <p:cNvPr id="1" name="Shape 622"/>
        <p:cNvGrpSpPr/>
        <p:nvPr/>
      </p:nvGrpSpPr>
      <p:grpSpPr>
        <a:xfrm>
          <a:off x="0" y="0"/>
          <a:ext cx="0" cy="0"/>
          <a:chOff x="0" y="0"/>
          <a:chExt cx="0" cy="0"/>
        </a:xfrm>
      </p:grpSpPr>
      <p:grpSp>
        <p:nvGrpSpPr>
          <p:cNvPr id="623" name="Google Shape;623;p20"/>
          <p:cNvGrpSpPr/>
          <p:nvPr/>
        </p:nvGrpSpPr>
        <p:grpSpPr>
          <a:xfrm flipH="1">
            <a:off x="-3623" y="3933250"/>
            <a:ext cx="9199029" cy="1268157"/>
            <a:chOff x="-21903" y="3893725"/>
            <a:chExt cx="9199029" cy="1268157"/>
          </a:xfrm>
        </p:grpSpPr>
        <p:sp>
          <p:nvSpPr>
            <p:cNvPr id="624" name="Google Shape;624;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7" name="Google Shape;627;p20"/>
          <p:cNvSpPr txBox="1">
            <a:spLocks noGrp="1"/>
          </p:cNvSpPr>
          <p:nvPr>
            <p:ph type="title"/>
          </p:nvPr>
        </p:nvSpPr>
        <p:spPr>
          <a:xfrm>
            <a:off x="2198488" y="3097525"/>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28" name="Google Shape;628;p20"/>
          <p:cNvSpPr txBox="1">
            <a:spLocks noGrp="1"/>
          </p:cNvSpPr>
          <p:nvPr>
            <p:ph type="subTitle" idx="1"/>
          </p:nvPr>
        </p:nvSpPr>
        <p:spPr>
          <a:xfrm>
            <a:off x="2198500" y="3640050"/>
            <a:ext cx="2175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29" name="Google Shape;629;p20"/>
          <p:cNvSpPr txBox="1">
            <a:spLocks noGrp="1"/>
          </p:cNvSpPr>
          <p:nvPr>
            <p:ph type="title" idx="2"/>
          </p:nvPr>
        </p:nvSpPr>
        <p:spPr>
          <a:xfrm>
            <a:off x="4745208" y="3097525"/>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30" name="Google Shape;630;p20"/>
          <p:cNvSpPr txBox="1">
            <a:spLocks noGrp="1"/>
          </p:cNvSpPr>
          <p:nvPr>
            <p:ph type="subTitle" idx="3"/>
          </p:nvPr>
        </p:nvSpPr>
        <p:spPr>
          <a:xfrm>
            <a:off x="4745209" y="3640050"/>
            <a:ext cx="2175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31" name="Google Shape;631;p20"/>
          <p:cNvSpPr txBox="1">
            <a:spLocks noGrp="1"/>
          </p:cNvSpPr>
          <p:nvPr>
            <p:ph type="title" idx="4"/>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32" name="Google Shape;632;p20"/>
          <p:cNvGrpSpPr/>
          <p:nvPr/>
        </p:nvGrpSpPr>
        <p:grpSpPr>
          <a:xfrm>
            <a:off x="8272771" y="3538420"/>
            <a:ext cx="343811" cy="1184379"/>
            <a:chOff x="7968225" y="1691500"/>
            <a:chExt cx="190625" cy="656675"/>
          </a:xfrm>
        </p:grpSpPr>
        <p:sp>
          <p:nvSpPr>
            <p:cNvPr id="633" name="Google Shape;63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20"/>
          <p:cNvGrpSpPr/>
          <p:nvPr/>
        </p:nvGrpSpPr>
        <p:grpSpPr>
          <a:xfrm>
            <a:off x="8634836" y="2862810"/>
            <a:ext cx="414648" cy="1943386"/>
            <a:chOff x="8547425" y="1163775"/>
            <a:chExt cx="237975" cy="1115350"/>
          </a:xfrm>
        </p:grpSpPr>
        <p:sp>
          <p:nvSpPr>
            <p:cNvPr id="639" name="Google Shape;63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5" name="Google Shape;645;p20"/>
          <p:cNvGrpSpPr/>
          <p:nvPr/>
        </p:nvGrpSpPr>
        <p:grpSpPr>
          <a:xfrm>
            <a:off x="7751065" y="3187527"/>
            <a:ext cx="343802" cy="1611235"/>
            <a:chOff x="8547425" y="1163775"/>
            <a:chExt cx="237975" cy="1115350"/>
          </a:xfrm>
        </p:grpSpPr>
        <p:sp>
          <p:nvSpPr>
            <p:cNvPr id="646" name="Google Shape;64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 name="Google Shape;652;p20"/>
          <p:cNvGrpSpPr/>
          <p:nvPr/>
        </p:nvGrpSpPr>
        <p:grpSpPr>
          <a:xfrm flipH="1">
            <a:off x="542992" y="3635995"/>
            <a:ext cx="343811" cy="1184379"/>
            <a:chOff x="7968225" y="1691500"/>
            <a:chExt cx="190625" cy="656675"/>
          </a:xfrm>
        </p:grpSpPr>
        <p:sp>
          <p:nvSpPr>
            <p:cNvPr id="653" name="Google Shape;65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20"/>
          <p:cNvGrpSpPr/>
          <p:nvPr/>
        </p:nvGrpSpPr>
        <p:grpSpPr>
          <a:xfrm flipH="1">
            <a:off x="110090" y="2960385"/>
            <a:ext cx="414648" cy="1943386"/>
            <a:chOff x="8547425" y="1163775"/>
            <a:chExt cx="237975" cy="1115350"/>
          </a:xfrm>
        </p:grpSpPr>
        <p:sp>
          <p:nvSpPr>
            <p:cNvPr id="659" name="Google Shape;65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5" name="Google Shape;665;p20"/>
          <p:cNvGrpSpPr/>
          <p:nvPr/>
        </p:nvGrpSpPr>
        <p:grpSpPr>
          <a:xfrm flipH="1">
            <a:off x="1064706" y="3285102"/>
            <a:ext cx="343802" cy="1611235"/>
            <a:chOff x="8547425" y="1163775"/>
            <a:chExt cx="237975" cy="1115350"/>
          </a:xfrm>
        </p:grpSpPr>
        <p:sp>
          <p:nvSpPr>
            <p:cNvPr id="666" name="Google Shape;66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2" name="Google Shape;672;p20"/>
          <p:cNvGrpSpPr/>
          <p:nvPr/>
        </p:nvGrpSpPr>
        <p:grpSpPr>
          <a:xfrm flipH="1">
            <a:off x="-21903" y="4046125"/>
            <a:ext cx="9199029" cy="1268157"/>
            <a:chOff x="-21903" y="3893725"/>
            <a:chExt cx="9199029" cy="1268157"/>
          </a:xfrm>
        </p:grpSpPr>
        <p:sp>
          <p:nvSpPr>
            <p:cNvPr id="673" name="Google Shape;673;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6" name="Google Shape;676;p20"/>
          <p:cNvSpPr/>
          <p:nvPr/>
        </p:nvSpPr>
        <p:spPr>
          <a:xfrm>
            <a:off x="-365837" y="1535538"/>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0"/>
          <p:cNvSpPr/>
          <p:nvPr/>
        </p:nvSpPr>
        <p:spPr>
          <a:xfrm>
            <a:off x="7485963" y="1291963"/>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1">
  <p:cSld name="CUSTOM_6_1_1_1">
    <p:spTree>
      <p:nvGrpSpPr>
        <p:cNvPr id="1" name="Shape 771"/>
        <p:cNvGrpSpPr/>
        <p:nvPr/>
      </p:nvGrpSpPr>
      <p:grpSpPr>
        <a:xfrm>
          <a:off x="0" y="0"/>
          <a:ext cx="0" cy="0"/>
          <a:chOff x="0" y="0"/>
          <a:chExt cx="0" cy="0"/>
        </a:xfrm>
      </p:grpSpPr>
      <p:grpSp>
        <p:nvGrpSpPr>
          <p:cNvPr id="772" name="Google Shape;772;p23"/>
          <p:cNvGrpSpPr/>
          <p:nvPr/>
        </p:nvGrpSpPr>
        <p:grpSpPr>
          <a:xfrm>
            <a:off x="-21903" y="3804585"/>
            <a:ext cx="9199029" cy="1268157"/>
            <a:chOff x="-21903" y="3893725"/>
            <a:chExt cx="9199029" cy="1268157"/>
          </a:xfrm>
        </p:grpSpPr>
        <p:sp>
          <p:nvSpPr>
            <p:cNvPr id="773" name="Google Shape;773;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6" name="Google Shape;776;p23"/>
          <p:cNvSpPr txBox="1">
            <a:spLocks noGrp="1"/>
          </p:cNvSpPr>
          <p:nvPr>
            <p:ph type="subTitle" idx="1"/>
          </p:nvPr>
        </p:nvSpPr>
        <p:spPr>
          <a:xfrm>
            <a:off x="3630744" y="1468525"/>
            <a:ext cx="4578600" cy="53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23"/>
          <p:cNvSpPr txBox="1">
            <a:spLocks noGrp="1"/>
          </p:cNvSpPr>
          <p:nvPr>
            <p:ph type="subTitle" idx="2"/>
          </p:nvPr>
        </p:nvSpPr>
        <p:spPr>
          <a:xfrm>
            <a:off x="2076525" y="1468525"/>
            <a:ext cx="1506600" cy="53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1pPr>
            <a:lvl2pPr lvl="1"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2pPr>
            <a:lvl3pPr lvl="2"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3pPr>
            <a:lvl4pPr lvl="3"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4pPr>
            <a:lvl5pPr lvl="4"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5pPr>
            <a:lvl6pPr lvl="5"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6pPr>
            <a:lvl7pPr lvl="6"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7pPr>
            <a:lvl8pPr lvl="7"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8pPr>
            <a:lvl9pPr lvl="8"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9pPr>
          </a:lstStyle>
          <a:p>
            <a:endParaRPr/>
          </a:p>
        </p:txBody>
      </p:sp>
      <p:sp>
        <p:nvSpPr>
          <p:cNvPr id="778" name="Google Shape;778;p23"/>
          <p:cNvSpPr txBox="1">
            <a:spLocks noGrp="1"/>
          </p:cNvSpPr>
          <p:nvPr>
            <p:ph type="subTitle" idx="3"/>
          </p:nvPr>
        </p:nvSpPr>
        <p:spPr>
          <a:xfrm>
            <a:off x="3630759" y="2392566"/>
            <a:ext cx="4578600" cy="53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23"/>
          <p:cNvSpPr txBox="1">
            <a:spLocks noGrp="1"/>
          </p:cNvSpPr>
          <p:nvPr>
            <p:ph type="subTitle" idx="4"/>
          </p:nvPr>
        </p:nvSpPr>
        <p:spPr>
          <a:xfrm>
            <a:off x="2076525" y="2392579"/>
            <a:ext cx="1506600" cy="53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1pPr>
            <a:lvl2pPr lvl="1"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2pPr>
            <a:lvl3pPr lvl="2"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3pPr>
            <a:lvl4pPr lvl="3"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4pPr>
            <a:lvl5pPr lvl="4"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5pPr>
            <a:lvl6pPr lvl="5"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6pPr>
            <a:lvl7pPr lvl="6"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7pPr>
            <a:lvl8pPr lvl="7"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8pPr>
            <a:lvl9pPr lvl="8"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9pPr>
          </a:lstStyle>
          <a:p>
            <a:endParaRPr/>
          </a:p>
        </p:txBody>
      </p:sp>
      <p:sp>
        <p:nvSpPr>
          <p:cNvPr id="780" name="Google Shape;780;p23"/>
          <p:cNvSpPr txBox="1">
            <a:spLocks noGrp="1"/>
          </p:cNvSpPr>
          <p:nvPr>
            <p:ph type="subTitle" idx="5"/>
          </p:nvPr>
        </p:nvSpPr>
        <p:spPr>
          <a:xfrm>
            <a:off x="3630759" y="3316606"/>
            <a:ext cx="4578600" cy="53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1" name="Google Shape;781;p23"/>
          <p:cNvSpPr txBox="1">
            <a:spLocks noGrp="1"/>
          </p:cNvSpPr>
          <p:nvPr>
            <p:ph type="subTitle" idx="6"/>
          </p:nvPr>
        </p:nvSpPr>
        <p:spPr>
          <a:xfrm>
            <a:off x="2076525" y="3316612"/>
            <a:ext cx="1506600" cy="53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1pPr>
            <a:lvl2pPr lvl="1"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2pPr>
            <a:lvl3pPr lvl="2"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3pPr>
            <a:lvl4pPr lvl="3"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4pPr>
            <a:lvl5pPr lvl="4"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5pPr>
            <a:lvl6pPr lvl="5"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6pPr>
            <a:lvl7pPr lvl="6"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7pPr>
            <a:lvl8pPr lvl="7"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8pPr>
            <a:lvl9pPr lvl="8"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9pPr>
          </a:lstStyle>
          <a:p>
            <a:endParaRPr/>
          </a:p>
        </p:txBody>
      </p:sp>
      <p:sp>
        <p:nvSpPr>
          <p:cNvPr id="782" name="Google Shape;78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83" name="Google Shape;783;p23"/>
          <p:cNvGrpSpPr/>
          <p:nvPr/>
        </p:nvGrpSpPr>
        <p:grpSpPr>
          <a:xfrm>
            <a:off x="-21903" y="3893725"/>
            <a:ext cx="9199029" cy="1268157"/>
            <a:chOff x="-21903" y="3893725"/>
            <a:chExt cx="9199029" cy="1268157"/>
          </a:xfrm>
        </p:grpSpPr>
        <p:sp>
          <p:nvSpPr>
            <p:cNvPr id="784" name="Google Shape;784;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 name="Google Shape;787;p23"/>
          <p:cNvGrpSpPr/>
          <p:nvPr/>
        </p:nvGrpSpPr>
        <p:grpSpPr>
          <a:xfrm rot="5400000" flipH="1">
            <a:off x="1448099" y="3235279"/>
            <a:ext cx="1203501" cy="3052478"/>
            <a:chOff x="-170295" y="1808675"/>
            <a:chExt cx="829600" cy="2646275"/>
          </a:xfrm>
        </p:grpSpPr>
        <p:sp>
          <p:nvSpPr>
            <p:cNvPr id="788" name="Google Shape;788;p23"/>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3"/>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3"/>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3"/>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3"/>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3"/>
            <p:cNvSpPr/>
            <p:nvPr/>
          </p:nvSpPr>
          <p:spPr>
            <a:xfrm flipH="1">
              <a:off x="2405" y="3764777"/>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3"/>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3"/>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3"/>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23"/>
          <p:cNvGrpSpPr/>
          <p:nvPr/>
        </p:nvGrpSpPr>
        <p:grpSpPr>
          <a:xfrm rot="5400000" flipH="1">
            <a:off x="-340500" y="3931115"/>
            <a:ext cx="1630732" cy="982811"/>
            <a:chOff x="-68795" y="4223589"/>
            <a:chExt cx="1124100" cy="852025"/>
          </a:xfrm>
        </p:grpSpPr>
        <p:sp>
          <p:nvSpPr>
            <p:cNvPr id="798" name="Google Shape;798;p23"/>
            <p:cNvSpPr/>
            <p:nvPr/>
          </p:nvSpPr>
          <p:spPr>
            <a:xfrm flipH="1">
              <a:off x="-68795" y="4223589"/>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3"/>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3"/>
            <p:cNvSpPr/>
            <p:nvPr/>
          </p:nvSpPr>
          <p:spPr>
            <a:xfrm rot="4678413" flipH="1">
              <a:off x="-5913" y="4540904"/>
              <a:ext cx="294306" cy="178619"/>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23"/>
          <p:cNvGrpSpPr/>
          <p:nvPr/>
        </p:nvGrpSpPr>
        <p:grpSpPr>
          <a:xfrm flipH="1">
            <a:off x="8129441" y="2656823"/>
            <a:ext cx="1045108" cy="2500403"/>
            <a:chOff x="-34400" y="2920300"/>
            <a:chExt cx="1006460" cy="2407938"/>
          </a:xfrm>
        </p:grpSpPr>
        <p:sp>
          <p:nvSpPr>
            <p:cNvPr id="802" name="Google Shape;802;p2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6" name="Google Shape;806;p23"/>
          <p:cNvSpPr/>
          <p:nvPr/>
        </p:nvSpPr>
        <p:spPr>
          <a:xfrm>
            <a:off x="7885618" y="87659"/>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3"/>
          <p:cNvSpPr/>
          <p:nvPr/>
        </p:nvSpPr>
        <p:spPr>
          <a:xfrm>
            <a:off x="-512675" y="171900"/>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3"/>
          <p:cNvSpPr/>
          <p:nvPr/>
        </p:nvSpPr>
        <p:spPr>
          <a:xfrm flipH="1">
            <a:off x="8544319" y="1123010"/>
            <a:ext cx="949730" cy="30057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3"/>
          <p:cNvSpPr/>
          <p:nvPr/>
        </p:nvSpPr>
        <p:spPr>
          <a:xfrm flipH="1">
            <a:off x="65646" y="1249146"/>
            <a:ext cx="949835" cy="45443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049"/>
        <p:cNvGrpSpPr/>
        <p:nvPr/>
      </p:nvGrpSpPr>
      <p:grpSpPr>
        <a:xfrm>
          <a:off x="0" y="0"/>
          <a:ext cx="0" cy="0"/>
          <a:chOff x="0" y="0"/>
          <a:chExt cx="0" cy="0"/>
        </a:xfrm>
      </p:grpSpPr>
      <p:grpSp>
        <p:nvGrpSpPr>
          <p:cNvPr id="1050" name="Google Shape;1050;p29"/>
          <p:cNvGrpSpPr/>
          <p:nvPr/>
        </p:nvGrpSpPr>
        <p:grpSpPr>
          <a:xfrm>
            <a:off x="0" y="4342977"/>
            <a:ext cx="9144000" cy="576290"/>
            <a:chOff x="0" y="4571577"/>
            <a:chExt cx="9144000" cy="576290"/>
          </a:xfrm>
        </p:grpSpPr>
        <p:sp>
          <p:nvSpPr>
            <p:cNvPr id="1051" name="Google Shape;1051;p29"/>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9"/>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9"/>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9"/>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9"/>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9"/>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9"/>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9"/>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9"/>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9"/>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1" name="Google Shape;1061;p29"/>
          <p:cNvSpPr/>
          <p:nvPr/>
        </p:nvSpPr>
        <p:spPr>
          <a:xfrm>
            <a:off x="-392150" y="1326842"/>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9"/>
          <p:cNvSpPr/>
          <p:nvPr/>
        </p:nvSpPr>
        <p:spPr>
          <a:xfrm>
            <a:off x="8024950" y="775938"/>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9"/>
          <p:cNvSpPr/>
          <p:nvPr/>
        </p:nvSpPr>
        <p:spPr>
          <a:xfrm>
            <a:off x="7456392" y="-13700"/>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4" name="Google Shape;1064;p29"/>
          <p:cNvGrpSpPr/>
          <p:nvPr/>
        </p:nvGrpSpPr>
        <p:grpSpPr>
          <a:xfrm>
            <a:off x="0" y="4412925"/>
            <a:ext cx="9144000" cy="887338"/>
            <a:chOff x="0" y="4260525"/>
            <a:chExt cx="9144000" cy="887338"/>
          </a:xfrm>
        </p:grpSpPr>
        <p:sp>
          <p:nvSpPr>
            <p:cNvPr id="1065" name="Google Shape;1065;p2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5" name="Google Shape;1075;p29"/>
          <p:cNvSpPr/>
          <p:nvPr/>
        </p:nvSpPr>
        <p:spPr>
          <a:xfrm>
            <a:off x="-755875" y="303713"/>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1050" y="445025"/>
            <a:ext cx="7701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hau Philomene One"/>
              <a:buNone/>
              <a:defRPr sz="3500">
                <a:solidFill>
                  <a:schemeClr val="dk1"/>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
        <p:nvSpPr>
          <p:cNvPr id="8" name="Google Shape;8;p1"/>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2"/>
                </a:solidFill>
                <a:latin typeface="Bebas Neue"/>
                <a:ea typeface="Bebas Neue"/>
                <a:cs typeface="Bebas Neue"/>
                <a:sym typeface="Bebas Neue"/>
              </a:defRPr>
            </a:lvl1pPr>
            <a:lvl2pPr lvl="1" algn="r">
              <a:buNone/>
              <a:defRPr sz="1300">
                <a:solidFill>
                  <a:schemeClr val="dk2"/>
                </a:solidFill>
                <a:latin typeface="Bebas Neue"/>
                <a:ea typeface="Bebas Neue"/>
                <a:cs typeface="Bebas Neue"/>
                <a:sym typeface="Bebas Neue"/>
              </a:defRPr>
            </a:lvl2pPr>
            <a:lvl3pPr lvl="2" algn="r">
              <a:buNone/>
              <a:defRPr sz="1300">
                <a:solidFill>
                  <a:schemeClr val="dk2"/>
                </a:solidFill>
                <a:latin typeface="Bebas Neue"/>
                <a:ea typeface="Bebas Neue"/>
                <a:cs typeface="Bebas Neue"/>
                <a:sym typeface="Bebas Neue"/>
              </a:defRPr>
            </a:lvl3pPr>
            <a:lvl4pPr lvl="3" algn="r">
              <a:buNone/>
              <a:defRPr sz="1300">
                <a:solidFill>
                  <a:schemeClr val="dk2"/>
                </a:solidFill>
                <a:latin typeface="Bebas Neue"/>
                <a:ea typeface="Bebas Neue"/>
                <a:cs typeface="Bebas Neue"/>
                <a:sym typeface="Bebas Neue"/>
              </a:defRPr>
            </a:lvl4pPr>
            <a:lvl5pPr lvl="4" algn="r">
              <a:buNone/>
              <a:defRPr sz="1300">
                <a:solidFill>
                  <a:schemeClr val="dk2"/>
                </a:solidFill>
                <a:latin typeface="Bebas Neue"/>
                <a:ea typeface="Bebas Neue"/>
                <a:cs typeface="Bebas Neue"/>
                <a:sym typeface="Bebas Neue"/>
              </a:defRPr>
            </a:lvl5pPr>
            <a:lvl6pPr lvl="5" algn="r">
              <a:buNone/>
              <a:defRPr sz="1300">
                <a:solidFill>
                  <a:schemeClr val="dk2"/>
                </a:solidFill>
                <a:latin typeface="Bebas Neue"/>
                <a:ea typeface="Bebas Neue"/>
                <a:cs typeface="Bebas Neue"/>
                <a:sym typeface="Bebas Neue"/>
              </a:defRPr>
            </a:lvl6pPr>
            <a:lvl7pPr lvl="6" algn="r">
              <a:buNone/>
              <a:defRPr sz="1300">
                <a:solidFill>
                  <a:schemeClr val="dk2"/>
                </a:solidFill>
                <a:latin typeface="Bebas Neue"/>
                <a:ea typeface="Bebas Neue"/>
                <a:cs typeface="Bebas Neue"/>
                <a:sym typeface="Bebas Neue"/>
              </a:defRPr>
            </a:lvl7pPr>
            <a:lvl8pPr lvl="7" algn="r">
              <a:buNone/>
              <a:defRPr sz="1300">
                <a:solidFill>
                  <a:schemeClr val="dk2"/>
                </a:solidFill>
                <a:latin typeface="Bebas Neue"/>
                <a:ea typeface="Bebas Neue"/>
                <a:cs typeface="Bebas Neue"/>
                <a:sym typeface="Bebas Neue"/>
              </a:defRPr>
            </a:lvl8pPr>
            <a:lvl9pPr lvl="8" algn="r">
              <a:buNone/>
              <a:defRPr sz="1300">
                <a:solidFill>
                  <a:schemeClr val="dk2"/>
                </a:solidFill>
                <a:latin typeface="Bebas Neue"/>
                <a:ea typeface="Bebas Neue"/>
                <a:cs typeface="Bebas Neue"/>
                <a:sym typeface="Bebas Neu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8" r:id="rId4"/>
    <p:sldLayoutId id="2147483660" r:id="rId5"/>
    <p:sldLayoutId id="2147483665" r:id="rId6"/>
    <p:sldLayoutId id="2147483666" r:id="rId7"/>
    <p:sldLayoutId id="2147483669" r:id="rId8"/>
    <p:sldLayoutId id="2147483675" r:id="rId9"/>
    <p:sldLayoutId id="2147483676"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3BC105-C927-4B7D-9C20-2397A3D172C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785D4D-BC54-4E9D-9653-58F04679A5B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A542E-D4BC-4D77-BDB8-A0222C985CA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8DA0DE9-F4C7-4771-962B-1B3FE4A01F17}" type="datetimeFigureOut">
              <a:rPr lang="en-US" smtClean="0"/>
              <a:t>8/5/2022</a:t>
            </a:fld>
            <a:endParaRPr lang="en-US"/>
          </a:p>
        </p:txBody>
      </p:sp>
      <p:sp>
        <p:nvSpPr>
          <p:cNvPr id="5" name="Footer Placeholder 4">
            <a:extLst>
              <a:ext uri="{FF2B5EF4-FFF2-40B4-BE49-F238E27FC236}">
                <a16:creationId xmlns:a16="http://schemas.microsoft.com/office/drawing/2014/main" id="{D4549D8C-4723-4B8F-8424-356BA2EFDE7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BE3723-E55B-4156-A1E2-983B2D48584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CC9DBA8-5E42-4B0C-A7FB-43988E177816}" type="slidenum">
              <a:rPr lang="en-US" smtClean="0"/>
              <a:t>‹#›</a:t>
            </a:fld>
            <a:endParaRPr lang="en-US"/>
          </a:p>
        </p:txBody>
      </p:sp>
    </p:spTree>
    <p:extLst>
      <p:ext uri="{BB962C8B-B14F-4D97-AF65-F5344CB8AC3E}">
        <p14:creationId xmlns:p14="http://schemas.microsoft.com/office/powerpoint/2010/main" val="381737409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8/5/2022</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6832511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28.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18" Type="http://schemas.openxmlformats.org/officeDocument/2006/relationships/slide" Target="slide9.xml"/><Relationship Id="rId3" Type="http://schemas.openxmlformats.org/officeDocument/2006/relationships/audio" Target="../media/audio1.wav"/><Relationship Id="rId21" Type="http://schemas.openxmlformats.org/officeDocument/2006/relationships/image" Target="../media/image15.png"/><Relationship Id="rId7" Type="http://schemas.openxmlformats.org/officeDocument/2006/relationships/image" Target="../media/image6.png"/><Relationship Id="rId12" Type="http://schemas.openxmlformats.org/officeDocument/2006/relationships/slide" Target="slide4.xml"/><Relationship Id="rId17"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slide" Target="slide6.xml"/><Relationship Id="rId20" Type="http://schemas.openxmlformats.org/officeDocument/2006/relationships/slide" Target="slide8.xml"/><Relationship Id="rId1" Type="http://schemas.openxmlformats.org/officeDocument/2006/relationships/slideLayout" Target="../slideLayouts/slideLayout17.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slide" Target="slide10.xml"/><Relationship Id="rId15" Type="http://schemas.openxmlformats.org/officeDocument/2006/relationships/image" Target="../media/image12.png"/><Relationship Id="rId23" Type="http://schemas.openxmlformats.org/officeDocument/2006/relationships/image" Target="../media/image16.png"/><Relationship Id="rId10" Type="http://schemas.openxmlformats.org/officeDocument/2006/relationships/image" Target="../media/image9.png"/><Relationship Id="rId19"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slide" Target="slide5.xml"/><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7.xml"/><Relationship Id="rId7"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3.xml"/><Relationship Id="rId5" Type="http://schemas.openxmlformats.org/officeDocument/2006/relationships/image" Target="../media/image1.jpeg"/><Relationship Id="rId4" Type="http://schemas.openxmlformats.org/officeDocument/2006/relationships/notesSlide" Target="../notesSlides/notesSlide3.xml"/><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slide" Target="slide3.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slide" Target="slide3.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7.xml"/><Relationship Id="rId7" Type="http://schemas.openxmlformats.org/officeDocument/2006/relationships/slide" Target="slide3.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jpeg"/><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23.png"/><Relationship Id="rId4" Type="http://schemas.openxmlformats.org/officeDocument/2006/relationships/notesSlide" Target="../notesSlides/notesSlide6.xml"/><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3.wav"/><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slide" Target="slide3.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35"/>
          <p:cNvSpPr txBox="1">
            <a:spLocks noGrp="1"/>
          </p:cNvSpPr>
          <p:nvPr>
            <p:ph type="title"/>
          </p:nvPr>
        </p:nvSpPr>
        <p:spPr>
          <a:xfrm>
            <a:off x="737668" y="1471145"/>
            <a:ext cx="7503807" cy="1964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8000" b="1" dirty="0">
                <a:latin typeface="Calibri" panose="020F0502020204030204" pitchFamily="34" charset="0"/>
                <a:cs typeface="Calibri" panose="020F0502020204030204" pitchFamily="34" charset="0"/>
              </a:rPr>
              <a:t>Khởi động</a:t>
            </a:r>
            <a:endParaRPr sz="8000" b="1" dirty="0">
              <a:latin typeface="Calibri" panose="020F0502020204030204" pitchFamily="34" charset="0"/>
              <a:cs typeface="Calibri" panose="020F0502020204030204" pitchFamily="34" charset="0"/>
            </a:endParaRPr>
          </a:p>
        </p:txBody>
      </p:sp>
      <p:sp>
        <p:nvSpPr>
          <p:cNvPr id="1214" name="Google Shape;1214;p35"/>
          <p:cNvSpPr/>
          <p:nvPr/>
        </p:nvSpPr>
        <p:spPr>
          <a:xfrm>
            <a:off x="5463680" y="2184459"/>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5"/>
          <p:cNvSpPr/>
          <p:nvPr/>
        </p:nvSpPr>
        <p:spPr>
          <a:xfrm>
            <a:off x="346817" y="615250"/>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5"/>
          <p:cNvSpPr/>
          <p:nvPr/>
        </p:nvSpPr>
        <p:spPr>
          <a:xfrm>
            <a:off x="2569923" y="520679"/>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5"/>
          <p:cNvSpPr/>
          <p:nvPr/>
        </p:nvSpPr>
        <p:spPr>
          <a:xfrm>
            <a:off x="4335962" y="194675"/>
            <a:ext cx="1601159" cy="50383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5"/>
          <p:cNvSpPr/>
          <p:nvPr/>
        </p:nvSpPr>
        <p:spPr>
          <a:xfrm>
            <a:off x="6527795" y="401208"/>
            <a:ext cx="2162455" cy="787882"/>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5"/>
          <p:cNvSpPr/>
          <p:nvPr/>
        </p:nvSpPr>
        <p:spPr>
          <a:xfrm>
            <a:off x="-505427" y="2525288"/>
            <a:ext cx="1104514" cy="46018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0" name="Google Shape;1220;p35"/>
          <p:cNvGrpSpPr/>
          <p:nvPr/>
        </p:nvGrpSpPr>
        <p:grpSpPr>
          <a:xfrm>
            <a:off x="6634209" y="1641694"/>
            <a:ext cx="2312836" cy="2933967"/>
            <a:chOff x="6607309" y="1724000"/>
            <a:chExt cx="2252251" cy="2857110"/>
          </a:xfrm>
        </p:grpSpPr>
        <p:sp>
          <p:nvSpPr>
            <p:cNvPr id="1221" name="Google Shape;1221;p35"/>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5"/>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5"/>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5"/>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5"/>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5"/>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5"/>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5"/>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5"/>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5"/>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5"/>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2" name="Google Shape;1232;p35"/>
          <p:cNvGrpSpPr/>
          <p:nvPr/>
        </p:nvGrpSpPr>
        <p:grpSpPr>
          <a:xfrm>
            <a:off x="5150658" y="3893725"/>
            <a:ext cx="4026800" cy="1268113"/>
            <a:chOff x="5150658" y="3893725"/>
            <a:chExt cx="4026800" cy="1268113"/>
          </a:xfrm>
        </p:grpSpPr>
        <p:sp>
          <p:nvSpPr>
            <p:cNvPr id="1233" name="Google Shape;1233;p35"/>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5"/>
            <p:cNvSpPr/>
            <p:nvPr/>
          </p:nvSpPr>
          <p:spPr>
            <a:xfrm>
              <a:off x="5150658" y="4175780"/>
              <a:ext cx="4026800"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93" name="Google Shape;1193;p33"/>
          <p:cNvSpPr/>
          <p:nvPr/>
        </p:nvSpPr>
        <p:spPr>
          <a:xfrm flipH="1">
            <a:off x="1445188" y="157651"/>
            <a:ext cx="1249611" cy="395477"/>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3"/>
          <p:cNvSpPr/>
          <p:nvPr/>
        </p:nvSpPr>
        <p:spPr>
          <a:xfrm>
            <a:off x="6664751" y="264221"/>
            <a:ext cx="1046287" cy="329236"/>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3"/>
          <p:cNvSpPr/>
          <p:nvPr/>
        </p:nvSpPr>
        <p:spPr>
          <a:xfrm>
            <a:off x="1029302" y="2297289"/>
            <a:ext cx="642043" cy="267498"/>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3"/>
          <p:cNvSpPr/>
          <p:nvPr/>
        </p:nvSpPr>
        <p:spPr>
          <a:xfrm>
            <a:off x="549501" y="1787746"/>
            <a:ext cx="1046287" cy="329236"/>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3"/>
          <p:cNvSpPr/>
          <p:nvPr/>
        </p:nvSpPr>
        <p:spPr>
          <a:xfrm flipH="1">
            <a:off x="7503832" y="2702288"/>
            <a:ext cx="921669" cy="29168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10EE47DE-A371-6EBB-ABCF-777595DB6BB7}"/>
              </a:ext>
            </a:extLst>
          </p:cNvPr>
          <p:cNvSpPr txBox="1"/>
          <p:nvPr/>
        </p:nvSpPr>
        <p:spPr>
          <a:xfrm>
            <a:off x="2836963" y="517859"/>
            <a:ext cx="3685624" cy="461665"/>
          </a:xfrm>
          <a:prstGeom prst="rect">
            <a:avLst/>
          </a:prstGeom>
          <a:noFill/>
        </p:spPr>
        <p:txBody>
          <a:bodyPr wrap="none" rtlCol="0">
            <a:spAutoFit/>
          </a:bodyPr>
          <a:lstStyle/>
          <a:p>
            <a:r>
              <a:rPr lang="en-US" sz="2400" b="1" dirty="0" err="1">
                <a:latin typeface="Calibri" panose="020F0502020204030204" pitchFamily="34" charset="0"/>
                <a:cs typeface="Calibri" panose="020F0502020204030204" pitchFamily="34" charset="0"/>
              </a:rPr>
              <a:t>Thứ</a:t>
            </a:r>
            <a:r>
              <a:rPr lang="en-US" sz="2400" b="1" dirty="0">
                <a:latin typeface="Calibri" panose="020F0502020204030204" pitchFamily="34" charset="0"/>
                <a:cs typeface="Calibri" panose="020F0502020204030204" pitchFamily="34" charset="0"/>
              </a:rPr>
              <a:t> … </a:t>
            </a:r>
            <a:r>
              <a:rPr lang="en-US" sz="2400" b="1" dirty="0" err="1">
                <a:latin typeface="Calibri" panose="020F0502020204030204" pitchFamily="34" charset="0"/>
                <a:cs typeface="Calibri" panose="020F0502020204030204" pitchFamily="34" charset="0"/>
              </a:rPr>
              <a:t>ngày</a:t>
            </a:r>
            <a:r>
              <a:rPr lang="en-US" sz="2400" b="1" dirty="0">
                <a:latin typeface="Calibri" panose="020F0502020204030204" pitchFamily="34" charset="0"/>
                <a:cs typeface="Calibri" panose="020F0502020204030204" pitchFamily="34" charset="0"/>
              </a:rPr>
              <a:t> … </a:t>
            </a:r>
            <a:r>
              <a:rPr lang="en-US" sz="2400" b="1" dirty="0" err="1">
                <a:latin typeface="Calibri" panose="020F0502020204030204" pitchFamily="34" charset="0"/>
                <a:cs typeface="Calibri" panose="020F0502020204030204" pitchFamily="34" charset="0"/>
              </a:rPr>
              <a:t>tháng</a:t>
            </a:r>
            <a:r>
              <a:rPr lang="en-US" sz="2400" b="1" dirty="0">
                <a:latin typeface="Calibri" panose="020F0502020204030204" pitchFamily="34" charset="0"/>
                <a:cs typeface="Calibri" panose="020F0502020204030204" pitchFamily="34" charset="0"/>
              </a:rPr>
              <a:t> … </a:t>
            </a:r>
            <a:r>
              <a:rPr lang="en-US" sz="2400" b="1" dirty="0" err="1">
                <a:latin typeface="Calibri" panose="020F0502020204030204" pitchFamily="34" charset="0"/>
                <a:cs typeface="Calibri" panose="020F0502020204030204" pitchFamily="34" charset="0"/>
              </a:rPr>
              <a:t>năm</a:t>
            </a:r>
            <a:endParaRPr lang="en-US" sz="2400" b="1" dirty="0">
              <a:latin typeface="Calibri" panose="020F0502020204030204" pitchFamily="34" charset="0"/>
              <a:cs typeface="Calibri" panose="020F0502020204030204" pitchFamily="34" charset="0"/>
            </a:endParaRPr>
          </a:p>
        </p:txBody>
      </p:sp>
      <p:grpSp>
        <p:nvGrpSpPr>
          <p:cNvPr id="52" name="Group 51">
            <a:extLst>
              <a:ext uri="{FF2B5EF4-FFF2-40B4-BE49-F238E27FC236}">
                <a16:creationId xmlns:a16="http://schemas.microsoft.com/office/drawing/2014/main" id="{67D7797C-8DA0-6C16-0B41-741ACA2436E2}"/>
              </a:ext>
            </a:extLst>
          </p:cNvPr>
          <p:cNvGrpSpPr/>
          <p:nvPr/>
        </p:nvGrpSpPr>
        <p:grpSpPr>
          <a:xfrm>
            <a:off x="2419941" y="1237935"/>
            <a:ext cx="4304118" cy="720197"/>
            <a:chOff x="7770670" y="5893290"/>
            <a:chExt cx="4535382" cy="758893"/>
          </a:xfrm>
        </p:grpSpPr>
        <p:sp>
          <p:nvSpPr>
            <p:cNvPr id="53" name="TextBox 52">
              <a:extLst>
                <a:ext uri="{FF2B5EF4-FFF2-40B4-BE49-F238E27FC236}">
                  <a16:creationId xmlns:a16="http://schemas.microsoft.com/office/drawing/2014/main" id="{DC5A2252-0908-2237-ED18-AD64DDF3B027}"/>
                </a:ext>
              </a:extLst>
            </p:cNvPr>
            <p:cNvSpPr txBox="1"/>
            <p:nvPr/>
          </p:nvSpPr>
          <p:spPr>
            <a:xfrm>
              <a:off x="7770670" y="5893290"/>
              <a:ext cx="4535382" cy="758893"/>
            </a:xfrm>
            <a:prstGeom prst="rect">
              <a:avLst/>
            </a:prstGeom>
            <a:noFill/>
          </p:spPr>
          <p:txBody>
            <a:bodyPr wrap="square" rtlCol="0">
              <a:spAutoFit/>
            </a:bodyPr>
            <a:lstStyle/>
            <a:p>
              <a:pPr algn="ctr">
                <a:lnSpc>
                  <a:spcPct val="80000"/>
                </a:lnSpc>
              </a:pPr>
              <a:r>
                <a:rPr lang="en-US" sz="4800" dirty="0">
                  <a:ln w="295275">
                    <a:solidFill>
                      <a:schemeClr val="bg1"/>
                    </a:solidFill>
                  </a:ln>
                  <a:latin typeface="#9Slide05 Phobia" panose="02000506000000020003" pitchFamily="2" charset="0"/>
                </a:rPr>
                <a:t> </a:t>
              </a:r>
              <a:r>
                <a:rPr lang="en-US" sz="4800" dirty="0" err="1">
                  <a:ln w="295275">
                    <a:solidFill>
                      <a:schemeClr val="bg1"/>
                    </a:solidFill>
                  </a:ln>
                  <a:latin typeface="#9Slide05 Phobia" panose="02000506000000020003" pitchFamily="2" charset="0"/>
                </a:rPr>
                <a:t>Tiếng</a:t>
              </a:r>
              <a:r>
                <a:rPr lang="en-US" sz="4800" dirty="0">
                  <a:ln w="295275">
                    <a:solidFill>
                      <a:schemeClr val="bg1"/>
                    </a:solidFill>
                  </a:ln>
                  <a:latin typeface="#9Slide05 Phobia" panose="02000506000000020003" pitchFamily="2" charset="0"/>
                </a:rPr>
                <a:t>  </a:t>
              </a:r>
              <a:r>
                <a:rPr lang="en-US" sz="4800" dirty="0" err="1">
                  <a:ln w="295275">
                    <a:solidFill>
                      <a:schemeClr val="bg1"/>
                    </a:solidFill>
                  </a:ln>
                  <a:latin typeface="#9Slide05 Phobia" panose="02000506000000020003" pitchFamily="2" charset="0"/>
                </a:rPr>
                <a:t>Việt</a:t>
              </a:r>
              <a:endParaRPr lang="en-US" sz="4800" dirty="0">
                <a:ln w="295275">
                  <a:solidFill>
                    <a:schemeClr val="bg1"/>
                  </a:solidFill>
                </a:ln>
                <a:latin typeface="#9Slide05 Phobia" panose="02000506000000020003" pitchFamily="2" charset="0"/>
              </a:endParaRPr>
            </a:p>
          </p:txBody>
        </p:sp>
        <p:sp>
          <p:nvSpPr>
            <p:cNvPr id="54" name="TextBox 53">
              <a:extLst>
                <a:ext uri="{FF2B5EF4-FFF2-40B4-BE49-F238E27FC236}">
                  <a16:creationId xmlns:a16="http://schemas.microsoft.com/office/drawing/2014/main" id="{A989252E-E240-0CE8-CFC4-256198248881}"/>
                </a:ext>
              </a:extLst>
            </p:cNvPr>
            <p:cNvSpPr txBox="1"/>
            <p:nvPr/>
          </p:nvSpPr>
          <p:spPr>
            <a:xfrm>
              <a:off x="8442339" y="5893290"/>
              <a:ext cx="3378378" cy="758893"/>
            </a:xfrm>
            <a:prstGeom prst="rect">
              <a:avLst/>
            </a:prstGeom>
            <a:noFill/>
          </p:spPr>
          <p:txBody>
            <a:bodyPr wrap="square" rtlCol="0">
              <a:spAutoFit/>
            </a:bodyPr>
            <a:lstStyle/>
            <a:p>
              <a:pPr algn="ctr">
                <a:lnSpc>
                  <a:spcPct val="80000"/>
                </a:lnSpc>
              </a:pPr>
              <a:r>
                <a:rPr lang="en-US" sz="4800" b="1" dirty="0" err="1">
                  <a:ln w="9525">
                    <a:solidFill>
                      <a:schemeClr val="bg1"/>
                    </a:solidFill>
                    <a:prstDash val="solid"/>
                  </a:ln>
                  <a:solidFill>
                    <a:srgbClr val="FF9933"/>
                  </a:solidFill>
                  <a:effectLst>
                    <a:outerShdw blurRad="12700" dist="38100" dir="2700000" algn="tl" rotWithShape="0">
                      <a:schemeClr val="accent5">
                        <a:lumMod val="60000"/>
                        <a:lumOff val="40000"/>
                      </a:schemeClr>
                    </a:outerShdw>
                  </a:effectLst>
                  <a:latin typeface="#9Slide05 Phobia" panose="02000506000000020003" pitchFamily="2" charset="0"/>
                </a:rPr>
                <a:t>Tiếng</a:t>
              </a:r>
              <a:r>
                <a:rPr lang="en-US" sz="4800" b="1" dirty="0">
                  <a:ln w="9525">
                    <a:solidFill>
                      <a:schemeClr val="bg1"/>
                    </a:solidFill>
                    <a:prstDash val="solid"/>
                  </a:ln>
                  <a:solidFill>
                    <a:srgbClr val="FF9933"/>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4800" b="1" dirty="0" err="1">
                  <a:ln w="9525">
                    <a:solidFill>
                      <a:schemeClr val="bg1"/>
                    </a:solidFill>
                    <a:prstDash val="solid"/>
                  </a:ln>
                  <a:solidFill>
                    <a:srgbClr val="FF9933"/>
                  </a:solidFill>
                  <a:effectLst>
                    <a:outerShdw blurRad="12700" dist="38100" dir="2700000" algn="tl" rotWithShape="0">
                      <a:schemeClr val="accent5">
                        <a:lumMod val="60000"/>
                        <a:lumOff val="40000"/>
                      </a:schemeClr>
                    </a:outerShdw>
                  </a:effectLst>
                  <a:latin typeface="#9Slide05 Phobia" panose="02000506000000020003" pitchFamily="2" charset="0"/>
                </a:rPr>
                <a:t>Việt</a:t>
              </a:r>
              <a:endParaRPr lang="en-US" sz="4800" b="1" dirty="0">
                <a:ln w="9525">
                  <a:solidFill>
                    <a:schemeClr val="bg1"/>
                  </a:solidFill>
                  <a:prstDash val="solid"/>
                </a:ln>
                <a:solidFill>
                  <a:srgbClr val="FF9933"/>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pic>
        <p:nvPicPr>
          <p:cNvPr id="2" name="Picture 1">
            <a:extLst>
              <a:ext uri="{FF2B5EF4-FFF2-40B4-BE49-F238E27FC236}">
                <a16:creationId xmlns:a16="http://schemas.microsoft.com/office/drawing/2014/main" id="{A114AC6D-B9E3-26EA-1D19-F0E52EBA73FB}"/>
              </a:ext>
            </a:extLst>
          </p:cNvPr>
          <p:cNvPicPr>
            <a:picLocks noChangeAspect="1"/>
          </p:cNvPicPr>
          <p:nvPr/>
        </p:nvPicPr>
        <p:blipFill>
          <a:blip r:embed="rId3"/>
          <a:stretch>
            <a:fillRect/>
          </a:stretch>
        </p:blipFill>
        <p:spPr>
          <a:xfrm>
            <a:off x="1819417" y="1787746"/>
            <a:ext cx="5505165" cy="214597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37"/>
          <p:cNvSpPr/>
          <p:nvPr/>
        </p:nvSpPr>
        <p:spPr>
          <a:xfrm>
            <a:off x="821338" y="832538"/>
            <a:ext cx="1020900" cy="1020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7"/>
          <p:cNvSpPr txBox="1">
            <a:spLocks noGrp="1"/>
          </p:cNvSpPr>
          <p:nvPr>
            <p:ph type="title"/>
          </p:nvPr>
        </p:nvSpPr>
        <p:spPr>
          <a:xfrm>
            <a:off x="844858" y="1881000"/>
            <a:ext cx="5276192" cy="1381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solidFill>
                  <a:schemeClr val="bg2">
                    <a:lumMod val="25000"/>
                  </a:schemeClr>
                </a:solidFill>
                <a:latin typeface="Calibri" panose="020F0502020204030204" pitchFamily="34" charset="0"/>
                <a:cs typeface="Calibri" panose="020F0502020204030204" pitchFamily="34" charset="0"/>
              </a:rPr>
              <a:t>Hoạt động nhóm</a:t>
            </a:r>
            <a:endParaRPr b="1" dirty="0">
              <a:solidFill>
                <a:schemeClr val="bg2">
                  <a:lumMod val="25000"/>
                </a:schemeClr>
              </a:solidFill>
              <a:latin typeface="Calibri" panose="020F0502020204030204" pitchFamily="34" charset="0"/>
              <a:cs typeface="Calibri" panose="020F0502020204030204" pitchFamily="34" charset="0"/>
            </a:endParaRPr>
          </a:p>
        </p:txBody>
      </p:sp>
      <p:sp>
        <p:nvSpPr>
          <p:cNvPr id="1262" name="Google Shape;1262;p37"/>
          <p:cNvSpPr txBox="1">
            <a:spLocks noGrp="1"/>
          </p:cNvSpPr>
          <p:nvPr>
            <p:ph type="title" idx="2"/>
          </p:nvPr>
        </p:nvSpPr>
        <p:spPr>
          <a:xfrm>
            <a:off x="894713" y="927863"/>
            <a:ext cx="86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dirty="0">
                <a:latin typeface="Calibri" panose="020F0502020204030204" pitchFamily="34" charset="0"/>
                <a:cs typeface="Calibri" panose="020F0502020204030204" pitchFamily="34" charset="0"/>
              </a:rPr>
              <a:t>01</a:t>
            </a:r>
            <a:endParaRPr sz="4800" b="1" dirty="0">
              <a:latin typeface="Calibri" panose="020F0502020204030204" pitchFamily="34" charset="0"/>
              <a:cs typeface="Calibri" panose="020F0502020204030204" pitchFamily="34" charset="0"/>
            </a:endParaRPr>
          </a:p>
        </p:txBody>
      </p:sp>
      <p:sp>
        <p:nvSpPr>
          <p:cNvPr id="1264" name="Google Shape;1264;p37"/>
          <p:cNvSpPr/>
          <p:nvPr/>
        </p:nvSpPr>
        <p:spPr>
          <a:xfrm>
            <a:off x="2387743" y="4952399"/>
            <a:ext cx="289172" cy="62031"/>
          </a:xfrm>
          <a:custGeom>
            <a:avLst/>
            <a:gdLst/>
            <a:ahLst/>
            <a:cxnLst/>
            <a:rect l="l" t="t" r="r" b="b"/>
            <a:pathLst>
              <a:path w="6918" h="1484" extrusionOk="0">
                <a:moveTo>
                  <a:pt x="6413" y="0"/>
                </a:moveTo>
                <a:cubicBezTo>
                  <a:pt x="6398" y="0"/>
                  <a:pt x="6382" y="1"/>
                  <a:pt x="6366" y="3"/>
                </a:cubicBezTo>
                <a:cubicBezTo>
                  <a:pt x="4436" y="228"/>
                  <a:pt x="2481" y="429"/>
                  <a:pt x="527" y="629"/>
                </a:cubicBezTo>
                <a:cubicBezTo>
                  <a:pt x="16" y="702"/>
                  <a:pt x="1" y="1483"/>
                  <a:pt x="482" y="1483"/>
                </a:cubicBezTo>
                <a:cubicBezTo>
                  <a:pt x="496" y="1483"/>
                  <a:pt x="511" y="1483"/>
                  <a:pt x="527" y="1481"/>
                </a:cubicBezTo>
                <a:cubicBezTo>
                  <a:pt x="2481" y="1256"/>
                  <a:pt x="4436" y="1055"/>
                  <a:pt x="6366" y="855"/>
                </a:cubicBezTo>
                <a:cubicBezTo>
                  <a:pt x="6901" y="782"/>
                  <a:pt x="6917" y="0"/>
                  <a:pt x="6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7"/>
          <p:cNvSpPr/>
          <p:nvPr/>
        </p:nvSpPr>
        <p:spPr>
          <a:xfrm>
            <a:off x="4529017" y="1336375"/>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7"/>
          <p:cNvSpPr/>
          <p:nvPr/>
        </p:nvSpPr>
        <p:spPr>
          <a:xfrm>
            <a:off x="5564848" y="652854"/>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7"/>
          <p:cNvSpPr/>
          <p:nvPr/>
        </p:nvSpPr>
        <p:spPr>
          <a:xfrm>
            <a:off x="3229918" y="134097"/>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8" name="Google Shape;1268;p37"/>
          <p:cNvGrpSpPr/>
          <p:nvPr/>
        </p:nvGrpSpPr>
        <p:grpSpPr>
          <a:xfrm>
            <a:off x="6410375" y="1025875"/>
            <a:ext cx="1554725" cy="3337250"/>
            <a:chOff x="6435050" y="1025875"/>
            <a:chExt cx="1554725" cy="3337250"/>
          </a:xfrm>
        </p:grpSpPr>
        <p:sp>
          <p:nvSpPr>
            <p:cNvPr id="1269"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34"/>
          <p:cNvSpPr/>
          <p:nvPr/>
        </p:nvSpPr>
        <p:spPr>
          <a:xfrm flipH="1">
            <a:off x="-456458" y="549274"/>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4"/>
          <p:cNvSpPr/>
          <p:nvPr/>
        </p:nvSpPr>
        <p:spPr>
          <a:xfrm flipH="1">
            <a:off x="364099" y="87000"/>
            <a:ext cx="1104514" cy="46018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4"/>
          <p:cNvSpPr/>
          <p:nvPr/>
        </p:nvSpPr>
        <p:spPr>
          <a:xfrm>
            <a:off x="6836926" y="160596"/>
            <a:ext cx="1046287" cy="329236"/>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4"/>
          <p:cNvSpPr/>
          <p:nvPr/>
        </p:nvSpPr>
        <p:spPr>
          <a:xfrm>
            <a:off x="7819547" y="634850"/>
            <a:ext cx="1382854" cy="503838"/>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a:extLst>
              <a:ext uri="{FF2B5EF4-FFF2-40B4-BE49-F238E27FC236}">
                <a16:creationId xmlns:a16="http://schemas.microsoft.com/office/drawing/2014/main" id="{077A90F7-6830-22DF-0D8F-F90F42D8D7C9}"/>
              </a:ext>
            </a:extLst>
          </p:cNvPr>
          <p:cNvPicPr>
            <a:picLocks noChangeAspect="1"/>
          </p:cNvPicPr>
          <p:nvPr/>
        </p:nvPicPr>
        <p:blipFill>
          <a:blip r:embed="rId3"/>
          <a:stretch>
            <a:fillRect/>
          </a:stretch>
        </p:blipFill>
        <p:spPr>
          <a:xfrm>
            <a:off x="4551543" y="3254"/>
            <a:ext cx="4585432" cy="5121774"/>
          </a:xfrm>
          <a:prstGeom prst="rect">
            <a:avLst/>
          </a:prstGeom>
        </p:spPr>
      </p:pic>
      <p:sp>
        <p:nvSpPr>
          <p:cNvPr id="19" name="TextBox 18">
            <a:extLst>
              <a:ext uri="{FF2B5EF4-FFF2-40B4-BE49-F238E27FC236}">
                <a16:creationId xmlns:a16="http://schemas.microsoft.com/office/drawing/2014/main" id="{E1E22B41-DD13-32DA-94CE-67D0C546351E}"/>
              </a:ext>
            </a:extLst>
          </p:cNvPr>
          <p:cNvSpPr txBox="1"/>
          <p:nvPr/>
        </p:nvSpPr>
        <p:spPr>
          <a:xfrm>
            <a:off x="430120" y="286604"/>
            <a:ext cx="3389898" cy="1200329"/>
          </a:xfrm>
          <a:prstGeom prst="rect">
            <a:avLst/>
          </a:prstGeom>
          <a:noFill/>
        </p:spPr>
        <p:txBody>
          <a:bodyPr wrap="square">
            <a:spAutoFit/>
          </a:bodyPr>
          <a:lstStyle/>
          <a:p>
            <a:pPr algn="just"/>
            <a:r>
              <a:rPr lang="nl-NL" sz="2400" dirty="0">
                <a:solidFill>
                  <a:schemeClr val="tx1">
                    <a:lumMod val="50000"/>
                  </a:schemeClr>
                </a:solidFill>
                <a:effectLst/>
                <a:latin typeface="Times New Roman" panose="02020603050405020304" pitchFamily="18" charset="0"/>
                <a:ea typeface="Times New Roman" panose="02020603050405020304" pitchFamily="18" charset="0"/>
              </a:rPr>
              <a:t>Dựa vào tranh và câu hỏi đoán nội dung câu chuyện “</a:t>
            </a:r>
            <a:r>
              <a:rPr lang="nl-NL" sz="2400" b="1" i="1" dirty="0">
                <a:solidFill>
                  <a:schemeClr val="tx1">
                    <a:lumMod val="50000"/>
                  </a:schemeClr>
                </a:solidFill>
                <a:effectLst/>
                <a:latin typeface="Times New Roman" panose="02020603050405020304" pitchFamily="18" charset="0"/>
                <a:ea typeface="Times New Roman" panose="02020603050405020304" pitchFamily="18" charset="0"/>
              </a:rPr>
              <a:t>Hàng xóm của tắc kè”</a:t>
            </a:r>
            <a:endParaRPr lang="en-US" sz="2400" dirty="0">
              <a:solidFill>
                <a:schemeClr val="tx1">
                  <a:lumMod val="50000"/>
                </a:schemeClr>
              </a:solidFill>
            </a:endParaRPr>
          </a:p>
        </p:txBody>
      </p:sp>
      <p:grpSp>
        <p:nvGrpSpPr>
          <p:cNvPr id="10" name="Group 9">
            <a:extLst>
              <a:ext uri="{FF2B5EF4-FFF2-40B4-BE49-F238E27FC236}">
                <a16:creationId xmlns:a16="http://schemas.microsoft.com/office/drawing/2014/main" id="{8DA6900E-05A7-9E43-9BDF-FBA74C7EC3EA}"/>
              </a:ext>
            </a:extLst>
          </p:cNvPr>
          <p:cNvGrpSpPr/>
          <p:nvPr/>
        </p:nvGrpSpPr>
        <p:grpSpPr>
          <a:xfrm>
            <a:off x="430120" y="1690255"/>
            <a:ext cx="3707771" cy="3366245"/>
            <a:chOff x="430120" y="1690255"/>
            <a:chExt cx="3707771" cy="3366245"/>
          </a:xfrm>
        </p:grpSpPr>
        <p:sp>
          <p:nvSpPr>
            <p:cNvPr id="9" name="Rectangle: Rounded Corners 8">
              <a:extLst>
                <a:ext uri="{FF2B5EF4-FFF2-40B4-BE49-F238E27FC236}">
                  <a16:creationId xmlns:a16="http://schemas.microsoft.com/office/drawing/2014/main" id="{299CF080-E392-326D-D1BB-8D763B115191}"/>
                </a:ext>
              </a:extLst>
            </p:cNvPr>
            <p:cNvSpPr/>
            <p:nvPr/>
          </p:nvSpPr>
          <p:spPr>
            <a:xfrm>
              <a:off x="430120" y="1690255"/>
              <a:ext cx="3707771" cy="3366245"/>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3A43200-94C4-6798-CFB0-07067597E07B}"/>
                </a:ext>
              </a:extLst>
            </p:cNvPr>
            <p:cNvSpPr txBox="1"/>
            <p:nvPr/>
          </p:nvSpPr>
          <p:spPr>
            <a:xfrm>
              <a:off x="747993" y="1770013"/>
              <a:ext cx="3389898" cy="461665"/>
            </a:xfrm>
            <a:prstGeom prst="rect">
              <a:avLst/>
            </a:prstGeom>
            <a:noFill/>
          </p:spPr>
          <p:txBody>
            <a:bodyPr wrap="square">
              <a:spAutoFit/>
            </a:bodyPr>
            <a:lstStyle/>
            <a:p>
              <a:pPr algn="just"/>
              <a:r>
                <a:rPr lang="nl-NL" sz="2400" b="1" dirty="0">
                  <a:solidFill>
                    <a:schemeClr val="accent2">
                      <a:lumMod val="75000"/>
                    </a:schemeClr>
                  </a:solidFill>
                  <a:effectLst/>
                  <a:latin typeface="Times New Roman" panose="02020603050405020304" pitchFamily="18" charset="0"/>
                  <a:ea typeface="Times New Roman" panose="02020603050405020304" pitchFamily="18" charset="0"/>
                </a:rPr>
                <a:t>Gợi ý</a:t>
              </a:r>
              <a:endParaRPr lang="en-US" sz="2400" b="1" dirty="0">
                <a:solidFill>
                  <a:schemeClr val="accent2">
                    <a:lumMod val="75000"/>
                  </a:schemeClr>
                </a:solidFill>
              </a:endParaRPr>
            </a:p>
          </p:txBody>
        </p:sp>
      </p:grpSp>
      <p:sp>
        <p:nvSpPr>
          <p:cNvPr id="22" name="TextBox 21">
            <a:extLst>
              <a:ext uri="{FF2B5EF4-FFF2-40B4-BE49-F238E27FC236}">
                <a16:creationId xmlns:a16="http://schemas.microsoft.com/office/drawing/2014/main" id="{79621B3A-FBE4-F30D-5845-6F49187EB4FE}"/>
              </a:ext>
            </a:extLst>
          </p:cNvPr>
          <p:cNvSpPr txBox="1"/>
          <p:nvPr/>
        </p:nvSpPr>
        <p:spPr>
          <a:xfrm>
            <a:off x="954819" y="2461305"/>
            <a:ext cx="3389898" cy="400110"/>
          </a:xfrm>
          <a:prstGeom prst="rect">
            <a:avLst/>
          </a:prstGeom>
          <a:noFill/>
        </p:spPr>
        <p:txBody>
          <a:bodyPr wrap="square">
            <a:spAutoFit/>
          </a:bodyPr>
          <a:lstStyle/>
          <a:p>
            <a:pPr algn="just"/>
            <a:r>
              <a:rPr lang="nl-NL" sz="2000" i="1" dirty="0">
                <a:solidFill>
                  <a:schemeClr val="tx1">
                    <a:lumMod val="50000"/>
                  </a:schemeClr>
                </a:solidFill>
                <a:effectLst/>
                <a:latin typeface="Times New Roman" panose="02020603050405020304" pitchFamily="18" charset="0"/>
                <a:ea typeface="Times New Roman" panose="02020603050405020304" pitchFamily="18" charset="0"/>
              </a:rPr>
              <a:t>Tranh vẽ cảnh ở đâu?</a:t>
            </a:r>
            <a:endParaRPr lang="en-US" sz="2000" i="1" dirty="0">
              <a:solidFill>
                <a:schemeClr val="tx1">
                  <a:lumMod val="50000"/>
                </a:schemeClr>
              </a:solidFill>
            </a:endParaRPr>
          </a:p>
        </p:txBody>
      </p:sp>
      <p:sp>
        <p:nvSpPr>
          <p:cNvPr id="23" name="TextBox 22">
            <a:extLst>
              <a:ext uri="{FF2B5EF4-FFF2-40B4-BE49-F238E27FC236}">
                <a16:creationId xmlns:a16="http://schemas.microsoft.com/office/drawing/2014/main" id="{0011DCD9-AB35-6AB5-AE3F-B1DCBA94B298}"/>
              </a:ext>
            </a:extLst>
          </p:cNvPr>
          <p:cNvSpPr txBox="1"/>
          <p:nvPr/>
        </p:nvSpPr>
        <p:spPr>
          <a:xfrm>
            <a:off x="926367" y="2982306"/>
            <a:ext cx="3389898" cy="400110"/>
          </a:xfrm>
          <a:prstGeom prst="rect">
            <a:avLst/>
          </a:prstGeom>
          <a:noFill/>
        </p:spPr>
        <p:txBody>
          <a:bodyPr wrap="square">
            <a:spAutoFit/>
          </a:bodyPr>
          <a:lstStyle/>
          <a:p>
            <a:pPr algn="just"/>
            <a:r>
              <a:rPr lang="nl-NL" sz="2000" i="1" dirty="0">
                <a:solidFill>
                  <a:schemeClr val="tx1">
                    <a:lumMod val="50000"/>
                  </a:schemeClr>
                </a:solidFill>
                <a:effectLst/>
                <a:latin typeface="Times New Roman" panose="02020603050405020304" pitchFamily="18" charset="0"/>
                <a:ea typeface="Times New Roman" panose="02020603050405020304" pitchFamily="18" charset="0"/>
              </a:rPr>
              <a:t>Trong tranh có những ai?</a:t>
            </a:r>
          </a:p>
        </p:txBody>
      </p:sp>
      <p:sp>
        <p:nvSpPr>
          <p:cNvPr id="24" name="TextBox 23">
            <a:extLst>
              <a:ext uri="{FF2B5EF4-FFF2-40B4-BE49-F238E27FC236}">
                <a16:creationId xmlns:a16="http://schemas.microsoft.com/office/drawing/2014/main" id="{6B9A9412-3009-99AB-02E7-DBB9A434E0B1}"/>
              </a:ext>
            </a:extLst>
          </p:cNvPr>
          <p:cNvSpPr txBox="1"/>
          <p:nvPr/>
        </p:nvSpPr>
        <p:spPr>
          <a:xfrm>
            <a:off x="961696" y="3480141"/>
            <a:ext cx="3389898" cy="400110"/>
          </a:xfrm>
          <a:prstGeom prst="rect">
            <a:avLst/>
          </a:prstGeom>
          <a:noFill/>
        </p:spPr>
        <p:txBody>
          <a:bodyPr wrap="square">
            <a:spAutoFit/>
          </a:bodyPr>
          <a:lstStyle/>
          <a:p>
            <a:pPr algn="just"/>
            <a:r>
              <a:rPr lang="nl-NL" sz="2000" i="1" dirty="0">
                <a:solidFill>
                  <a:schemeClr val="tx1">
                    <a:lumMod val="50000"/>
                  </a:schemeClr>
                </a:solidFill>
                <a:effectLst/>
                <a:latin typeface="Times New Roman" panose="02020603050405020304" pitchFamily="18" charset="0"/>
                <a:ea typeface="Times New Roman" panose="02020603050405020304" pitchFamily="18" charset="0"/>
              </a:rPr>
              <a:t>Họ đang làm gì?</a:t>
            </a:r>
          </a:p>
        </p:txBody>
      </p:sp>
      <p:sp>
        <p:nvSpPr>
          <p:cNvPr id="25" name="TextBox 24">
            <a:extLst>
              <a:ext uri="{FF2B5EF4-FFF2-40B4-BE49-F238E27FC236}">
                <a16:creationId xmlns:a16="http://schemas.microsoft.com/office/drawing/2014/main" id="{203D6B08-1AD3-3E44-F7C3-280F2E6ACA81}"/>
              </a:ext>
            </a:extLst>
          </p:cNvPr>
          <p:cNvSpPr txBox="1"/>
          <p:nvPr/>
        </p:nvSpPr>
        <p:spPr>
          <a:xfrm>
            <a:off x="951287" y="3927462"/>
            <a:ext cx="3024135" cy="707886"/>
          </a:xfrm>
          <a:prstGeom prst="rect">
            <a:avLst/>
          </a:prstGeom>
          <a:noFill/>
        </p:spPr>
        <p:txBody>
          <a:bodyPr wrap="square">
            <a:spAutoFit/>
          </a:bodyPr>
          <a:lstStyle/>
          <a:p>
            <a:pPr algn="just"/>
            <a:r>
              <a:rPr lang="nl-NL" sz="2000" i="1" dirty="0">
                <a:solidFill>
                  <a:schemeClr val="tx1">
                    <a:lumMod val="50000"/>
                  </a:schemeClr>
                </a:solidFill>
                <a:latin typeface="Times New Roman" panose="02020603050405020304" pitchFamily="18" charset="0"/>
                <a:ea typeface="Times New Roman" panose="02020603050405020304" pitchFamily="18" charset="0"/>
              </a:rPr>
              <a:t>Những bóng nói/ bóng nghĩ trong tranh có nội dung gì</a:t>
            </a:r>
            <a:r>
              <a:rPr lang="nl-NL" sz="2000" i="1" dirty="0">
                <a:solidFill>
                  <a:schemeClr val="tx1">
                    <a:lumMod val="50000"/>
                  </a:schemeClr>
                </a:solidFill>
                <a:effectLst/>
                <a:latin typeface="Times New Roman" panose="02020603050405020304" pitchFamily="18" charset="0"/>
                <a:ea typeface="Times New Roman" panose="02020603050405020304" pitchFamily="18" charset="0"/>
              </a:rPr>
              <a:t>?</a:t>
            </a:r>
          </a:p>
        </p:txBody>
      </p:sp>
      <p:grpSp>
        <p:nvGrpSpPr>
          <p:cNvPr id="26" name="Group 25">
            <a:extLst>
              <a:ext uri="{FF2B5EF4-FFF2-40B4-BE49-F238E27FC236}">
                <a16:creationId xmlns:a16="http://schemas.microsoft.com/office/drawing/2014/main" id="{F1C52B06-1BE5-3B48-C6BB-3B52FD89AE77}"/>
              </a:ext>
            </a:extLst>
          </p:cNvPr>
          <p:cNvGrpSpPr/>
          <p:nvPr/>
        </p:nvGrpSpPr>
        <p:grpSpPr>
          <a:xfrm>
            <a:off x="827498" y="2511405"/>
            <a:ext cx="123789" cy="290333"/>
            <a:chOff x="3478852" y="3040624"/>
            <a:chExt cx="239300" cy="561250"/>
          </a:xfrm>
        </p:grpSpPr>
        <p:sp>
          <p:nvSpPr>
            <p:cNvPr id="27" name="Google Shape;2230;p60">
              <a:extLst>
                <a:ext uri="{FF2B5EF4-FFF2-40B4-BE49-F238E27FC236}">
                  <a16:creationId xmlns:a16="http://schemas.microsoft.com/office/drawing/2014/main" id="{FC47850B-F5F9-895A-533F-92401D949EDE}"/>
                </a:ext>
              </a:extLst>
            </p:cNvPr>
            <p:cNvSpPr/>
            <p:nvPr/>
          </p:nvSpPr>
          <p:spPr>
            <a:xfrm>
              <a:off x="3578477" y="3191274"/>
              <a:ext cx="18825" cy="410600"/>
            </a:xfrm>
            <a:custGeom>
              <a:avLst/>
              <a:gdLst/>
              <a:ahLst/>
              <a:cxnLst/>
              <a:rect l="l" t="t" r="r" b="b"/>
              <a:pathLst>
                <a:path w="753" h="16424" extrusionOk="0">
                  <a:moveTo>
                    <a:pt x="376" y="1"/>
                  </a:moveTo>
                  <a:cubicBezTo>
                    <a:pt x="188" y="1"/>
                    <a:pt x="0" y="126"/>
                    <a:pt x="0" y="377"/>
                  </a:cubicBezTo>
                  <a:lnTo>
                    <a:pt x="0" y="16066"/>
                  </a:lnTo>
                  <a:cubicBezTo>
                    <a:pt x="0" y="16304"/>
                    <a:pt x="188" y="16423"/>
                    <a:pt x="376" y="16423"/>
                  </a:cubicBezTo>
                  <a:cubicBezTo>
                    <a:pt x="564" y="16423"/>
                    <a:pt x="752" y="16304"/>
                    <a:pt x="752" y="16066"/>
                  </a:cubicBezTo>
                  <a:lnTo>
                    <a:pt x="752" y="377"/>
                  </a:lnTo>
                  <a:cubicBezTo>
                    <a:pt x="752" y="126"/>
                    <a:pt x="564"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231;p60">
              <a:extLst>
                <a:ext uri="{FF2B5EF4-FFF2-40B4-BE49-F238E27FC236}">
                  <a16:creationId xmlns:a16="http://schemas.microsoft.com/office/drawing/2014/main" id="{17E0074D-4FBE-2232-A54F-17A58C64E6FA}"/>
                </a:ext>
              </a:extLst>
            </p:cNvPr>
            <p:cNvSpPr/>
            <p:nvPr/>
          </p:nvSpPr>
          <p:spPr>
            <a:xfrm>
              <a:off x="3478852" y="3294799"/>
              <a:ext cx="219950" cy="156525"/>
            </a:xfrm>
            <a:custGeom>
              <a:avLst/>
              <a:gdLst/>
              <a:ahLst/>
              <a:cxnLst/>
              <a:rect l="l" t="t" r="r" b="b"/>
              <a:pathLst>
                <a:path w="8798" h="6261" extrusionOk="0">
                  <a:moveTo>
                    <a:pt x="1919" y="0"/>
                  </a:moveTo>
                  <a:cubicBezTo>
                    <a:pt x="1808" y="0"/>
                    <a:pt x="1694" y="30"/>
                    <a:pt x="1579" y="95"/>
                  </a:cubicBezTo>
                  <a:cubicBezTo>
                    <a:pt x="0" y="947"/>
                    <a:pt x="4311" y="6261"/>
                    <a:pt x="4311" y="6261"/>
                  </a:cubicBezTo>
                  <a:cubicBezTo>
                    <a:pt x="5690" y="4932"/>
                    <a:pt x="8797" y="1825"/>
                    <a:pt x="7494" y="772"/>
                  </a:cubicBezTo>
                  <a:cubicBezTo>
                    <a:pt x="7367" y="672"/>
                    <a:pt x="7236" y="626"/>
                    <a:pt x="7103" y="626"/>
                  </a:cubicBezTo>
                  <a:cubicBezTo>
                    <a:pt x="5838" y="626"/>
                    <a:pt x="4361" y="4707"/>
                    <a:pt x="4361" y="4707"/>
                  </a:cubicBezTo>
                  <a:cubicBezTo>
                    <a:pt x="4361" y="4707"/>
                    <a:pt x="3308" y="0"/>
                    <a:pt x="19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232;p60">
              <a:extLst>
                <a:ext uri="{FF2B5EF4-FFF2-40B4-BE49-F238E27FC236}">
                  <a16:creationId xmlns:a16="http://schemas.microsoft.com/office/drawing/2014/main" id="{D52411D4-90CB-AEE4-0978-CEF587ACE20A}"/>
                </a:ext>
              </a:extLst>
            </p:cNvPr>
            <p:cNvSpPr/>
            <p:nvPr/>
          </p:nvSpPr>
          <p:spPr>
            <a:xfrm>
              <a:off x="3505802" y="3040624"/>
              <a:ext cx="212350" cy="213025"/>
            </a:xfrm>
            <a:custGeom>
              <a:avLst/>
              <a:gdLst/>
              <a:ahLst/>
              <a:cxnLst/>
              <a:rect l="l" t="t" r="r" b="b"/>
              <a:pathLst>
                <a:path w="8494" h="8521" extrusionOk="0">
                  <a:moveTo>
                    <a:pt x="4780" y="1"/>
                  </a:moveTo>
                  <a:cubicBezTo>
                    <a:pt x="4743" y="1"/>
                    <a:pt x="4703" y="4"/>
                    <a:pt x="4662" y="12"/>
                  </a:cubicBezTo>
                  <a:cubicBezTo>
                    <a:pt x="3233" y="262"/>
                    <a:pt x="3333" y="3846"/>
                    <a:pt x="3333" y="3846"/>
                  </a:cubicBezTo>
                  <a:cubicBezTo>
                    <a:pt x="3333" y="3846"/>
                    <a:pt x="3030" y="601"/>
                    <a:pt x="1976" y="601"/>
                  </a:cubicBezTo>
                  <a:cubicBezTo>
                    <a:pt x="1819" y="601"/>
                    <a:pt x="1646" y="673"/>
                    <a:pt x="1454" y="839"/>
                  </a:cubicBezTo>
                  <a:cubicBezTo>
                    <a:pt x="0" y="2092"/>
                    <a:pt x="1504" y="8207"/>
                    <a:pt x="3359" y="8508"/>
                  </a:cubicBezTo>
                  <a:cubicBezTo>
                    <a:pt x="3410" y="8516"/>
                    <a:pt x="3463" y="8521"/>
                    <a:pt x="3517" y="8521"/>
                  </a:cubicBezTo>
                  <a:cubicBezTo>
                    <a:pt x="5373" y="8521"/>
                    <a:pt x="8494" y="3625"/>
                    <a:pt x="7544" y="2067"/>
                  </a:cubicBezTo>
                  <a:cubicBezTo>
                    <a:pt x="7358" y="1768"/>
                    <a:pt x="7166" y="1647"/>
                    <a:pt x="6977" y="1647"/>
                  </a:cubicBezTo>
                  <a:cubicBezTo>
                    <a:pt x="6152" y="1647"/>
                    <a:pt x="5389" y="3972"/>
                    <a:pt x="5389" y="3972"/>
                  </a:cubicBezTo>
                  <a:cubicBezTo>
                    <a:pt x="5389" y="3972"/>
                    <a:pt x="6050" y="1"/>
                    <a:pt x="4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roup 29">
            <a:extLst>
              <a:ext uri="{FF2B5EF4-FFF2-40B4-BE49-F238E27FC236}">
                <a16:creationId xmlns:a16="http://schemas.microsoft.com/office/drawing/2014/main" id="{ED7A70EF-667A-7CE5-B643-8B7FC362265C}"/>
              </a:ext>
            </a:extLst>
          </p:cNvPr>
          <p:cNvGrpSpPr/>
          <p:nvPr/>
        </p:nvGrpSpPr>
        <p:grpSpPr>
          <a:xfrm>
            <a:off x="827498" y="2990510"/>
            <a:ext cx="123789" cy="290333"/>
            <a:chOff x="3478852" y="3040624"/>
            <a:chExt cx="239300" cy="561250"/>
          </a:xfrm>
        </p:grpSpPr>
        <p:sp>
          <p:nvSpPr>
            <p:cNvPr id="31" name="Google Shape;2230;p60">
              <a:extLst>
                <a:ext uri="{FF2B5EF4-FFF2-40B4-BE49-F238E27FC236}">
                  <a16:creationId xmlns:a16="http://schemas.microsoft.com/office/drawing/2014/main" id="{FF1F0BD7-4C51-4BD7-0B9B-B0E11DAB0603}"/>
                </a:ext>
              </a:extLst>
            </p:cNvPr>
            <p:cNvSpPr/>
            <p:nvPr/>
          </p:nvSpPr>
          <p:spPr>
            <a:xfrm>
              <a:off x="3578477" y="3191274"/>
              <a:ext cx="18825" cy="410600"/>
            </a:xfrm>
            <a:custGeom>
              <a:avLst/>
              <a:gdLst/>
              <a:ahLst/>
              <a:cxnLst/>
              <a:rect l="l" t="t" r="r" b="b"/>
              <a:pathLst>
                <a:path w="753" h="16424" extrusionOk="0">
                  <a:moveTo>
                    <a:pt x="376" y="1"/>
                  </a:moveTo>
                  <a:cubicBezTo>
                    <a:pt x="188" y="1"/>
                    <a:pt x="0" y="126"/>
                    <a:pt x="0" y="377"/>
                  </a:cubicBezTo>
                  <a:lnTo>
                    <a:pt x="0" y="16066"/>
                  </a:lnTo>
                  <a:cubicBezTo>
                    <a:pt x="0" y="16304"/>
                    <a:pt x="188" y="16423"/>
                    <a:pt x="376" y="16423"/>
                  </a:cubicBezTo>
                  <a:cubicBezTo>
                    <a:pt x="564" y="16423"/>
                    <a:pt x="752" y="16304"/>
                    <a:pt x="752" y="16066"/>
                  </a:cubicBezTo>
                  <a:lnTo>
                    <a:pt x="752" y="377"/>
                  </a:lnTo>
                  <a:cubicBezTo>
                    <a:pt x="752" y="126"/>
                    <a:pt x="564"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231;p60">
              <a:extLst>
                <a:ext uri="{FF2B5EF4-FFF2-40B4-BE49-F238E27FC236}">
                  <a16:creationId xmlns:a16="http://schemas.microsoft.com/office/drawing/2014/main" id="{61E0BE7E-5A6A-F399-BA69-365FF91E58BC}"/>
                </a:ext>
              </a:extLst>
            </p:cNvPr>
            <p:cNvSpPr/>
            <p:nvPr/>
          </p:nvSpPr>
          <p:spPr>
            <a:xfrm>
              <a:off x="3478852" y="3294799"/>
              <a:ext cx="219950" cy="156525"/>
            </a:xfrm>
            <a:custGeom>
              <a:avLst/>
              <a:gdLst/>
              <a:ahLst/>
              <a:cxnLst/>
              <a:rect l="l" t="t" r="r" b="b"/>
              <a:pathLst>
                <a:path w="8798" h="6261" extrusionOk="0">
                  <a:moveTo>
                    <a:pt x="1919" y="0"/>
                  </a:moveTo>
                  <a:cubicBezTo>
                    <a:pt x="1808" y="0"/>
                    <a:pt x="1694" y="30"/>
                    <a:pt x="1579" y="95"/>
                  </a:cubicBezTo>
                  <a:cubicBezTo>
                    <a:pt x="0" y="947"/>
                    <a:pt x="4311" y="6261"/>
                    <a:pt x="4311" y="6261"/>
                  </a:cubicBezTo>
                  <a:cubicBezTo>
                    <a:pt x="5690" y="4932"/>
                    <a:pt x="8797" y="1825"/>
                    <a:pt x="7494" y="772"/>
                  </a:cubicBezTo>
                  <a:cubicBezTo>
                    <a:pt x="7367" y="672"/>
                    <a:pt x="7236" y="626"/>
                    <a:pt x="7103" y="626"/>
                  </a:cubicBezTo>
                  <a:cubicBezTo>
                    <a:pt x="5838" y="626"/>
                    <a:pt x="4361" y="4707"/>
                    <a:pt x="4361" y="4707"/>
                  </a:cubicBezTo>
                  <a:cubicBezTo>
                    <a:pt x="4361" y="4707"/>
                    <a:pt x="3308" y="0"/>
                    <a:pt x="19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232;p60">
              <a:extLst>
                <a:ext uri="{FF2B5EF4-FFF2-40B4-BE49-F238E27FC236}">
                  <a16:creationId xmlns:a16="http://schemas.microsoft.com/office/drawing/2014/main" id="{87441FE6-2734-6F35-D11B-F6C1262B89D4}"/>
                </a:ext>
              </a:extLst>
            </p:cNvPr>
            <p:cNvSpPr/>
            <p:nvPr/>
          </p:nvSpPr>
          <p:spPr>
            <a:xfrm>
              <a:off x="3505802" y="3040624"/>
              <a:ext cx="212350" cy="213025"/>
            </a:xfrm>
            <a:custGeom>
              <a:avLst/>
              <a:gdLst/>
              <a:ahLst/>
              <a:cxnLst/>
              <a:rect l="l" t="t" r="r" b="b"/>
              <a:pathLst>
                <a:path w="8494" h="8521" extrusionOk="0">
                  <a:moveTo>
                    <a:pt x="4780" y="1"/>
                  </a:moveTo>
                  <a:cubicBezTo>
                    <a:pt x="4743" y="1"/>
                    <a:pt x="4703" y="4"/>
                    <a:pt x="4662" y="12"/>
                  </a:cubicBezTo>
                  <a:cubicBezTo>
                    <a:pt x="3233" y="262"/>
                    <a:pt x="3333" y="3846"/>
                    <a:pt x="3333" y="3846"/>
                  </a:cubicBezTo>
                  <a:cubicBezTo>
                    <a:pt x="3333" y="3846"/>
                    <a:pt x="3030" y="601"/>
                    <a:pt x="1976" y="601"/>
                  </a:cubicBezTo>
                  <a:cubicBezTo>
                    <a:pt x="1819" y="601"/>
                    <a:pt x="1646" y="673"/>
                    <a:pt x="1454" y="839"/>
                  </a:cubicBezTo>
                  <a:cubicBezTo>
                    <a:pt x="0" y="2092"/>
                    <a:pt x="1504" y="8207"/>
                    <a:pt x="3359" y="8508"/>
                  </a:cubicBezTo>
                  <a:cubicBezTo>
                    <a:pt x="3410" y="8516"/>
                    <a:pt x="3463" y="8521"/>
                    <a:pt x="3517" y="8521"/>
                  </a:cubicBezTo>
                  <a:cubicBezTo>
                    <a:pt x="5373" y="8521"/>
                    <a:pt x="8494" y="3625"/>
                    <a:pt x="7544" y="2067"/>
                  </a:cubicBezTo>
                  <a:cubicBezTo>
                    <a:pt x="7358" y="1768"/>
                    <a:pt x="7166" y="1647"/>
                    <a:pt x="6977" y="1647"/>
                  </a:cubicBezTo>
                  <a:cubicBezTo>
                    <a:pt x="6152" y="1647"/>
                    <a:pt x="5389" y="3972"/>
                    <a:pt x="5389" y="3972"/>
                  </a:cubicBezTo>
                  <a:cubicBezTo>
                    <a:pt x="5389" y="3972"/>
                    <a:pt x="6050" y="1"/>
                    <a:pt x="4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4" name="Group 33">
            <a:extLst>
              <a:ext uri="{FF2B5EF4-FFF2-40B4-BE49-F238E27FC236}">
                <a16:creationId xmlns:a16="http://schemas.microsoft.com/office/drawing/2014/main" id="{90F79FC9-3DF1-E87C-ED9E-F211AEFF6066}"/>
              </a:ext>
            </a:extLst>
          </p:cNvPr>
          <p:cNvGrpSpPr/>
          <p:nvPr/>
        </p:nvGrpSpPr>
        <p:grpSpPr>
          <a:xfrm>
            <a:off x="837907" y="3548712"/>
            <a:ext cx="123789" cy="290333"/>
            <a:chOff x="3478852" y="3040624"/>
            <a:chExt cx="239300" cy="561250"/>
          </a:xfrm>
        </p:grpSpPr>
        <p:sp>
          <p:nvSpPr>
            <p:cNvPr id="35" name="Google Shape;2230;p60">
              <a:extLst>
                <a:ext uri="{FF2B5EF4-FFF2-40B4-BE49-F238E27FC236}">
                  <a16:creationId xmlns:a16="http://schemas.microsoft.com/office/drawing/2014/main" id="{D3258B7B-FDAA-5DA5-75B0-6C71E94AB282}"/>
                </a:ext>
              </a:extLst>
            </p:cNvPr>
            <p:cNvSpPr/>
            <p:nvPr/>
          </p:nvSpPr>
          <p:spPr>
            <a:xfrm>
              <a:off x="3578477" y="3191274"/>
              <a:ext cx="18825" cy="410600"/>
            </a:xfrm>
            <a:custGeom>
              <a:avLst/>
              <a:gdLst/>
              <a:ahLst/>
              <a:cxnLst/>
              <a:rect l="l" t="t" r="r" b="b"/>
              <a:pathLst>
                <a:path w="753" h="16424" extrusionOk="0">
                  <a:moveTo>
                    <a:pt x="376" y="1"/>
                  </a:moveTo>
                  <a:cubicBezTo>
                    <a:pt x="188" y="1"/>
                    <a:pt x="0" y="126"/>
                    <a:pt x="0" y="377"/>
                  </a:cubicBezTo>
                  <a:lnTo>
                    <a:pt x="0" y="16066"/>
                  </a:lnTo>
                  <a:cubicBezTo>
                    <a:pt x="0" y="16304"/>
                    <a:pt x="188" y="16423"/>
                    <a:pt x="376" y="16423"/>
                  </a:cubicBezTo>
                  <a:cubicBezTo>
                    <a:pt x="564" y="16423"/>
                    <a:pt x="752" y="16304"/>
                    <a:pt x="752" y="16066"/>
                  </a:cubicBezTo>
                  <a:lnTo>
                    <a:pt x="752" y="377"/>
                  </a:lnTo>
                  <a:cubicBezTo>
                    <a:pt x="752" y="126"/>
                    <a:pt x="564"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31;p60">
              <a:extLst>
                <a:ext uri="{FF2B5EF4-FFF2-40B4-BE49-F238E27FC236}">
                  <a16:creationId xmlns:a16="http://schemas.microsoft.com/office/drawing/2014/main" id="{7C568326-C422-BFD0-4A6C-44406948D767}"/>
                </a:ext>
              </a:extLst>
            </p:cNvPr>
            <p:cNvSpPr/>
            <p:nvPr/>
          </p:nvSpPr>
          <p:spPr>
            <a:xfrm>
              <a:off x="3478852" y="3294799"/>
              <a:ext cx="219950" cy="156525"/>
            </a:xfrm>
            <a:custGeom>
              <a:avLst/>
              <a:gdLst/>
              <a:ahLst/>
              <a:cxnLst/>
              <a:rect l="l" t="t" r="r" b="b"/>
              <a:pathLst>
                <a:path w="8798" h="6261" extrusionOk="0">
                  <a:moveTo>
                    <a:pt x="1919" y="0"/>
                  </a:moveTo>
                  <a:cubicBezTo>
                    <a:pt x="1808" y="0"/>
                    <a:pt x="1694" y="30"/>
                    <a:pt x="1579" y="95"/>
                  </a:cubicBezTo>
                  <a:cubicBezTo>
                    <a:pt x="0" y="947"/>
                    <a:pt x="4311" y="6261"/>
                    <a:pt x="4311" y="6261"/>
                  </a:cubicBezTo>
                  <a:cubicBezTo>
                    <a:pt x="5690" y="4932"/>
                    <a:pt x="8797" y="1825"/>
                    <a:pt x="7494" y="772"/>
                  </a:cubicBezTo>
                  <a:cubicBezTo>
                    <a:pt x="7367" y="672"/>
                    <a:pt x="7236" y="626"/>
                    <a:pt x="7103" y="626"/>
                  </a:cubicBezTo>
                  <a:cubicBezTo>
                    <a:pt x="5838" y="626"/>
                    <a:pt x="4361" y="4707"/>
                    <a:pt x="4361" y="4707"/>
                  </a:cubicBezTo>
                  <a:cubicBezTo>
                    <a:pt x="4361" y="4707"/>
                    <a:pt x="3308" y="0"/>
                    <a:pt x="19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32;p60">
              <a:extLst>
                <a:ext uri="{FF2B5EF4-FFF2-40B4-BE49-F238E27FC236}">
                  <a16:creationId xmlns:a16="http://schemas.microsoft.com/office/drawing/2014/main" id="{B915E82F-8DB5-1112-991E-238EC4BBE371}"/>
                </a:ext>
              </a:extLst>
            </p:cNvPr>
            <p:cNvSpPr/>
            <p:nvPr/>
          </p:nvSpPr>
          <p:spPr>
            <a:xfrm>
              <a:off x="3505802" y="3040624"/>
              <a:ext cx="212350" cy="213025"/>
            </a:xfrm>
            <a:custGeom>
              <a:avLst/>
              <a:gdLst/>
              <a:ahLst/>
              <a:cxnLst/>
              <a:rect l="l" t="t" r="r" b="b"/>
              <a:pathLst>
                <a:path w="8494" h="8521" extrusionOk="0">
                  <a:moveTo>
                    <a:pt x="4780" y="1"/>
                  </a:moveTo>
                  <a:cubicBezTo>
                    <a:pt x="4743" y="1"/>
                    <a:pt x="4703" y="4"/>
                    <a:pt x="4662" y="12"/>
                  </a:cubicBezTo>
                  <a:cubicBezTo>
                    <a:pt x="3233" y="262"/>
                    <a:pt x="3333" y="3846"/>
                    <a:pt x="3333" y="3846"/>
                  </a:cubicBezTo>
                  <a:cubicBezTo>
                    <a:pt x="3333" y="3846"/>
                    <a:pt x="3030" y="601"/>
                    <a:pt x="1976" y="601"/>
                  </a:cubicBezTo>
                  <a:cubicBezTo>
                    <a:pt x="1819" y="601"/>
                    <a:pt x="1646" y="673"/>
                    <a:pt x="1454" y="839"/>
                  </a:cubicBezTo>
                  <a:cubicBezTo>
                    <a:pt x="0" y="2092"/>
                    <a:pt x="1504" y="8207"/>
                    <a:pt x="3359" y="8508"/>
                  </a:cubicBezTo>
                  <a:cubicBezTo>
                    <a:pt x="3410" y="8516"/>
                    <a:pt x="3463" y="8521"/>
                    <a:pt x="3517" y="8521"/>
                  </a:cubicBezTo>
                  <a:cubicBezTo>
                    <a:pt x="5373" y="8521"/>
                    <a:pt x="8494" y="3625"/>
                    <a:pt x="7544" y="2067"/>
                  </a:cubicBezTo>
                  <a:cubicBezTo>
                    <a:pt x="7358" y="1768"/>
                    <a:pt x="7166" y="1647"/>
                    <a:pt x="6977" y="1647"/>
                  </a:cubicBezTo>
                  <a:cubicBezTo>
                    <a:pt x="6152" y="1647"/>
                    <a:pt x="5389" y="3972"/>
                    <a:pt x="5389" y="3972"/>
                  </a:cubicBezTo>
                  <a:cubicBezTo>
                    <a:pt x="5389" y="3972"/>
                    <a:pt x="6050" y="1"/>
                    <a:pt x="4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8" name="Group 37">
            <a:extLst>
              <a:ext uri="{FF2B5EF4-FFF2-40B4-BE49-F238E27FC236}">
                <a16:creationId xmlns:a16="http://schemas.microsoft.com/office/drawing/2014/main" id="{FAF096FC-8FC3-8C44-0F5C-694F103D02BD}"/>
              </a:ext>
            </a:extLst>
          </p:cNvPr>
          <p:cNvGrpSpPr/>
          <p:nvPr/>
        </p:nvGrpSpPr>
        <p:grpSpPr>
          <a:xfrm>
            <a:off x="823966" y="4088595"/>
            <a:ext cx="123789" cy="290333"/>
            <a:chOff x="3478852" y="3040624"/>
            <a:chExt cx="239300" cy="561250"/>
          </a:xfrm>
        </p:grpSpPr>
        <p:sp>
          <p:nvSpPr>
            <p:cNvPr id="39" name="Google Shape;2230;p60">
              <a:extLst>
                <a:ext uri="{FF2B5EF4-FFF2-40B4-BE49-F238E27FC236}">
                  <a16:creationId xmlns:a16="http://schemas.microsoft.com/office/drawing/2014/main" id="{83DF776B-4925-7BC9-6931-11BF133A0F14}"/>
                </a:ext>
              </a:extLst>
            </p:cNvPr>
            <p:cNvSpPr/>
            <p:nvPr/>
          </p:nvSpPr>
          <p:spPr>
            <a:xfrm>
              <a:off x="3578477" y="3191274"/>
              <a:ext cx="18825" cy="410600"/>
            </a:xfrm>
            <a:custGeom>
              <a:avLst/>
              <a:gdLst/>
              <a:ahLst/>
              <a:cxnLst/>
              <a:rect l="l" t="t" r="r" b="b"/>
              <a:pathLst>
                <a:path w="753" h="16424" extrusionOk="0">
                  <a:moveTo>
                    <a:pt x="376" y="1"/>
                  </a:moveTo>
                  <a:cubicBezTo>
                    <a:pt x="188" y="1"/>
                    <a:pt x="0" y="126"/>
                    <a:pt x="0" y="377"/>
                  </a:cubicBezTo>
                  <a:lnTo>
                    <a:pt x="0" y="16066"/>
                  </a:lnTo>
                  <a:cubicBezTo>
                    <a:pt x="0" y="16304"/>
                    <a:pt x="188" y="16423"/>
                    <a:pt x="376" y="16423"/>
                  </a:cubicBezTo>
                  <a:cubicBezTo>
                    <a:pt x="564" y="16423"/>
                    <a:pt x="752" y="16304"/>
                    <a:pt x="752" y="16066"/>
                  </a:cubicBezTo>
                  <a:lnTo>
                    <a:pt x="752" y="377"/>
                  </a:lnTo>
                  <a:cubicBezTo>
                    <a:pt x="752" y="126"/>
                    <a:pt x="564"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31;p60">
              <a:extLst>
                <a:ext uri="{FF2B5EF4-FFF2-40B4-BE49-F238E27FC236}">
                  <a16:creationId xmlns:a16="http://schemas.microsoft.com/office/drawing/2014/main" id="{A265FF06-F0F4-DEAD-5C24-A3FA10A90378}"/>
                </a:ext>
              </a:extLst>
            </p:cNvPr>
            <p:cNvSpPr/>
            <p:nvPr/>
          </p:nvSpPr>
          <p:spPr>
            <a:xfrm>
              <a:off x="3478852" y="3294799"/>
              <a:ext cx="219950" cy="156525"/>
            </a:xfrm>
            <a:custGeom>
              <a:avLst/>
              <a:gdLst/>
              <a:ahLst/>
              <a:cxnLst/>
              <a:rect l="l" t="t" r="r" b="b"/>
              <a:pathLst>
                <a:path w="8798" h="6261" extrusionOk="0">
                  <a:moveTo>
                    <a:pt x="1919" y="0"/>
                  </a:moveTo>
                  <a:cubicBezTo>
                    <a:pt x="1808" y="0"/>
                    <a:pt x="1694" y="30"/>
                    <a:pt x="1579" y="95"/>
                  </a:cubicBezTo>
                  <a:cubicBezTo>
                    <a:pt x="0" y="947"/>
                    <a:pt x="4311" y="6261"/>
                    <a:pt x="4311" y="6261"/>
                  </a:cubicBezTo>
                  <a:cubicBezTo>
                    <a:pt x="5690" y="4932"/>
                    <a:pt x="8797" y="1825"/>
                    <a:pt x="7494" y="772"/>
                  </a:cubicBezTo>
                  <a:cubicBezTo>
                    <a:pt x="7367" y="672"/>
                    <a:pt x="7236" y="626"/>
                    <a:pt x="7103" y="626"/>
                  </a:cubicBezTo>
                  <a:cubicBezTo>
                    <a:pt x="5838" y="626"/>
                    <a:pt x="4361" y="4707"/>
                    <a:pt x="4361" y="4707"/>
                  </a:cubicBezTo>
                  <a:cubicBezTo>
                    <a:pt x="4361" y="4707"/>
                    <a:pt x="3308" y="0"/>
                    <a:pt x="19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32;p60">
              <a:extLst>
                <a:ext uri="{FF2B5EF4-FFF2-40B4-BE49-F238E27FC236}">
                  <a16:creationId xmlns:a16="http://schemas.microsoft.com/office/drawing/2014/main" id="{BE9756F7-B1F2-02CB-426F-A968C86BD8E6}"/>
                </a:ext>
              </a:extLst>
            </p:cNvPr>
            <p:cNvSpPr/>
            <p:nvPr/>
          </p:nvSpPr>
          <p:spPr>
            <a:xfrm>
              <a:off x="3505802" y="3040624"/>
              <a:ext cx="212350" cy="213025"/>
            </a:xfrm>
            <a:custGeom>
              <a:avLst/>
              <a:gdLst/>
              <a:ahLst/>
              <a:cxnLst/>
              <a:rect l="l" t="t" r="r" b="b"/>
              <a:pathLst>
                <a:path w="8494" h="8521" extrusionOk="0">
                  <a:moveTo>
                    <a:pt x="4780" y="1"/>
                  </a:moveTo>
                  <a:cubicBezTo>
                    <a:pt x="4743" y="1"/>
                    <a:pt x="4703" y="4"/>
                    <a:pt x="4662" y="12"/>
                  </a:cubicBezTo>
                  <a:cubicBezTo>
                    <a:pt x="3233" y="262"/>
                    <a:pt x="3333" y="3846"/>
                    <a:pt x="3333" y="3846"/>
                  </a:cubicBezTo>
                  <a:cubicBezTo>
                    <a:pt x="3333" y="3846"/>
                    <a:pt x="3030" y="601"/>
                    <a:pt x="1976" y="601"/>
                  </a:cubicBezTo>
                  <a:cubicBezTo>
                    <a:pt x="1819" y="601"/>
                    <a:pt x="1646" y="673"/>
                    <a:pt x="1454" y="839"/>
                  </a:cubicBezTo>
                  <a:cubicBezTo>
                    <a:pt x="0" y="2092"/>
                    <a:pt x="1504" y="8207"/>
                    <a:pt x="3359" y="8508"/>
                  </a:cubicBezTo>
                  <a:cubicBezTo>
                    <a:pt x="3410" y="8516"/>
                    <a:pt x="3463" y="8521"/>
                    <a:pt x="3517" y="8521"/>
                  </a:cubicBezTo>
                  <a:cubicBezTo>
                    <a:pt x="5373" y="8521"/>
                    <a:pt x="8494" y="3625"/>
                    <a:pt x="7544" y="2067"/>
                  </a:cubicBezTo>
                  <a:cubicBezTo>
                    <a:pt x="7358" y="1768"/>
                    <a:pt x="7166" y="1647"/>
                    <a:pt x="6977" y="1647"/>
                  </a:cubicBezTo>
                  <a:cubicBezTo>
                    <a:pt x="6152" y="1647"/>
                    <a:pt x="5389" y="3972"/>
                    <a:pt x="5389" y="3972"/>
                  </a:cubicBezTo>
                  <a:cubicBezTo>
                    <a:pt x="5389" y="3972"/>
                    <a:pt x="6050" y="1"/>
                    <a:pt x="4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par>
                          <p:cTn id="22" fill="hold">
                            <p:stCondLst>
                              <p:cond delay="1500"/>
                            </p:stCondLst>
                            <p:childTnLst>
                              <p:par>
                                <p:cTn id="23" presetID="16" presetClass="entr" presetSubtype="21"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par>
                          <p:cTn id="29" fill="hold">
                            <p:stCondLst>
                              <p:cond delay="2000"/>
                            </p:stCondLst>
                            <p:childTnLst>
                              <p:par>
                                <p:cTn id="30" presetID="16" presetClass="entr" presetSubtype="21"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par>
                          <p:cTn id="36" fill="hold">
                            <p:stCondLst>
                              <p:cond delay="2500"/>
                            </p:stCondLst>
                            <p:childTnLst>
                              <p:par>
                                <p:cTn id="37" presetID="16" presetClass="entr" presetSubtype="21"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2"/>
        <p:cNvGrpSpPr/>
        <p:nvPr/>
      </p:nvGrpSpPr>
      <p:grpSpPr>
        <a:xfrm>
          <a:off x="0" y="0"/>
          <a:ext cx="0" cy="0"/>
          <a:chOff x="0" y="0"/>
          <a:chExt cx="0" cy="0"/>
        </a:xfrm>
      </p:grpSpPr>
      <p:sp>
        <p:nvSpPr>
          <p:cNvPr id="59" name="Google Shape;1260;p37">
            <a:extLst>
              <a:ext uri="{FF2B5EF4-FFF2-40B4-BE49-F238E27FC236}">
                <a16:creationId xmlns:a16="http://schemas.microsoft.com/office/drawing/2014/main" id="{D7704474-4B84-3414-B717-FB18C0709444}"/>
              </a:ext>
            </a:extLst>
          </p:cNvPr>
          <p:cNvSpPr/>
          <p:nvPr/>
        </p:nvSpPr>
        <p:spPr>
          <a:xfrm>
            <a:off x="966767" y="1612234"/>
            <a:ext cx="1020900" cy="1020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61;p37">
            <a:extLst>
              <a:ext uri="{FF2B5EF4-FFF2-40B4-BE49-F238E27FC236}">
                <a16:creationId xmlns:a16="http://schemas.microsoft.com/office/drawing/2014/main" id="{D4EBF31E-0655-EAD2-BE7C-70826AEC93DE}"/>
              </a:ext>
            </a:extLst>
          </p:cNvPr>
          <p:cNvSpPr txBox="1">
            <a:spLocks noGrp="1"/>
          </p:cNvSpPr>
          <p:nvPr>
            <p:ph type="title" idx="4294967295"/>
          </p:nvPr>
        </p:nvSpPr>
        <p:spPr>
          <a:xfrm>
            <a:off x="2311398" y="1516787"/>
            <a:ext cx="5276850" cy="138112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b="1" dirty="0">
                <a:solidFill>
                  <a:schemeClr val="bg2">
                    <a:lumMod val="25000"/>
                  </a:schemeClr>
                </a:solidFill>
                <a:latin typeface="Calibri" panose="020F0502020204030204" pitchFamily="34" charset="0"/>
                <a:cs typeface="Calibri" panose="020F0502020204030204" pitchFamily="34" charset="0"/>
              </a:rPr>
              <a:t>Nghe và kể lại câu chuyện</a:t>
            </a:r>
            <a:endParaRPr sz="3200" b="1" dirty="0">
              <a:solidFill>
                <a:schemeClr val="bg2">
                  <a:lumMod val="25000"/>
                </a:schemeClr>
              </a:solidFill>
              <a:latin typeface="Calibri" panose="020F0502020204030204" pitchFamily="34" charset="0"/>
              <a:cs typeface="Calibri" panose="020F0502020204030204" pitchFamily="34" charset="0"/>
            </a:endParaRPr>
          </a:p>
        </p:txBody>
      </p:sp>
      <p:sp>
        <p:nvSpPr>
          <p:cNvPr id="61" name="Google Shape;1262;p37">
            <a:extLst>
              <a:ext uri="{FF2B5EF4-FFF2-40B4-BE49-F238E27FC236}">
                <a16:creationId xmlns:a16="http://schemas.microsoft.com/office/drawing/2014/main" id="{F4A8BECE-D7FE-0B73-551B-9187E50F04AA}"/>
              </a:ext>
            </a:extLst>
          </p:cNvPr>
          <p:cNvSpPr txBox="1">
            <a:spLocks/>
          </p:cNvSpPr>
          <p:nvPr/>
        </p:nvSpPr>
        <p:spPr>
          <a:xfrm>
            <a:off x="1040142" y="1707559"/>
            <a:ext cx="86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500"/>
              <a:buFont typeface="Chau Philomene One"/>
              <a:buNone/>
              <a:defRPr sz="2500" b="0" i="0" u="none" strike="noStrike" cap="none">
                <a:solidFill>
                  <a:schemeClr val="dk1"/>
                </a:solidFill>
                <a:latin typeface="Chau Philomene One"/>
                <a:ea typeface="Chau Philomene One"/>
                <a:cs typeface="Chau Philomene One"/>
                <a:sym typeface="Chau Philomene One"/>
              </a:defRPr>
            </a:lvl1pPr>
            <a:lvl2pPr marL="914400" marR="0" lvl="1" indent="-317500" algn="ctr" rtl="0">
              <a:lnSpc>
                <a:spcPct val="100000"/>
              </a:lnSpc>
              <a:spcBef>
                <a:spcPts val="0"/>
              </a:spcBef>
              <a:spcAft>
                <a:spcPts val="0"/>
              </a:spcAft>
              <a:buClr>
                <a:schemeClr val="dk1"/>
              </a:buClr>
              <a:buSzPts val="2500"/>
              <a:buFont typeface="Chau Philomene One"/>
              <a:buNone/>
              <a:defRPr sz="2500" b="0" i="0" u="none" strike="noStrike" cap="none">
                <a:solidFill>
                  <a:schemeClr val="dk1"/>
                </a:solidFill>
                <a:latin typeface="Chau Philomene One"/>
                <a:ea typeface="Chau Philomene One"/>
                <a:cs typeface="Chau Philomene One"/>
                <a:sym typeface="Chau Philomene One"/>
              </a:defRPr>
            </a:lvl2pPr>
            <a:lvl3pPr marL="1371600" marR="0" lvl="2" indent="-317500" algn="ctr" rtl="0">
              <a:lnSpc>
                <a:spcPct val="100000"/>
              </a:lnSpc>
              <a:spcBef>
                <a:spcPts val="0"/>
              </a:spcBef>
              <a:spcAft>
                <a:spcPts val="0"/>
              </a:spcAft>
              <a:buClr>
                <a:schemeClr val="dk1"/>
              </a:buClr>
              <a:buSzPts val="2500"/>
              <a:buFont typeface="Chau Philomene One"/>
              <a:buNone/>
              <a:defRPr sz="2500" b="0" i="0" u="none" strike="noStrike" cap="none">
                <a:solidFill>
                  <a:schemeClr val="dk1"/>
                </a:solidFill>
                <a:latin typeface="Chau Philomene One"/>
                <a:ea typeface="Chau Philomene One"/>
                <a:cs typeface="Chau Philomene One"/>
                <a:sym typeface="Chau Philomene One"/>
              </a:defRPr>
            </a:lvl3pPr>
            <a:lvl4pPr marL="1828800" marR="0" lvl="3" indent="-317500" algn="ctr" rtl="0">
              <a:lnSpc>
                <a:spcPct val="100000"/>
              </a:lnSpc>
              <a:spcBef>
                <a:spcPts val="0"/>
              </a:spcBef>
              <a:spcAft>
                <a:spcPts val="0"/>
              </a:spcAft>
              <a:buClr>
                <a:schemeClr val="dk1"/>
              </a:buClr>
              <a:buSzPts val="2500"/>
              <a:buFont typeface="Chau Philomene One"/>
              <a:buNone/>
              <a:defRPr sz="2500" b="0" i="0" u="none" strike="noStrike" cap="none">
                <a:solidFill>
                  <a:schemeClr val="dk1"/>
                </a:solidFill>
                <a:latin typeface="Chau Philomene One"/>
                <a:ea typeface="Chau Philomene One"/>
                <a:cs typeface="Chau Philomene One"/>
                <a:sym typeface="Chau Philomene One"/>
              </a:defRPr>
            </a:lvl4pPr>
            <a:lvl5pPr marL="2286000" marR="0" lvl="4" indent="-317500" algn="ctr" rtl="0">
              <a:lnSpc>
                <a:spcPct val="100000"/>
              </a:lnSpc>
              <a:spcBef>
                <a:spcPts val="0"/>
              </a:spcBef>
              <a:spcAft>
                <a:spcPts val="0"/>
              </a:spcAft>
              <a:buClr>
                <a:schemeClr val="dk1"/>
              </a:buClr>
              <a:buSzPts val="2500"/>
              <a:buFont typeface="Chau Philomene One"/>
              <a:buNone/>
              <a:defRPr sz="2500" b="0" i="0" u="none" strike="noStrike" cap="none">
                <a:solidFill>
                  <a:schemeClr val="dk1"/>
                </a:solidFill>
                <a:latin typeface="Chau Philomene One"/>
                <a:ea typeface="Chau Philomene One"/>
                <a:cs typeface="Chau Philomene One"/>
                <a:sym typeface="Chau Philomene One"/>
              </a:defRPr>
            </a:lvl5pPr>
            <a:lvl6pPr marL="2743200" marR="0" lvl="5" indent="-317500" algn="ctr" rtl="0">
              <a:lnSpc>
                <a:spcPct val="100000"/>
              </a:lnSpc>
              <a:spcBef>
                <a:spcPts val="0"/>
              </a:spcBef>
              <a:spcAft>
                <a:spcPts val="0"/>
              </a:spcAft>
              <a:buClr>
                <a:schemeClr val="dk1"/>
              </a:buClr>
              <a:buSzPts val="2500"/>
              <a:buFont typeface="Chau Philomene One"/>
              <a:buNone/>
              <a:defRPr sz="2500" b="0" i="0" u="none" strike="noStrike" cap="none">
                <a:solidFill>
                  <a:schemeClr val="dk1"/>
                </a:solidFill>
                <a:latin typeface="Chau Philomene One"/>
                <a:ea typeface="Chau Philomene One"/>
                <a:cs typeface="Chau Philomene One"/>
                <a:sym typeface="Chau Philomene One"/>
              </a:defRPr>
            </a:lvl6pPr>
            <a:lvl7pPr marL="3200400" marR="0" lvl="6" indent="-317500" algn="ctr" rtl="0">
              <a:lnSpc>
                <a:spcPct val="100000"/>
              </a:lnSpc>
              <a:spcBef>
                <a:spcPts val="0"/>
              </a:spcBef>
              <a:spcAft>
                <a:spcPts val="0"/>
              </a:spcAft>
              <a:buClr>
                <a:schemeClr val="dk1"/>
              </a:buClr>
              <a:buSzPts val="2500"/>
              <a:buFont typeface="Chau Philomene One"/>
              <a:buNone/>
              <a:defRPr sz="2500" b="0" i="0" u="none" strike="noStrike" cap="none">
                <a:solidFill>
                  <a:schemeClr val="dk1"/>
                </a:solidFill>
                <a:latin typeface="Chau Philomene One"/>
                <a:ea typeface="Chau Philomene One"/>
                <a:cs typeface="Chau Philomene One"/>
                <a:sym typeface="Chau Philomene One"/>
              </a:defRPr>
            </a:lvl7pPr>
            <a:lvl8pPr marL="3657600" marR="0" lvl="7" indent="-317500" algn="ctr" rtl="0">
              <a:lnSpc>
                <a:spcPct val="100000"/>
              </a:lnSpc>
              <a:spcBef>
                <a:spcPts val="0"/>
              </a:spcBef>
              <a:spcAft>
                <a:spcPts val="0"/>
              </a:spcAft>
              <a:buClr>
                <a:schemeClr val="dk1"/>
              </a:buClr>
              <a:buSzPts val="2500"/>
              <a:buFont typeface="Chau Philomene One"/>
              <a:buNone/>
              <a:defRPr sz="2500" b="0" i="0" u="none" strike="noStrike" cap="none">
                <a:solidFill>
                  <a:schemeClr val="dk1"/>
                </a:solidFill>
                <a:latin typeface="Chau Philomene One"/>
                <a:ea typeface="Chau Philomene One"/>
                <a:cs typeface="Chau Philomene One"/>
                <a:sym typeface="Chau Philomene One"/>
              </a:defRPr>
            </a:lvl8pPr>
            <a:lvl9pPr marL="4114800" marR="0" lvl="8" indent="-317500" algn="ctr" rtl="0">
              <a:lnSpc>
                <a:spcPct val="100000"/>
              </a:lnSpc>
              <a:spcBef>
                <a:spcPts val="0"/>
              </a:spcBef>
              <a:spcAft>
                <a:spcPts val="0"/>
              </a:spcAft>
              <a:buClr>
                <a:schemeClr val="dk1"/>
              </a:buClr>
              <a:buSzPts val="2500"/>
              <a:buFont typeface="Chau Philomene One"/>
              <a:buNone/>
              <a:defRPr sz="2500" b="0" i="0" u="none" strike="noStrike" cap="none">
                <a:solidFill>
                  <a:schemeClr val="dk1"/>
                </a:solidFill>
                <a:latin typeface="Chau Philomene One"/>
                <a:ea typeface="Chau Philomene One"/>
                <a:cs typeface="Chau Philomene One"/>
                <a:sym typeface="Chau Philomene One"/>
              </a:defRPr>
            </a:lvl9pPr>
          </a:lstStyle>
          <a:p>
            <a:pPr marL="0" indent="0"/>
            <a:r>
              <a:rPr lang="en" sz="4400" b="1" dirty="0">
                <a:latin typeface="Calibri" panose="020F0502020204030204" pitchFamily="34" charset="0"/>
                <a:cs typeface="Calibri" panose="020F0502020204030204" pitchFamily="34" charset="0"/>
              </a:rPr>
              <a:t>02</a:t>
            </a:r>
          </a:p>
        </p:txBody>
      </p:sp>
      <p:pic>
        <p:nvPicPr>
          <p:cNvPr id="22" name="Picture 21">
            <a:extLst>
              <a:ext uri="{FF2B5EF4-FFF2-40B4-BE49-F238E27FC236}">
                <a16:creationId xmlns:a16="http://schemas.microsoft.com/office/drawing/2014/main" id="{05126321-C1D0-5145-11B7-12E183A6E3A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2143" l="9947" r="94866">
                        <a14:foregroundMark x1="20963" y1="38750" x2="18610" y2="69286"/>
                        <a14:foregroundMark x1="18610" y1="69286" x2="19786" y2="78750"/>
                        <a14:foregroundMark x1="30053" y1="87500" x2="38289" y2="92143"/>
                        <a14:foregroundMark x1="38289" y1="92143" x2="39037" y2="91250"/>
                        <a14:foregroundMark x1="58610" y1="53750" x2="60107" y2="60000"/>
                        <a14:foregroundMark x1="76684" y1="15893" x2="80428" y2="75179"/>
                        <a14:foregroundMark x1="80428" y1="75179" x2="80535" y2="75536"/>
                        <a14:foregroundMark x1="65134" y1="46429" x2="68556" y2="50357"/>
                        <a14:foregroundMark x1="92727" y1="40000" x2="93048" y2="36786"/>
                        <a14:foregroundMark x1="91658" y1="36250" x2="94545" y2="32679"/>
                        <a14:foregroundMark x1="89412" y1="36964" x2="94011" y2="30714"/>
                        <a14:foregroundMark x1="94011" y1="30714" x2="94866" y2="39643"/>
                        <a14:foregroundMark x1="91444" y1="36964" x2="91444" y2="33036"/>
                        <a14:foregroundMark x1="71337" y1="45000" x2="81818" y2="49107"/>
                        <a14:foregroundMark x1="81818" y1="49107" x2="82781" y2="53571"/>
                        <a14:foregroundMark x1="74011" y1="40536" x2="73476" y2="40714"/>
                        <a14:foregroundMark x1="89091" y1="36964" x2="89091" y2="37143"/>
                        <a14:foregroundMark x1="89626" y1="36786" x2="89091" y2="36071"/>
                        <a14:foregroundMark x1="91658" y1="33214" x2="91658" y2="31607"/>
                      </a14:backgroundRemoval>
                    </a14:imgEffect>
                  </a14:imgLayer>
                </a14:imgProps>
              </a:ext>
            </a:extLst>
          </a:blip>
          <a:stretch>
            <a:fillRect/>
          </a:stretch>
        </p:blipFill>
        <p:spPr>
          <a:xfrm>
            <a:off x="3777175" y="2633134"/>
            <a:ext cx="4723359" cy="282896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2" name="Oval 1">
            <a:extLst>
              <a:ext uri="{FF2B5EF4-FFF2-40B4-BE49-F238E27FC236}">
                <a16:creationId xmlns:a16="http://schemas.microsoft.com/office/drawing/2014/main" id="{D2F36418-6131-2F51-8669-71E2D3A4436D}"/>
              </a:ext>
            </a:extLst>
          </p:cNvPr>
          <p:cNvSpPr/>
          <p:nvPr/>
        </p:nvSpPr>
        <p:spPr>
          <a:xfrm>
            <a:off x="683096" y="996645"/>
            <a:ext cx="2991774" cy="27674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2" name="Google Shape;1202;p34"/>
          <p:cNvSpPr/>
          <p:nvPr/>
        </p:nvSpPr>
        <p:spPr>
          <a:xfrm flipH="1">
            <a:off x="-456458" y="549274"/>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4"/>
          <p:cNvSpPr/>
          <p:nvPr/>
        </p:nvSpPr>
        <p:spPr>
          <a:xfrm flipH="1">
            <a:off x="364099" y="87000"/>
            <a:ext cx="1104514" cy="46018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4"/>
          <p:cNvSpPr/>
          <p:nvPr/>
        </p:nvSpPr>
        <p:spPr>
          <a:xfrm>
            <a:off x="6836926" y="160596"/>
            <a:ext cx="1046287" cy="329236"/>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4"/>
          <p:cNvSpPr/>
          <p:nvPr/>
        </p:nvSpPr>
        <p:spPr>
          <a:xfrm>
            <a:off x="7819547" y="634850"/>
            <a:ext cx="1382854" cy="503838"/>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a:extLst>
              <a:ext uri="{FF2B5EF4-FFF2-40B4-BE49-F238E27FC236}">
                <a16:creationId xmlns:a16="http://schemas.microsoft.com/office/drawing/2014/main" id="{077A90F7-6830-22DF-0D8F-F90F42D8D7C9}"/>
              </a:ext>
            </a:extLst>
          </p:cNvPr>
          <p:cNvPicPr>
            <a:picLocks noChangeAspect="1"/>
          </p:cNvPicPr>
          <p:nvPr/>
        </p:nvPicPr>
        <p:blipFill>
          <a:blip r:embed="rId3"/>
          <a:stretch>
            <a:fillRect/>
          </a:stretch>
        </p:blipFill>
        <p:spPr>
          <a:xfrm>
            <a:off x="4551543" y="3254"/>
            <a:ext cx="4585432" cy="5121774"/>
          </a:xfrm>
          <a:prstGeom prst="rect">
            <a:avLst/>
          </a:prstGeom>
        </p:spPr>
      </p:pic>
      <p:pic>
        <p:nvPicPr>
          <p:cNvPr id="3" name="Picture 2">
            <a:extLst>
              <a:ext uri="{FF2B5EF4-FFF2-40B4-BE49-F238E27FC236}">
                <a16:creationId xmlns:a16="http://schemas.microsoft.com/office/drawing/2014/main" id="{FD14B8B6-65A8-C28C-4855-B4BF48647137}"/>
              </a:ext>
            </a:extLst>
          </p:cNvPr>
          <p:cNvPicPr>
            <a:picLocks noChangeAspect="1"/>
          </p:cNvPicPr>
          <p:nvPr/>
        </p:nvPicPr>
        <p:blipFill>
          <a:blip r:embed="rId4"/>
          <a:stretch>
            <a:fillRect/>
          </a:stretch>
        </p:blipFill>
        <p:spPr>
          <a:xfrm>
            <a:off x="748997" y="1645762"/>
            <a:ext cx="3090940" cy="1682642"/>
          </a:xfrm>
          <a:prstGeom prst="rect">
            <a:avLst/>
          </a:prstGeom>
        </p:spPr>
      </p:pic>
    </p:spTree>
    <p:extLst>
      <p:ext uri="{BB962C8B-B14F-4D97-AF65-F5344CB8AC3E}">
        <p14:creationId xmlns:p14="http://schemas.microsoft.com/office/powerpoint/2010/main" val="1686279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2" name="Oval 1">
            <a:extLst>
              <a:ext uri="{FF2B5EF4-FFF2-40B4-BE49-F238E27FC236}">
                <a16:creationId xmlns:a16="http://schemas.microsoft.com/office/drawing/2014/main" id="{D2F36418-6131-2F51-8669-71E2D3A4436D}"/>
              </a:ext>
            </a:extLst>
          </p:cNvPr>
          <p:cNvSpPr/>
          <p:nvPr/>
        </p:nvSpPr>
        <p:spPr>
          <a:xfrm>
            <a:off x="185947" y="0"/>
            <a:ext cx="2042349" cy="18892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02" name="Google Shape;1202;p34"/>
          <p:cNvSpPr/>
          <p:nvPr/>
        </p:nvSpPr>
        <p:spPr>
          <a:xfrm flipH="1">
            <a:off x="-456458" y="549274"/>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4"/>
          <p:cNvSpPr/>
          <p:nvPr/>
        </p:nvSpPr>
        <p:spPr>
          <a:xfrm flipH="1">
            <a:off x="364099" y="87000"/>
            <a:ext cx="1104514" cy="46018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4"/>
          <p:cNvSpPr/>
          <p:nvPr/>
        </p:nvSpPr>
        <p:spPr>
          <a:xfrm>
            <a:off x="6836926" y="160596"/>
            <a:ext cx="1046287" cy="329236"/>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4"/>
          <p:cNvSpPr/>
          <p:nvPr/>
        </p:nvSpPr>
        <p:spPr>
          <a:xfrm>
            <a:off x="7819547" y="634850"/>
            <a:ext cx="1382854" cy="503838"/>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a:extLst>
              <a:ext uri="{FF2B5EF4-FFF2-40B4-BE49-F238E27FC236}">
                <a16:creationId xmlns:a16="http://schemas.microsoft.com/office/drawing/2014/main" id="{077A90F7-6830-22DF-0D8F-F90F42D8D7C9}"/>
              </a:ext>
            </a:extLst>
          </p:cNvPr>
          <p:cNvPicPr>
            <a:picLocks noChangeAspect="1"/>
          </p:cNvPicPr>
          <p:nvPr/>
        </p:nvPicPr>
        <p:blipFill>
          <a:blip r:embed="rId3"/>
          <a:stretch>
            <a:fillRect/>
          </a:stretch>
        </p:blipFill>
        <p:spPr>
          <a:xfrm>
            <a:off x="4551543" y="3254"/>
            <a:ext cx="4585432" cy="5121774"/>
          </a:xfrm>
          <a:prstGeom prst="rect">
            <a:avLst/>
          </a:prstGeom>
        </p:spPr>
      </p:pic>
      <p:pic>
        <p:nvPicPr>
          <p:cNvPr id="9" name="Picture 13">
            <a:extLst>
              <a:ext uri="{FF2B5EF4-FFF2-40B4-BE49-F238E27FC236}">
                <a16:creationId xmlns:a16="http://schemas.microsoft.com/office/drawing/2014/main" id="{9C30332D-D21B-69D4-8505-1947AC63AA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2589" y="1889238"/>
            <a:ext cx="4160162" cy="2683443"/>
          </a:xfrm>
          <a:prstGeom prst="rect">
            <a:avLst/>
          </a:prstGeom>
        </p:spPr>
      </p:pic>
      <p:sp>
        <p:nvSpPr>
          <p:cNvPr id="10" name="TextBox 9">
            <a:extLst>
              <a:ext uri="{FF2B5EF4-FFF2-40B4-BE49-F238E27FC236}">
                <a16:creationId xmlns:a16="http://schemas.microsoft.com/office/drawing/2014/main" id="{9B12B41F-BF0B-3691-31BC-572720ADBBFB}"/>
              </a:ext>
            </a:extLst>
          </p:cNvPr>
          <p:cNvSpPr txBox="1"/>
          <p:nvPr/>
        </p:nvSpPr>
        <p:spPr>
          <a:xfrm>
            <a:off x="655583" y="2667954"/>
            <a:ext cx="317827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solidFill>
                    <a:prstClr val="black"/>
                  </a:solidFill>
                </a:ln>
                <a:solidFill>
                  <a:srgbClr val="FF0000"/>
                </a:solidFill>
                <a:effectLst/>
                <a:uLnTx/>
                <a:uFillTx/>
                <a:latin typeface="UTM Cookies" panose="02040603050506020204" pitchFamily="18" charset="0"/>
              </a:rPr>
              <a:t>Trình</a:t>
            </a:r>
            <a:r>
              <a:rPr kumimoji="0" lang="en-US" sz="3200" b="0" i="0" u="none" strike="noStrike" kern="1200" cap="none" spc="0" normalizeH="0" noProof="0" dirty="0">
                <a:ln>
                  <a:solidFill>
                    <a:prstClr val="black"/>
                  </a:solidFill>
                </a:ln>
                <a:solidFill>
                  <a:srgbClr val="FF0000"/>
                </a:solidFill>
                <a:effectLst/>
                <a:uLnTx/>
                <a:uFillTx/>
                <a:latin typeface="UTM Cookies" panose="02040603050506020204" pitchFamily="18" charset="0"/>
              </a:rPr>
              <a:t> </a:t>
            </a:r>
            <a:r>
              <a:rPr kumimoji="0" lang="en-US" sz="3200" b="0" i="0" u="none" strike="noStrike" kern="1200" cap="none" spc="0" normalizeH="0" noProof="0" dirty="0" err="1">
                <a:ln>
                  <a:solidFill>
                    <a:prstClr val="black"/>
                  </a:solidFill>
                </a:ln>
                <a:solidFill>
                  <a:srgbClr val="FF0000"/>
                </a:solidFill>
                <a:effectLst/>
                <a:uLnTx/>
                <a:uFillTx/>
                <a:latin typeface="UTM Cookies" panose="02040603050506020204" pitchFamily="18" charset="0"/>
              </a:rPr>
              <a:t>bày</a:t>
            </a:r>
            <a:endParaRPr kumimoji="0" lang="en-US" sz="3200" b="0" i="0" u="none" strike="noStrike" kern="1200" cap="none" spc="0" normalizeH="0" noProof="0" dirty="0">
              <a:ln>
                <a:solidFill>
                  <a:prstClr val="black"/>
                </a:solidFill>
              </a:ln>
              <a:solidFill>
                <a:srgbClr val="FF0000"/>
              </a:solidFill>
              <a:effectLst/>
              <a:uLnTx/>
              <a:uFillTx/>
              <a:latin typeface="UTM Cookies" panose="0204060305050602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1200" dirty="0">
                <a:ln>
                  <a:solidFill>
                    <a:prstClr val="black"/>
                  </a:solidFill>
                </a:ln>
                <a:solidFill>
                  <a:srgbClr val="FF0000"/>
                </a:solidFill>
                <a:latin typeface="UTM Cookies" panose="02040603050506020204" pitchFamily="18" charset="0"/>
              </a:rPr>
              <a:t>t</a:t>
            </a:r>
            <a:r>
              <a:rPr lang="en-US" sz="3200" kern="1200" noProof="0" dirty="0" err="1">
                <a:ln>
                  <a:solidFill>
                    <a:prstClr val="black"/>
                  </a:solidFill>
                </a:ln>
                <a:solidFill>
                  <a:srgbClr val="FF0000"/>
                </a:solidFill>
                <a:latin typeface="UTM Cookies" panose="02040603050506020204" pitchFamily="18" charset="0"/>
              </a:rPr>
              <a:t>rước</a:t>
            </a:r>
            <a:r>
              <a:rPr lang="en-US" sz="3200" kern="1200" noProof="0" dirty="0">
                <a:ln>
                  <a:solidFill>
                    <a:prstClr val="black"/>
                  </a:solidFill>
                </a:ln>
                <a:solidFill>
                  <a:srgbClr val="FF0000"/>
                </a:solidFill>
                <a:latin typeface="UTM Cookies" panose="02040603050506020204" pitchFamily="18" charset="0"/>
              </a:rPr>
              <a:t> </a:t>
            </a:r>
            <a:r>
              <a:rPr lang="en-US" sz="3200" kern="1200" noProof="0" dirty="0" err="1">
                <a:ln>
                  <a:solidFill>
                    <a:prstClr val="black"/>
                  </a:solidFill>
                </a:ln>
                <a:solidFill>
                  <a:srgbClr val="FF0000"/>
                </a:solidFill>
                <a:latin typeface="UTM Cookies" panose="02040603050506020204" pitchFamily="18" charset="0"/>
              </a:rPr>
              <a:t>lớp</a:t>
            </a:r>
            <a:endParaRPr kumimoji="0" lang="en-US" sz="3200" b="0" i="0" u="none" strike="noStrike" kern="1200" cap="none" spc="0" normalizeH="0" baseline="0" noProof="0" dirty="0">
              <a:ln>
                <a:solidFill>
                  <a:prstClr val="black"/>
                </a:solidFill>
              </a:ln>
              <a:solidFill>
                <a:srgbClr val="FF0000"/>
              </a:solidFill>
              <a:effectLst/>
              <a:uLnTx/>
              <a:uFillTx/>
              <a:latin typeface="UTM Cookies" panose="02040603050506020204" pitchFamily="18" charset="0"/>
            </a:endParaRPr>
          </a:p>
        </p:txBody>
      </p:sp>
      <p:pic>
        <p:nvPicPr>
          <p:cNvPr id="3" name="Picture 2">
            <a:extLst>
              <a:ext uri="{FF2B5EF4-FFF2-40B4-BE49-F238E27FC236}">
                <a16:creationId xmlns:a16="http://schemas.microsoft.com/office/drawing/2014/main" id="{4A9FF575-D988-F4BE-B2A6-9EE5AD3E65CA}"/>
              </a:ext>
            </a:extLst>
          </p:cNvPr>
          <p:cNvPicPr>
            <a:picLocks noChangeAspect="1"/>
          </p:cNvPicPr>
          <p:nvPr/>
        </p:nvPicPr>
        <p:blipFill>
          <a:blip r:embed="rId6"/>
          <a:stretch>
            <a:fillRect/>
          </a:stretch>
        </p:blipFill>
        <p:spPr>
          <a:xfrm>
            <a:off x="152663" y="240537"/>
            <a:ext cx="2158171" cy="1292464"/>
          </a:xfrm>
          <a:prstGeom prst="rect">
            <a:avLst/>
          </a:prstGeom>
        </p:spPr>
      </p:pic>
    </p:spTree>
    <p:extLst>
      <p:ext uri="{BB962C8B-B14F-4D97-AF65-F5344CB8AC3E}">
        <p14:creationId xmlns:p14="http://schemas.microsoft.com/office/powerpoint/2010/main" val="25519106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2B20E83-D887-2E51-9517-3FC1CCB5CC6B}"/>
              </a:ext>
            </a:extLst>
          </p:cNvPr>
          <p:cNvSpPr txBox="1"/>
          <p:nvPr/>
        </p:nvSpPr>
        <p:spPr>
          <a:xfrm>
            <a:off x="947857" y="272638"/>
            <a:ext cx="4614744" cy="954107"/>
          </a:xfrm>
          <a:prstGeom prst="rect">
            <a:avLst/>
          </a:prstGeom>
          <a:noFill/>
        </p:spPr>
        <p:txBody>
          <a:bodyPr wrap="square">
            <a:spAutoFit/>
          </a:bodyPr>
          <a:lstStyle/>
          <a:p>
            <a:r>
              <a:rPr lang="nl-NL" sz="2800" b="1" dirty="0">
                <a:effectLst/>
                <a:latin typeface="Calibri" panose="020F0502020204030204" pitchFamily="34" charset="0"/>
                <a:ea typeface="Times New Roman" panose="02020603050405020304" pitchFamily="18" charset="0"/>
                <a:cs typeface="Calibri" panose="020F0502020204030204" pitchFamily="34" charset="0"/>
              </a:rPr>
              <a:t>Em học được điều gì sau khi nghe câu chuyện?</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13" name="Group 12">
            <a:extLst>
              <a:ext uri="{FF2B5EF4-FFF2-40B4-BE49-F238E27FC236}">
                <a16:creationId xmlns:a16="http://schemas.microsoft.com/office/drawing/2014/main" id="{B69A3EEB-564D-6C41-EC69-22FA5F9D5A53}"/>
              </a:ext>
            </a:extLst>
          </p:cNvPr>
          <p:cNvGrpSpPr/>
          <p:nvPr/>
        </p:nvGrpSpPr>
        <p:grpSpPr>
          <a:xfrm>
            <a:off x="1693333" y="1498600"/>
            <a:ext cx="5596467" cy="2514600"/>
            <a:chOff x="1972733" y="1862667"/>
            <a:chExt cx="5596467" cy="2514600"/>
          </a:xfrm>
        </p:grpSpPr>
        <p:sp>
          <p:nvSpPr>
            <p:cNvPr id="12" name="Rectangle: Rounded Corners 11">
              <a:extLst>
                <a:ext uri="{FF2B5EF4-FFF2-40B4-BE49-F238E27FC236}">
                  <a16:creationId xmlns:a16="http://schemas.microsoft.com/office/drawing/2014/main" id="{EE345FFA-0B73-6ABE-D1B6-50B0CA7C5F54}"/>
                </a:ext>
              </a:extLst>
            </p:cNvPr>
            <p:cNvSpPr/>
            <p:nvPr/>
          </p:nvSpPr>
          <p:spPr>
            <a:xfrm>
              <a:off x="1972733" y="1862667"/>
              <a:ext cx="5596467" cy="251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38BC857-363B-E554-7946-1C22E9214E17}"/>
                </a:ext>
              </a:extLst>
            </p:cNvPr>
            <p:cNvSpPr txBox="1"/>
            <p:nvPr/>
          </p:nvSpPr>
          <p:spPr>
            <a:xfrm>
              <a:off x="2192785" y="2074087"/>
              <a:ext cx="5113536" cy="2031325"/>
            </a:xfrm>
            <a:prstGeom prst="rect">
              <a:avLst/>
            </a:prstGeom>
            <a:noFill/>
          </p:spPr>
          <p:txBody>
            <a:bodyPr wrap="square">
              <a:spAutoFit/>
            </a:bodyPr>
            <a:lstStyle/>
            <a:p>
              <a:pPr algn="just"/>
              <a:r>
                <a:rPr lang="nl-NL" sz="1800" dirty="0">
                  <a:effectLst/>
                  <a:latin typeface="Calibri" panose="020F0502020204030204" pitchFamily="34" charset="0"/>
                  <a:ea typeface="Times New Roman" panose="02020603050405020304" pitchFamily="18" charset="0"/>
                  <a:cs typeface="Calibri" panose="020F0502020204030204" pitchFamily="34" charset="0"/>
                </a:rPr>
                <a:t>Câu chuyện cho ta thấy, dù sống ở đâu cũng phải tôn trọng những người sống xung quanh. Ta phải giữ gìn trật tự để không làm ảnh hưởng đến người khác. Nhưng đồng thời, ta cũng biết nên biết thông cảm với hàng xóm nếu họ có lỡ làm phiền ta vì hoàn cảnh đặc biệt. Hàng xóm láng giềng cần biết thông cảm tôn trọng lẫn nhau.</a:t>
              </a:r>
              <a:endParaRPr lang="en-US" sz="18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8253143"/>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974029" y="720840"/>
            <a:ext cx="8282480" cy="4317243"/>
          </a:xfrm>
          <a:prstGeom prst="rect">
            <a:avLst/>
          </a:prstGeom>
        </p:spPr>
      </p:pic>
      <p:pic>
        <p:nvPicPr>
          <p:cNvPr id="3" name="Picture 3"/>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45043" y="3622934"/>
            <a:ext cx="2884607" cy="180648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08499" y="3529938"/>
            <a:ext cx="1442304" cy="90324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1976" y="3464069"/>
            <a:ext cx="1236326" cy="77424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41169" b="40998"/>
          <a:stretch>
            <a:fillRect/>
          </a:stretch>
        </p:blipFill>
        <p:spPr>
          <a:xfrm rot="-9005201">
            <a:off x="6801792" y="-1162681"/>
            <a:ext cx="3655717" cy="2763497"/>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552757" y="692507"/>
            <a:ext cx="1067107" cy="1030401"/>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4572000" y="219068"/>
            <a:ext cx="490304" cy="473439"/>
          </a:xfrm>
          <a:prstGeom prst="rect">
            <a:avLst/>
          </a:prstGeom>
        </p:spPr>
      </p:pic>
      <p:sp>
        <p:nvSpPr>
          <p:cNvPr id="12" name="TextBox 12"/>
          <p:cNvSpPr txBox="1"/>
          <p:nvPr/>
        </p:nvSpPr>
        <p:spPr>
          <a:xfrm>
            <a:off x="687180" y="2292722"/>
            <a:ext cx="5341185" cy="825291"/>
          </a:xfrm>
          <a:prstGeom prst="rect">
            <a:avLst/>
          </a:prstGeom>
        </p:spPr>
        <p:txBody>
          <a:bodyPr wrap="square" lIns="0" tIns="0" rIns="0" bIns="0" rtlCol="0" anchor="t">
            <a:spAutoFit/>
          </a:bodyPr>
          <a:lstStyle/>
          <a:p>
            <a:pPr defTabSz="457200">
              <a:lnSpc>
                <a:spcPts val="6009"/>
              </a:lnSpc>
              <a:buClrTx/>
            </a:pPr>
            <a:r>
              <a:rPr lang="en-US" sz="6900" b="1" kern="1200" spc="461" dirty="0" err="1">
                <a:solidFill>
                  <a:srgbClr val="FACE1E"/>
                </a:solidFill>
                <a:latin typeface="#9Slide05 SVNClementine" panose="020F0502020204030203" pitchFamily="34" charset="0"/>
                <a:ea typeface="+mn-ea"/>
                <a:cs typeface="+mn-cs"/>
              </a:rPr>
              <a:t>Vận</a:t>
            </a:r>
            <a:r>
              <a:rPr lang="en-US" sz="6900" b="1" kern="1200" spc="461" dirty="0">
                <a:solidFill>
                  <a:srgbClr val="FACE1E"/>
                </a:solidFill>
                <a:latin typeface="#9Slide05 SVNClementine" panose="020F0502020204030203" pitchFamily="34" charset="0"/>
                <a:ea typeface="+mn-ea"/>
                <a:cs typeface="+mn-cs"/>
              </a:rPr>
              <a:t> </a:t>
            </a:r>
            <a:r>
              <a:rPr lang="en-US" sz="6900" b="1" kern="1200" spc="461" dirty="0" err="1">
                <a:solidFill>
                  <a:srgbClr val="FACE1E"/>
                </a:solidFill>
                <a:latin typeface="#9Slide05 SVNClementine" panose="020F0502020204030203" pitchFamily="34" charset="0"/>
                <a:ea typeface="+mn-ea"/>
                <a:cs typeface="+mn-cs"/>
              </a:rPr>
              <a:t>dụng</a:t>
            </a:r>
            <a:endParaRPr lang="en-US" sz="6900" b="1" kern="1200" spc="461" dirty="0">
              <a:solidFill>
                <a:srgbClr val="FACE1E"/>
              </a:solidFill>
              <a:latin typeface="#9Slide05 SVNClementine" panose="020F0502020204030203" pitchFamily="34" charset="0"/>
              <a:ea typeface="+mn-ea"/>
              <a:cs typeface="+mn-cs"/>
            </a:endParaRPr>
          </a:p>
        </p:txBody>
      </p:sp>
      <p:pic>
        <p:nvPicPr>
          <p:cNvPr id="18" name="Picture 17">
            <a:extLst>
              <a:ext uri="{FF2B5EF4-FFF2-40B4-BE49-F238E27FC236}">
                <a16:creationId xmlns:a16="http://schemas.microsoft.com/office/drawing/2014/main" id="{DF90BC0F-D06B-C3EF-3041-1D0BF13392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48626" y="1571278"/>
            <a:ext cx="3353155" cy="3353155"/>
          </a:xfrm>
          <a:prstGeom prst="rect">
            <a:avLst/>
          </a:prstGeom>
        </p:spPr>
      </p:pic>
    </p:spTree>
    <p:extLst>
      <p:ext uri="{BB962C8B-B14F-4D97-AF65-F5344CB8AC3E}">
        <p14:creationId xmlns:p14="http://schemas.microsoft.com/office/powerpoint/2010/main" val="2888044596"/>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B59DA6-B3CB-E80B-03F5-45B078B4B1D4}"/>
              </a:ext>
            </a:extLst>
          </p:cNvPr>
          <p:cNvPicPr>
            <a:picLocks noChangeAspect="1"/>
          </p:cNvPicPr>
          <p:nvPr/>
        </p:nvPicPr>
        <p:blipFill rotWithShape="1">
          <a:blip r:embed="rId2"/>
          <a:srcRect t="9134" r="53024" b="54799"/>
          <a:stretch/>
        </p:blipFill>
        <p:spPr>
          <a:xfrm>
            <a:off x="2341418" y="1022453"/>
            <a:ext cx="2154057" cy="1847273"/>
          </a:xfrm>
          <a:prstGeom prst="rect">
            <a:avLst/>
          </a:prstGeom>
        </p:spPr>
      </p:pic>
      <p:pic>
        <p:nvPicPr>
          <p:cNvPr id="3" name="Picture 2">
            <a:extLst>
              <a:ext uri="{FF2B5EF4-FFF2-40B4-BE49-F238E27FC236}">
                <a16:creationId xmlns:a16="http://schemas.microsoft.com/office/drawing/2014/main" id="{760877F7-97CC-101F-0DF6-3C4F69CA936C}"/>
              </a:ext>
            </a:extLst>
          </p:cNvPr>
          <p:cNvPicPr>
            <a:picLocks noChangeAspect="1"/>
          </p:cNvPicPr>
          <p:nvPr/>
        </p:nvPicPr>
        <p:blipFill rotWithShape="1">
          <a:blip r:embed="rId2"/>
          <a:srcRect l="49149" t="8954" r="3875" b="54979"/>
          <a:stretch/>
        </p:blipFill>
        <p:spPr>
          <a:xfrm>
            <a:off x="4684718" y="1022453"/>
            <a:ext cx="2154057" cy="1847273"/>
          </a:xfrm>
          <a:prstGeom prst="rect">
            <a:avLst/>
          </a:prstGeom>
        </p:spPr>
      </p:pic>
      <p:pic>
        <p:nvPicPr>
          <p:cNvPr id="4" name="Picture 3">
            <a:extLst>
              <a:ext uri="{FF2B5EF4-FFF2-40B4-BE49-F238E27FC236}">
                <a16:creationId xmlns:a16="http://schemas.microsoft.com/office/drawing/2014/main" id="{CED56DD4-6DBD-B0E9-4B2C-ABC40EDCFC9F}"/>
              </a:ext>
            </a:extLst>
          </p:cNvPr>
          <p:cNvPicPr>
            <a:picLocks noChangeAspect="1"/>
          </p:cNvPicPr>
          <p:nvPr/>
        </p:nvPicPr>
        <p:blipFill rotWithShape="1">
          <a:blip r:embed="rId2"/>
          <a:srcRect t="55300" r="53024" b="8633"/>
          <a:stretch/>
        </p:blipFill>
        <p:spPr>
          <a:xfrm>
            <a:off x="2341418" y="3051297"/>
            <a:ext cx="2154057" cy="1847273"/>
          </a:xfrm>
          <a:prstGeom prst="rect">
            <a:avLst/>
          </a:prstGeom>
        </p:spPr>
      </p:pic>
      <p:pic>
        <p:nvPicPr>
          <p:cNvPr id="5" name="Picture 4">
            <a:extLst>
              <a:ext uri="{FF2B5EF4-FFF2-40B4-BE49-F238E27FC236}">
                <a16:creationId xmlns:a16="http://schemas.microsoft.com/office/drawing/2014/main" id="{710766FB-92D3-C21E-B55F-583808051B93}"/>
              </a:ext>
            </a:extLst>
          </p:cNvPr>
          <p:cNvPicPr>
            <a:picLocks noChangeAspect="1"/>
          </p:cNvPicPr>
          <p:nvPr/>
        </p:nvPicPr>
        <p:blipFill rotWithShape="1">
          <a:blip r:embed="rId2"/>
          <a:srcRect l="49954" t="55998" r="3070" b="7935"/>
          <a:stretch/>
        </p:blipFill>
        <p:spPr>
          <a:xfrm>
            <a:off x="4777835" y="3068612"/>
            <a:ext cx="2154057" cy="1847273"/>
          </a:xfrm>
          <a:prstGeom prst="rect">
            <a:avLst/>
          </a:prstGeom>
        </p:spPr>
      </p:pic>
      <p:sp>
        <p:nvSpPr>
          <p:cNvPr id="6" name="TextBox 5">
            <a:extLst>
              <a:ext uri="{FF2B5EF4-FFF2-40B4-BE49-F238E27FC236}">
                <a16:creationId xmlns:a16="http://schemas.microsoft.com/office/drawing/2014/main" id="{FC2A9A01-1ABC-6E6B-E71B-2DFD45E37077}"/>
              </a:ext>
            </a:extLst>
          </p:cNvPr>
          <p:cNvSpPr txBox="1"/>
          <p:nvPr/>
        </p:nvSpPr>
        <p:spPr>
          <a:xfrm>
            <a:off x="0" y="350554"/>
            <a:ext cx="9071340" cy="400110"/>
          </a:xfrm>
          <a:prstGeom prst="rect">
            <a:avLst/>
          </a:prstGeom>
          <a:noFill/>
        </p:spPr>
        <p:txBody>
          <a:bodyPr wrap="square">
            <a:spAutoFit/>
          </a:bodyPr>
          <a:lstStyle/>
          <a:p>
            <a:pPr algn="ctr"/>
            <a:r>
              <a:rPr lang="nl-NL" sz="2000" b="1" dirty="0">
                <a:effectLst/>
                <a:latin typeface="Calibri" panose="020F0502020204030204" pitchFamily="34" charset="0"/>
                <a:ea typeface="Times New Roman" panose="02020603050405020304" pitchFamily="18" charset="0"/>
                <a:cs typeface="Calibri" panose="020F0502020204030204" pitchFamily="34" charset="0"/>
              </a:rPr>
              <a:t>Kể l</a:t>
            </a:r>
            <a:r>
              <a:rPr lang="nl-NL" sz="2000" b="1" dirty="0">
                <a:latin typeface="Calibri" panose="020F0502020204030204" pitchFamily="34" charset="0"/>
                <a:ea typeface="Times New Roman" panose="02020603050405020304" pitchFamily="18" charset="0"/>
                <a:cs typeface="Calibri" panose="020F0502020204030204" pitchFamily="34" charset="0"/>
              </a:rPr>
              <a:t>ại câu chuyện </a:t>
            </a:r>
            <a:r>
              <a:rPr lang="nl-NL" sz="2000" b="1" i="1" dirty="0">
                <a:latin typeface="Calibri" panose="020F0502020204030204" pitchFamily="34" charset="0"/>
                <a:ea typeface="Times New Roman" panose="02020603050405020304" pitchFamily="18" charset="0"/>
                <a:cs typeface="Calibri" panose="020F0502020204030204" pitchFamily="34" charset="0"/>
              </a:rPr>
              <a:t>“Hàng xóm của tắc kè” </a:t>
            </a:r>
            <a:r>
              <a:rPr lang="nl-NL" sz="2000" b="1" dirty="0">
                <a:latin typeface="Calibri" panose="020F0502020204030204" pitchFamily="34" charset="0"/>
                <a:ea typeface="Times New Roman" panose="02020603050405020304" pitchFamily="18" charset="0"/>
                <a:cs typeface="Calibri" panose="020F0502020204030204" pitchFamily="34" charset="0"/>
              </a:rPr>
              <a:t>theo tranh cho người thân </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0385430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175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1750"/>
                                        <p:tgtEl>
                                          <p:spTgt spid="4"/>
                                        </p:tgtEl>
                                      </p:cBhvr>
                                    </p:animEffect>
                                  </p:childTnLst>
                                </p:cTn>
                              </p:par>
                              <p:par>
                                <p:cTn id="14" presetID="21"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4" name="Google Shape;1214;p35"/>
          <p:cNvSpPr/>
          <p:nvPr/>
        </p:nvSpPr>
        <p:spPr>
          <a:xfrm>
            <a:off x="5463680" y="2184459"/>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5"/>
          <p:cNvSpPr/>
          <p:nvPr/>
        </p:nvSpPr>
        <p:spPr>
          <a:xfrm>
            <a:off x="346817" y="615250"/>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5"/>
          <p:cNvSpPr/>
          <p:nvPr/>
        </p:nvSpPr>
        <p:spPr>
          <a:xfrm>
            <a:off x="2569923" y="520679"/>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5"/>
          <p:cNvSpPr/>
          <p:nvPr/>
        </p:nvSpPr>
        <p:spPr>
          <a:xfrm>
            <a:off x="4335962" y="194675"/>
            <a:ext cx="1601159" cy="50383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5"/>
          <p:cNvSpPr/>
          <p:nvPr/>
        </p:nvSpPr>
        <p:spPr>
          <a:xfrm>
            <a:off x="6527795" y="401208"/>
            <a:ext cx="2162455" cy="787882"/>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5"/>
          <p:cNvSpPr/>
          <p:nvPr/>
        </p:nvSpPr>
        <p:spPr>
          <a:xfrm>
            <a:off x="-505427" y="2525288"/>
            <a:ext cx="1104514" cy="46018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0" name="Google Shape;1220;p35"/>
          <p:cNvGrpSpPr/>
          <p:nvPr/>
        </p:nvGrpSpPr>
        <p:grpSpPr>
          <a:xfrm>
            <a:off x="6634209" y="1641694"/>
            <a:ext cx="2312836" cy="2933967"/>
            <a:chOff x="6607309" y="1724000"/>
            <a:chExt cx="2252251" cy="2857110"/>
          </a:xfrm>
        </p:grpSpPr>
        <p:sp>
          <p:nvSpPr>
            <p:cNvPr id="1221" name="Google Shape;1221;p35"/>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5"/>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5"/>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5"/>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5"/>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5"/>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5"/>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5"/>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5"/>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5"/>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5"/>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2" name="Google Shape;1232;p35"/>
          <p:cNvGrpSpPr/>
          <p:nvPr/>
        </p:nvGrpSpPr>
        <p:grpSpPr>
          <a:xfrm>
            <a:off x="5150658" y="3893725"/>
            <a:ext cx="4026800" cy="1268113"/>
            <a:chOff x="5150658" y="3893725"/>
            <a:chExt cx="4026800" cy="1268113"/>
          </a:xfrm>
        </p:grpSpPr>
        <p:sp>
          <p:nvSpPr>
            <p:cNvPr id="1233" name="Google Shape;1233;p35"/>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5"/>
            <p:cNvSpPr/>
            <p:nvPr/>
          </p:nvSpPr>
          <p:spPr>
            <a:xfrm>
              <a:off x="5150658" y="4175780"/>
              <a:ext cx="4026800"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2" name="Google Shape;1212;p35"/>
          <p:cNvSpPr txBox="1">
            <a:spLocks noGrp="1"/>
          </p:cNvSpPr>
          <p:nvPr>
            <p:ph type="title"/>
          </p:nvPr>
        </p:nvSpPr>
        <p:spPr>
          <a:xfrm>
            <a:off x="671005" y="623581"/>
            <a:ext cx="4905750" cy="105414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b="1" dirty="0">
                <a:latin typeface="Calibri" panose="020F0502020204030204" pitchFamily="34" charset="0"/>
                <a:cs typeface="Calibri" panose="020F0502020204030204" pitchFamily="34" charset="0"/>
              </a:rPr>
              <a:t>Định hướng học tập</a:t>
            </a:r>
            <a:endParaRPr sz="3600" b="1"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5370BC01-FCD9-1C54-2FFD-110AD4C1B5CC}"/>
              </a:ext>
            </a:extLst>
          </p:cNvPr>
          <p:cNvGrpSpPr/>
          <p:nvPr/>
        </p:nvGrpSpPr>
        <p:grpSpPr>
          <a:xfrm>
            <a:off x="1372409" y="1959779"/>
            <a:ext cx="3854036" cy="1709241"/>
            <a:chOff x="1587750" y="2184459"/>
            <a:chExt cx="3854036" cy="1709241"/>
          </a:xfrm>
        </p:grpSpPr>
        <p:sp>
          <p:nvSpPr>
            <p:cNvPr id="2" name="Speech Bubble: Rectangle with Corners Rounded 1">
              <a:extLst>
                <a:ext uri="{FF2B5EF4-FFF2-40B4-BE49-F238E27FC236}">
                  <a16:creationId xmlns:a16="http://schemas.microsoft.com/office/drawing/2014/main" id="{42D79DA7-9884-019D-9F88-7093A66BA69C}"/>
                </a:ext>
              </a:extLst>
            </p:cNvPr>
            <p:cNvSpPr/>
            <p:nvPr/>
          </p:nvSpPr>
          <p:spPr>
            <a:xfrm>
              <a:off x="1587750" y="2184459"/>
              <a:ext cx="3854036" cy="1709241"/>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150FEEA-2C4E-C489-9CB2-5464B43F3246}"/>
                </a:ext>
              </a:extLst>
            </p:cNvPr>
            <p:cNvSpPr txBox="1"/>
            <p:nvPr/>
          </p:nvSpPr>
          <p:spPr>
            <a:xfrm>
              <a:off x="1809878" y="2429640"/>
              <a:ext cx="3377011" cy="1200329"/>
            </a:xfrm>
            <a:prstGeom prst="rect">
              <a:avLst/>
            </a:prstGeom>
            <a:noFill/>
          </p:spPr>
          <p:txBody>
            <a:bodyPr wrap="square" rtlCol="0">
              <a:spAutoFit/>
            </a:bodyPr>
            <a:lstStyle/>
            <a:p>
              <a:pPr algn="just"/>
              <a:r>
                <a:rPr lang="en-US" sz="1800" dirty="0" err="1"/>
                <a:t>Trao</a:t>
              </a:r>
              <a:r>
                <a:rPr lang="en-US" sz="1800" dirty="0"/>
                <a:t> </a:t>
              </a:r>
              <a:r>
                <a:rPr lang="en-US" sz="1800" dirty="0" err="1"/>
                <a:t>đổi</a:t>
              </a:r>
              <a:r>
                <a:rPr lang="en-US" sz="1800" dirty="0"/>
                <a:t> </a:t>
              </a:r>
              <a:r>
                <a:rPr lang="en-US" sz="1800" dirty="0" err="1"/>
                <a:t>với</a:t>
              </a:r>
              <a:r>
                <a:rPr lang="en-US" sz="1800" dirty="0"/>
                <a:t> </a:t>
              </a:r>
              <a:r>
                <a:rPr lang="en-US" sz="1800" dirty="0" err="1"/>
                <a:t>bạn</a:t>
              </a:r>
              <a:r>
                <a:rPr lang="en-US" sz="1800" dirty="0"/>
                <a:t> </a:t>
              </a:r>
              <a:r>
                <a:rPr lang="en-US" sz="1800" dirty="0" err="1"/>
                <a:t>bè</a:t>
              </a:r>
              <a:r>
                <a:rPr lang="en-US" sz="1800" dirty="0"/>
                <a:t>, </a:t>
              </a:r>
              <a:r>
                <a:rPr lang="en-US" sz="1800" dirty="0" err="1"/>
                <a:t>người</a:t>
              </a:r>
              <a:r>
                <a:rPr lang="en-US" sz="1800" dirty="0"/>
                <a:t> </a:t>
              </a:r>
              <a:r>
                <a:rPr lang="en-US" sz="1800" dirty="0" err="1"/>
                <a:t>thân</a:t>
              </a:r>
              <a:r>
                <a:rPr lang="en-US" sz="1800" dirty="0"/>
                <a:t> </a:t>
              </a:r>
              <a:r>
                <a:rPr lang="en-US" sz="1800" dirty="0" err="1"/>
                <a:t>về</a:t>
              </a:r>
              <a:r>
                <a:rPr lang="en-US" sz="1800" dirty="0"/>
                <a:t> </a:t>
              </a:r>
              <a:r>
                <a:rPr lang="en-US" sz="1800" dirty="0" err="1"/>
                <a:t>những</a:t>
              </a:r>
              <a:r>
                <a:rPr lang="en-US" sz="1800" dirty="0"/>
                <a:t> </a:t>
              </a:r>
              <a:r>
                <a:rPr lang="en-US" sz="1800" dirty="0" err="1"/>
                <a:t>điều</a:t>
              </a:r>
              <a:r>
                <a:rPr lang="en-US" sz="1800" dirty="0"/>
                <a:t> </a:t>
              </a:r>
              <a:r>
                <a:rPr lang="en-US" sz="1800" dirty="0" err="1"/>
                <a:t>thú</a:t>
              </a:r>
              <a:r>
                <a:rPr lang="en-US" sz="1800" dirty="0"/>
                <a:t> </a:t>
              </a:r>
              <a:r>
                <a:rPr lang="en-US" sz="1800" dirty="0" err="1"/>
                <a:t>vị</a:t>
              </a:r>
              <a:r>
                <a:rPr lang="en-US" sz="1800" dirty="0"/>
                <a:t> </a:t>
              </a:r>
              <a:r>
                <a:rPr lang="en-US" sz="1800" dirty="0" err="1"/>
                <a:t>trong</a:t>
              </a:r>
              <a:r>
                <a:rPr lang="en-US" sz="1800" dirty="0"/>
                <a:t> </a:t>
              </a:r>
              <a:r>
                <a:rPr lang="en-US" sz="1800" dirty="0" err="1"/>
                <a:t>câu</a:t>
              </a:r>
              <a:r>
                <a:rPr lang="en-US" sz="1800" dirty="0"/>
                <a:t> </a:t>
              </a:r>
              <a:r>
                <a:rPr lang="en-US" sz="1800" dirty="0" err="1"/>
                <a:t>chuyện</a:t>
              </a:r>
              <a:r>
                <a:rPr lang="en-US" sz="1800" dirty="0"/>
                <a:t> </a:t>
              </a:r>
              <a:r>
                <a:rPr lang="en-US" sz="1800" dirty="0" err="1"/>
                <a:t>Ngôi</a:t>
              </a:r>
              <a:r>
                <a:rPr lang="en-US" sz="1800" dirty="0"/>
                <a:t> </a:t>
              </a:r>
              <a:r>
                <a:rPr lang="en-US" sz="1800" dirty="0" err="1"/>
                <a:t>nhà</a:t>
              </a:r>
              <a:r>
                <a:rPr lang="en-US" sz="1800" dirty="0"/>
                <a:t> </a:t>
              </a:r>
              <a:r>
                <a:rPr lang="en-US" sz="1800" dirty="0" err="1"/>
                <a:t>trong</a:t>
              </a:r>
              <a:r>
                <a:rPr lang="en-US" sz="1800" dirty="0"/>
                <a:t> </a:t>
              </a:r>
              <a:r>
                <a:rPr lang="en-US" sz="1800" dirty="0" err="1"/>
                <a:t>cỏ</a:t>
              </a:r>
              <a:r>
                <a:rPr lang="en-US" sz="1800" dirty="0"/>
                <a:t> </a:t>
              </a:r>
              <a:r>
                <a:rPr lang="en-US" sz="1800" dirty="0" err="1"/>
                <a:t>và</a:t>
              </a:r>
              <a:r>
                <a:rPr lang="en-US" sz="1800" dirty="0"/>
                <a:t> </a:t>
              </a:r>
              <a:r>
                <a:rPr lang="en-US" sz="1800" dirty="0" err="1"/>
                <a:t>Hàng</a:t>
              </a:r>
              <a:r>
                <a:rPr lang="en-US" sz="1800" dirty="0"/>
                <a:t> </a:t>
              </a:r>
              <a:r>
                <a:rPr lang="en-US" sz="1800" dirty="0" err="1"/>
                <a:t>xóm</a:t>
              </a:r>
              <a:r>
                <a:rPr lang="en-US" sz="1800" dirty="0"/>
                <a:t> </a:t>
              </a:r>
              <a:r>
                <a:rPr lang="en-US" sz="1800" dirty="0" err="1"/>
                <a:t>của</a:t>
              </a:r>
              <a:r>
                <a:rPr lang="en-US" sz="1800" dirty="0"/>
                <a:t> </a:t>
              </a:r>
              <a:r>
                <a:rPr lang="en-US" sz="1800" dirty="0" err="1"/>
                <a:t>tắc</a:t>
              </a:r>
              <a:r>
                <a:rPr lang="en-US" sz="1800" dirty="0"/>
                <a:t> </a:t>
              </a:r>
              <a:r>
                <a:rPr lang="en-US" sz="1800" dirty="0" err="1"/>
                <a:t>kè</a:t>
              </a:r>
              <a:r>
                <a:rPr lang="en-US" sz="1800" dirty="0"/>
                <a:t>.</a:t>
              </a:r>
            </a:p>
          </p:txBody>
        </p:sp>
      </p:grpSp>
    </p:spTree>
    <p:extLst>
      <p:ext uri="{BB962C8B-B14F-4D97-AF65-F5344CB8AC3E}">
        <p14:creationId xmlns:p14="http://schemas.microsoft.com/office/powerpoint/2010/main" val="2943622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oraemon wallpaper,residential  area,house,home,property,green,illustration,real estate,natural  landscape,cartoon,neighbourhood, #1044039 - Wallpaperkiss">
            <a:extLst>
              <a:ext uri="{FF2B5EF4-FFF2-40B4-BE49-F238E27FC236}">
                <a16:creationId xmlns:a16="http://schemas.microsoft.com/office/drawing/2014/main" id="{31D959BC-F1D2-45FE-8A02-4EB8AB9792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83"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0CA23FD-7812-4A6F-A1D9-C8D796DA68D4}"/>
              </a:ext>
            </a:extLst>
          </p:cNvPr>
          <p:cNvPicPr>
            <a:picLocks noChangeAspect="1"/>
          </p:cNvPicPr>
          <p:nvPr/>
        </p:nvPicPr>
        <p:blipFill rotWithShape="1">
          <a:blip r:embed="rId3"/>
          <a:srcRect t="28473" r="25393"/>
          <a:stretch/>
        </p:blipFill>
        <p:spPr>
          <a:xfrm>
            <a:off x="4242041" y="0"/>
            <a:ext cx="4901960" cy="2220658"/>
          </a:xfrm>
          <a:prstGeom prst="rect">
            <a:avLst/>
          </a:prstGeom>
        </p:spPr>
      </p:pic>
      <p:pic>
        <p:nvPicPr>
          <p:cNvPr id="1026" name="Picture 2" descr="Download Nobi Child Nobita Cartoon Doraemon PNG Download Free HQ PNG Image  | FreePNGImg">
            <a:extLst>
              <a:ext uri="{FF2B5EF4-FFF2-40B4-BE49-F238E27FC236}">
                <a16:creationId xmlns:a16="http://schemas.microsoft.com/office/drawing/2014/main" id="{3D0F50FD-8CD3-4F6F-A18D-771F3B9686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542" y="1124985"/>
            <a:ext cx="7272499" cy="38980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1FA7AC-4284-413E-9473-45D7D8556B25}"/>
              </a:ext>
            </a:extLst>
          </p:cNvPr>
          <p:cNvSpPr txBox="1"/>
          <p:nvPr/>
        </p:nvSpPr>
        <p:spPr>
          <a:xfrm>
            <a:off x="5029201" y="1124986"/>
            <a:ext cx="4114800" cy="646331"/>
          </a:xfrm>
          <a:prstGeom prst="rect">
            <a:avLst/>
          </a:prstGeom>
          <a:noFill/>
        </p:spPr>
        <p:txBody>
          <a:bodyPr wrap="square" rtlCol="0">
            <a:spAutoFit/>
          </a:bodyPr>
          <a:lstStyle/>
          <a:p>
            <a:pPr algn="ctr" defTabSz="685800">
              <a:buClrTx/>
            </a:pPr>
            <a:r>
              <a:rPr lang="en-US" sz="3600" kern="1200" dirty="0">
                <a:ln w="19050">
                  <a:solidFill>
                    <a:prstClr val="white"/>
                  </a:solidFill>
                </a:ln>
                <a:solidFill>
                  <a:srgbClr val="4472C4"/>
                </a:solidFill>
                <a:effectLst>
                  <a:outerShdw blurRad="38100" dist="25400" dir="5400000" algn="ctr" rotWithShape="0">
                    <a:srgbClr val="6E747A">
                      <a:alpha val="43000"/>
                    </a:srgbClr>
                  </a:outerShdw>
                </a:effectLst>
                <a:latin typeface="UTM Futura Extra" panose="02040603050506020204" pitchFamily="18" charset="0"/>
                <a:ea typeface="+mn-ea"/>
                <a:cs typeface="+mn-cs"/>
              </a:rPr>
              <a:t>MẢNH GHÉP</a:t>
            </a:r>
          </a:p>
        </p:txBody>
      </p:sp>
      <p:pic>
        <p:nvPicPr>
          <p:cNvPr id="1030" name="Picture 6" descr="100+ hình ảnh doremon yasuo - hinhanhsieudep.net">
            <a:extLst>
              <a:ext uri="{FF2B5EF4-FFF2-40B4-BE49-F238E27FC236}">
                <a16:creationId xmlns:a16="http://schemas.microsoft.com/office/drawing/2014/main" id="{774CE22B-387C-4B5E-BF1F-31EEC31C81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0759" y="185120"/>
            <a:ext cx="4363241" cy="905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412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 3.33333E-6 L 0 -0.07223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8"/>
        <p:cNvGrpSpPr/>
        <p:nvPr/>
      </p:nvGrpSpPr>
      <p:grpSpPr>
        <a:xfrm>
          <a:off x="0" y="0"/>
          <a:ext cx="0" cy="0"/>
          <a:chOff x="0" y="0"/>
          <a:chExt cx="0" cy="0"/>
        </a:xfrm>
      </p:grpSpPr>
      <p:sp>
        <p:nvSpPr>
          <p:cNvPr id="2159" name="Google Shape;2159;p58"/>
          <p:cNvSpPr/>
          <p:nvPr/>
        </p:nvSpPr>
        <p:spPr>
          <a:xfrm>
            <a:off x="3176979" y="659258"/>
            <a:ext cx="3228600" cy="3228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roup 15">
            <a:extLst>
              <a:ext uri="{FF2B5EF4-FFF2-40B4-BE49-F238E27FC236}">
                <a16:creationId xmlns:a16="http://schemas.microsoft.com/office/drawing/2014/main" id="{A777CCBC-328E-18B2-7A76-41C0F142E463}"/>
              </a:ext>
            </a:extLst>
          </p:cNvPr>
          <p:cNvGrpSpPr/>
          <p:nvPr/>
        </p:nvGrpSpPr>
        <p:grpSpPr>
          <a:xfrm>
            <a:off x="2459113" y="2016345"/>
            <a:ext cx="4426002" cy="1111751"/>
            <a:chOff x="4463297" y="8096529"/>
            <a:chExt cx="7235343" cy="1817422"/>
          </a:xfrm>
        </p:grpSpPr>
        <p:sp>
          <p:nvSpPr>
            <p:cNvPr id="17" name="TextBox 16">
              <a:extLst>
                <a:ext uri="{FF2B5EF4-FFF2-40B4-BE49-F238E27FC236}">
                  <a16:creationId xmlns:a16="http://schemas.microsoft.com/office/drawing/2014/main" id="{F4BE4AE4-1302-2443-F2E3-3408F2B14070}"/>
                </a:ext>
              </a:extLst>
            </p:cNvPr>
            <p:cNvSpPr txBox="1"/>
            <p:nvPr/>
          </p:nvSpPr>
          <p:spPr>
            <a:xfrm>
              <a:off x="4463297" y="8098068"/>
              <a:ext cx="7193902" cy="1815883"/>
            </a:xfrm>
            <a:prstGeom prst="rect">
              <a:avLst/>
            </a:prstGeom>
            <a:noFill/>
          </p:spPr>
          <p:txBody>
            <a:bodyPr wrap="square" rtlCol="0">
              <a:prstTxWarp prst="textButton">
                <a:avLst/>
              </a:prstTxWarp>
              <a:spAutoFit/>
            </a:bodyPr>
            <a:lstStyle/>
            <a:p>
              <a:pPr algn="ctr">
                <a:lnSpc>
                  <a:spcPct val="80000"/>
                </a:lnSpc>
              </a:pPr>
              <a:r>
                <a:rPr lang="en-US" sz="71400" dirty="0">
                  <a:ln w="295275">
                    <a:solidFill>
                      <a:schemeClr val="bg1"/>
                    </a:solidFill>
                  </a:ln>
                  <a:latin typeface="#9Slide05 Phobia" panose="02000506000000020003" pitchFamily="2" charset="0"/>
                </a:rPr>
                <a:t> </a:t>
              </a:r>
              <a:r>
                <a:rPr lang="en-US" sz="71400" dirty="0" err="1">
                  <a:ln w="295275">
                    <a:solidFill>
                      <a:schemeClr val="bg1"/>
                    </a:solidFill>
                  </a:ln>
                  <a:latin typeface="#9Slide05 Phobia" panose="02000506000000020003" pitchFamily="2" charset="0"/>
                </a:rPr>
                <a:t>Tiếng</a:t>
              </a:r>
              <a:r>
                <a:rPr lang="en-US" sz="71400" dirty="0">
                  <a:ln w="295275">
                    <a:solidFill>
                      <a:schemeClr val="bg1"/>
                    </a:solidFill>
                  </a:ln>
                  <a:latin typeface="#9Slide05 Phobia" panose="02000506000000020003" pitchFamily="2" charset="0"/>
                </a:rPr>
                <a:t>  </a:t>
              </a:r>
              <a:r>
                <a:rPr lang="en-US" sz="71400" dirty="0" err="1">
                  <a:ln w="295275">
                    <a:solidFill>
                      <a:schemeClr val="bg1"/>
                    </a:solidFill>
                  </a:ln>
                  <a:latin typeface="#9Slide05 Phobia" panose="02000506000000020003" pitchFamily="2" charset="0"/>
                </a:rPr>
                <a:t>Việt</a:t>
              </a:r>
              <a:endParaRPr lang="en-US" sz="71400" dirty="0">
                <a:ln w="295275">
                  <a:solidFill>
                    <a:schemeClr val="bg1"/>
                  </a:solidFill>
                </a:ln>
                <a:latin typeface="#9Slide05 Phobia" panose="02000506000000020003" pitchFamily="2" charset="0"/>
              </a:endParaRPr>
            </a:p>
            <a:p>
              <a:pPr algn="ctr">
                <a:lnSpc>
                  <a:spcPct val="80000"/>
                </a:lnSpc>
              </a:pPr>
              <a:r>
                <a:rPr lang="en-US" sz="41300" dirty="0">
                  <a:ln w="295275">
                    <a:solidFill>
                      <a:schemeClr val="bg1"/>
                    </a:solidFill>
                  </a:ln>
                  <a:latin typeface="SVN-Poky's" panose="020B0606040200020203" pitchFamily="34" charset="0"/>
                </a:rPr>
                <a:t>Xin </a:t>
              </a:r>
              <a:r>
                <a:rPr lang="en-US" sz="41300" dirty="0" err="1">
                  <a:ln w="295275">
                    <a:solidFill>
                      <a:schemeClr val="bg1"/>
                    </a:solidFill>
                  </a:ln>
                  <a:latin typeface="SVN-Poky's" panose="020B0606040200020203" pitchFamily="34" charset="0"/>
                </a:rPr>
                <a:t>chào</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và</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hẹn</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gặp</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lại</a:t>
              </a:r>
              <a:endParaRPr lang="en-US" sz="41300" dirty="0">
                <a:ln w="295275">
                  <a:solidFill>
                    <a:schemeClr val="bg1"/>
                  </a:solidFill>
                </a:ln>
                <a:latin typeface="SVN-Poky's" panose="020B0606040200020203" pitchFamily="34" charset="0"/>
              </a:endParaRPr>
            </a:p>
          </p:txBody>
        </p:sp>
        <p:sp>
          <p:nvSpPr>
            <p:cNvPr id="18" name="TextBox 17">
              <a:extLst>
                <a:ext uri="{FF2B5EF4-FFF2-40B4-BE49-F238E27FC236}">
                  <a16:creationId xmlns:a16="http://schemas.microsoft.com/office/drawing/2014/main" id="{3A8D420F-EFE4-1059-CD6C-93410A662235}"/>
                </a:ext>
              </a:extLst>
            </p:cNvPr>
            <p:cNvSpPr txBox="1"/>
            <p:nvPr/>
          </p:nvSpPr>
          <p:spPr>
            <a:xfrm>
              <a:off x="4504736" y="8096529"/>
              <a:ext cx="7193904" cy="1815882"/>
            </a:xfrm>
            <a:prstGeom prst="rect">
              <a:avLst/>
            </a:prstGeom>
            <a:noFill/>
          </p:spPr>
          <p:txBody>
            <a:bodyPr wrap="square" rtlCol="0">
              <a:prstTxWarp prst="textButton">
                <a:avLst>
                  <a:gd name="adj" fmla="val 11166381"/>
                </a:avLst>
              </a:prstTxWarp>
              <a:spAutoFit/>
            </a:bodyPr>
            <a:lstStyle/>
            <a:p>
              <a:pPr algn="ctr">
                <a:lnSpc>
                  <a:spcPct val="80000"/>
                </a:lnSpc>
              </a:pPr>
              <a:r>
                <a:rPr lang="en-US" sz="71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Tiếng</a:t>
              </a:r>
              <a:r>
                <a:rPr lang="en-US" sz="71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1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Việt</a:t>
              </a:r>
              <a:endParaRPr lang="en-US" sz="71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a:p>
              <a:pPr algn="ctr">
                <a:lnSpc>
                  <a:spcPct val="80000"/>
                </a:lnSpc>
              </a:pP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Xin </a:t>
              </a:r>
              <a:r>
                <a:rPr lang="en-US" sz="413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chào</a:t>
              </a: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và</a:t>
              </a: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hẹn</a:t>
              </a: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gặp</a:t>
              </a: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lại</a:t>
              </a:r>
              <a:endParaRPr lang="en-US" sz="413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sp>
        <p:nvSpPr>
          <p:cNvPr id="19" name="Google Shape;1203;p34">
            <a:extLst>
              <a:ext uri="{FF2B5EF4-FFF2-40B4-BE49-F238E27FC236}">
                <a16:creationId xmlns:a16="http://schemas.microsoft.com/office/drawing/2014/main" id="{DD1ABC59-F6A9-C995-BD99-513BF608E99D}"/>
              </a:ext>
            </a:extLst>
          </p:cNvPr>
          <p:cNvSpPr/>
          <p:nvPr/>
        </p:nvSpPr>
        <p:spPr>
          <a:xfrm flipH="1">
            <a:off x="2823214" y="566394"/>
            <a:ext cx="1104514" cy="46018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ction Button: Go Home 23">
            <a:hlinkClick r:id="rId5" action="ppaction://hlinksldjump" highlightClick="1"/>
            <a:extLst>
              <a:ext uri="{FF2B5EF4-FFF2-40B4-BE49-F238E27FC236}">
                <a16:creationId xmlns:a16="http://schemas.microsoft.com/office/drawing/2014/main" id="{3DED2837-C954-47BF-FDCF-E16FDE58CF71}"/>
              </a:ext>
            </a:extLst>
          </p:cNvPr>
          <p:cNvSpPr/>
          <p:nvPr/>
        </p:nvSpPr>
        <p:spPr>
          <a:xfrm>
            <a:off x="286251" y="3832697"/>
            <a:ext cx="1367451" cy="97476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A37FD85-EEC7-8237-6700-1D92BB09DB98}"/>
              </a:ext>
            </a:extLst>
          </p:cNvPr>
          <p:cNvGrpSpPr/>
          <p:nvPr/>
        </p:nvGrpSpPr>
        <p:grpSpPr>
          <a:xfrm>
            <a:off x="286251" y="205219"/>
            <a:ext cx="8568385" cy="4733062"/>
            <a:chOff x="-6793448" y="3526666"/>
            <a:chExt cx="8568385" cy="4733062"/>
          </a:xfrm>
        </p:grpSpPr>
        <p:pic>
          <p:nvPicPr>
            <p:cNvPr id="14" name="Picture 13">
              <a:extLst>
                <a:ext uri="{FF2B5EF4-FFF2-40B4-BE49-F238E27FC236}">
                  <a16:creationId xmlns:a16="http://schemas.microsoft.com/office/drawing/2014/main" id="{BE8F898F-2182-91AB-BBFB-784D162604AB}"/>
                </a:ext>
              </a:extLst>
            </p:cNvPr>
            <p:cNvPicPr>
              <a:picLocks noChangeAspect="1"/>
            </p:cNvPicPr>
            <p:nvPr/>
          </p:nvPicPr>
          <p:blipFill>
            <a:blip r:embed="rId6"/>
            <a:stretch>
              <a:fillRect/>
            </a:stretch>
          </p:blipFill>
          <p:spPr>
            <a:xfrm>
              <a:off x="-6793448" y="3533478"/>
              <a:ext cx="2683387" cy="1854788"/>
            </a:xfrm>
            <a:prstGeom prst="rect">
              <a:avLst/>
            </a:prstGeom>
          </p:spPr>
        </p:pic>
        <p:pic>
          <p:nvPicPr>
            <p:cNvPr id="15" name="Picture 14">
              <a:extLst>
                <a:ext uri="{FF2B5EF4-FFF2-40B4-BE49-F238E27FC236}">
                  <a16:creationId xmlns:a16="http://schemas.microsoft.com/office/drawing/2014/main" id="{165CCDDB-5AEF-C0A9-EEF2-1B02AC1561F5}"/>
                </a:ext>
              </a:extLst>
            </p:cNvPr>
            <p:cNvPicPr>
              <a:picLocks noChangeAspect="1"/>
            </p:cNvPicPr>
            <p:nvPr/>
          </p:nvPicPr>
          <p:blipFill>
            <a:blip r:embed="rId7"/>
            <a:stretch>
              <a:fillRect/>
            </a:stretch>
          </p:blipFill>
          <p:spPr>
            <a:xfrm>
              <a:off x="-3292884" y="3526666"/>
              <a:ext cx="2263691" cy="1906989"/>
            </a:xfrm>
            <a:prstGeom prst="rect">
              <a:avLst/>
            </a:prstGeom>
          </p:spPr>
        </p:pic>
        <p:pic>
          <p:nvPicPr>
            <p:cNvPr id="16" name="Picture 15">
              <a:extLst>
                <a:ext uri="{FF2B5EF4-FFF2-40B4-BE49-F238E27FC236}">
                  <a16:creationId xmlns:a16="http://schemas.microsoft.com/office/drawing/2014/main" id="{9D332989-78DE-47D5-1416-900FA4BCE773}"/>
                </a:ext>
              </a:extLst>
            </p:cNvPr>
            <p:cNvPicPr>
              <a:picLocks noChangeAspect="1"/>
            </p:cNvPicPr>
            <p:nvPr/>
          </p:nvPicPr>
          <p:blipFill rotWithShape="1">
            <a:blip r:embed="rId8"/>
            <a:srcRect l="15303"/>
            <a:stretch/>
          </p:blipFill>
          <p:spPr>
            <a:xfrm>
              <a:off x="-100920" y="3639595"/>
              <a:ext cx="1875857" cy="1724705"/>
            </a:xfrm>
            <a:prstGeom prst="rect">
              <a:avLst/>
            </a:prstGeom>
          </p:spPr>
        </p:pic>
        <p:pic>
          <p:nvPicPr>
            <p:cNvPr id="17" name="Picture 16">
              <a:extLst>
                <a:ext uri="{FF2B5EF4-FFF2-40B4-BE49-F238E27FC236}">
                  <a16:creationId xmlns:a16="http://schemas.microsoft.com/office/drawing/2014/main" id="{BA7FB180-BF49-1A37-7E09-FD2445166B40}"/>
                </a:ext>
              </a:extLst>
            </p:cNvPr>
            <p:cNvPicPr>
              <a:picLocks noChangeAspect="1"/>
            </p:cNvPicPr>
            <p:nvPr/>
          </p:nvPicPr>
          <p:blipFill>
            <a:blip r:embed="rId9"/>
            <a:stretch>
              <a:fillRect/>
            </a:stretch>
          </p:blipFill>
          <p:spPr>
            <a:xfrm>
              <a:off x="-4656566" y="5911950"/>
              <a:ext cx="1505315" cy="2347778"/>
            </a:xfrm>
            <a:prstGeom prst="rect">
              <a:avLst/>
            </a:prstGeom>
          </p:spPr>
        </p:pic>
        <p:pic>
          <p:nvPicPr>
            <p:cNvPr id="18" name="Picture 17">
              <a:extLst>
                <a:ext uri="{FF2B5EF4-FFF2-40B4-BE49-F238E27FC236}">
                  <a16:creationId xmlns:a16="http://schemas.microsoft.com/office/drawing/2014/main" id="{F2CE108A-760F-6DA2-BA34-43E209A86F52}"/>
                </a:ext>
              </a:extLst>
            </p:cNvPr>
            <p:cNvPicPr>
              <a:picLocks noChangeAspect="1"/>
            </p:cNvPicPr>
            <p:nvPr/>
          </p:nvPicPr>
          <p:blipFill>
            <a:blip r:embed="rId10"/>
            <a:stretch>
              <a:fillRect/>
            </a:stretch>
          </p:blipFill>
          <p:spPr>
            <a:xfrm>
              <a:off x="-1898635" y="6348921"/>
              <a:ext cx="2735643" cy="1779991"/>
            </a:xfrm>
            <a:prstGeom prst="rect">
              <a:avLst/>
            </a:prstGeom>
          </p:spPr>
        </p:pic>
      </p:grpSp>
      <p:pic>
        <p:nvPicPr>
          <p:cNvPr id="30" name="CẤM BUÔN BÁN, CẤM REUP" descr="Káº¿t quáº£ hÃ¬nh áº£nh cho win text gif">
            <a:extLst>
              <a:ext uri="{FF2B5EF4-FFF2-40B4-BE49-F238E27FC236}">
                <a16:creationId xmlns:a16="http://schemas.microsoft.com/office/drawing/2014/main" id="{1EF07EA3-5CBA-439C-8525-B1455F3ABCB8}"/>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303122" y="1932733"/>
            <a:ext cx="1553918" cy="15539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12" action="ppaction://hlinksldjump"/>
            <a:extLst>
              <a:ext uri="{FF2B5EF4-FFF2-40B4-BE49-F238E27FC236}">
                <a16:creationId xmlns:a16="http://schemas.microsoft.com/office/drawing/2014/main" id="{CC6DFC17-25C7-4C08-BF20-E44A7DEAFF8B}"/>
              </a:ext>
            </a:extLst>
          </p:cNvPr>
          <p:cNvPicPr>
            <a:picLocks noChangeAspect="1"/>
          </p:cNvPicPr>
          <p:nvPr/>
        </p:nvPicPr>
        <p:blipFill>
          <a:blip r:embed="rId13"/>
          <a:stretch>
            <a:fillRect/>
          </a:stretch>
        </p:blipFill>
        <p:spPr>
          <a:xfrm>
            <a:off x="394" y="2552997"/>
            <a:ext cx="3712786" cy="2601694"/>
          </a:xfrm>
          <a:prstGeom prst="rect">
            <a:avLst/>
          </a:prstGeom>
        </p:spPr>
      </p:pic>
      <p:pic>
        <p:nvPicPr>
          <p:cNvPr id="3" name="Picture 2">
            <a:hlinkClick r:id="rId14" action="ppaction://hlinksldjump"/>
            <a:extLst>
              <a:ext uri="{FF2B5EF4-FFF2-40B4-BE49-F238E27FC236}">
                <a16:creationId xmlns:a16="http://schemas.microsoft.com/office/drawing/2014/main" id="{FDEE5D25-8E8A-4121-801F-0B215229D059}"/>
              </a:ext>
            </a:extLst>
          </p:cNvPr>
          <p:cNvPicPr>
            <a:picLocks noChangeAspect="1"/>
          </p:cNvPicPr>
          <p:nvPr/>
        </p:nvPicPr>
        <p:blipFill rotWithShape="1">
          <a:blip r:embed="rId15"/>
          <a:srcRect t="5617"/>
          <a:stretch/>
        </p:blipFill>
        <p:spPr>
          <a:xfrm>
            <a:off x="1189" y="0"/>
            <a:ext cx="3058933" cy="3154680"/>
          </a:xfrm>
          <a:prstGeom prst="rect">
            <a:avLst/>
          </a:prstGeom>
        </p:spPr>
      </p:pic>
      <p:pic>
        <p:nvPicPr>
          <p:cNvPr id="4" name="Picture 3">
            <a:hlinkClick r:id="rId16" action="ppaction://hlinksldjump"/>
            <a:extLst>
              <a:ext uri="{FF2B5EF4-FFF2-40B4-BE49-F238E27FC236}">
                <a16:creationId xmlns:a16="http://schemas.microsoft.com/office/drawing/2014/main" id="{C9694E0D-6587-4BDB-BE71-B92CC45243E5}"/>
              </a:ext>
            </a:extLst>
          </p:cNvPr>
          <p:cNvPicPr>
            <a:picLocks noChangeAspect="1"/>
          </p:cNvPicPr>
          <p:nvPr/>
        </p:nvPicPr>
        <p:blipFill rotWithShape="1">
          <a:blip r:embed="rId17"/>
          <a:srcRect t="5368"/>
          <a:stretch/>
        </p:blipFill>
        <p:spPr>
          <a:xfrm>
            <a:off x="2399480" y="5715"/>
            <a:ext cx="3708214" cy="2587526"/>
          </a:xfrm>
          <a:prstGeom prst="rect">
            <a:avLst/>
          </a:prstGeom>
        </p:spPr>
      </p:pic>
      <p:pic>
        <p:nvPicPr>
          <p:cNvPr id="7" name="Picture 6">
            <a:hlinkClick r:id="rId18" action="ppaction://hlinksldjump"/>
            <a:extLst>
              <a:ext uri="{FF2B5EF4-FFF2-40B4-BE49-F238E27FC236}">
                <a16:creationId xmlns:a16="http://schemas.microsoft.com/office/drawing/2014/main" id="{77F541A2-23F9-4560-84E9-1608064B1211}"/>
              </a:ext>
            </a:extLst>
          </p:cNvPr>
          <p:cNvPicPr>
            <a:picLocks noChangeAspect="1"/>
          </p:cNvPicPr>
          <p:nvPr/>
        </p:nvPicPr>
        <p:blipFill>
          <a:blip r:embed="rId19"/>
          <a:stretch>
            <a:fillRect/>
          </a:stretch>
        </p:blipFill>
        <p:spPr>
          <a:xfrm>
            <a:off x="5431214" y="5715"/>
            <a:ext cx="3712786" cy="2597121"/>
          </a:xfrm>
          <a:prstGeom prst="rect">
            <a:avLst/>
          </a:prstGeom>
        </p:spPr>
      </p:pic>
      <p:pic>
        <p:nvPicPr>
          <p:cNvPr id="11" name="Picture 10">
            <a:hlinkClick r:id="rId20" action="ppaction://hlinksldjump"/>
            <a:extLst>
              <a:ext uri="{FF2B5EF4-FFF2-40B4-BE49-F238E27FC236}">
                <a16:creationId xmlns:a16="http://schemas.microsoft.com/office/drawing/2014/main" id="{8E951F9F-1C59-49B8-A567-1ED70C6C6A21}"/>
              </a:ext>
            </a:extLst>
          </p:cNvPr>
          <p:cNvPicPr>
            <a:picLocks noChangeAspect="1"/>
          </p:cNvPicPr>
          <p:nvPr/>
        </p:nvPicPr>
        <p:blipFill>
          <a:blip r:embed="rId21"/>
          <a:stretch>
            <a:fillRect/>
          </a:stretch>
        </p:blipFill>
        <p:spPr>
          <a:xfrm>
            <a:off x="6080993" y="2010666"/>
            <a:ext cx="3058933" cy="3154954"/>
          </a:xfrm>
          <a:prstGeom prst="rect">
            <a:avLst/>
          </a:prstGeom>
        </p:spPr>
      </p:pic>
      <p:pic>
        <p:nvPicPr>
          <p:cNvPr id="12" name="Picture 11">
            <a:hlinkClick r:id="rId22" action="ppaction://hlinksldjump"/>
            <a:extLst>
              <a:ext uri="{FF2B5EF4-FFF2-40B4-BE49-F238E27FC236}">
                <a16:creationId xmlns:a16="http://schemas.microsoft.com/office/drawing/2014/main" id="{7EDD3AAF-DB8E-4561-93C6-EEAC45E531CF}"/>
              </a:ext>
            </a:extLst>
          </p:cNvPr>
          <p:cNvPicPr>
            <a:picLocks noChangeAspect="1"/>
          </p:cNvPicPr>
          <p:nvPr/>
        </p:nvPicPr>
        <p:blipFill>
          <a:blip r:embed="rId23"/>
          <a:stretch>
            <a:fillRect/>
          </a:stretch>
        </p:blipFill>
        <p:spPr>
          <a:xfrm>
            <a:off x="3022654" y="2563926"/>
            <a:ext cx="3708214" cy="2601694"/>
          </a:xfrm>
          <a:prstGeom prst="rect">
            <a:avLst/>
          </a:prstGeom>
        </p:spPr>
      </p:pic>
    </p:spTree>
    <p:extLst>
      <p:ext uri="{BB962C8B-B14F-4D97-AF65-F5344CB8AC3E}">
        <p14:creationId xmlns:p14="http://schemas.microsoft.com/office/powerpoint/2010/main" val="12539905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6" presetClass="emph" presetSubtype="0" fill="hold" nodeType="withEffect">
                                  <p:stCondLst>
                                    <p:cond delay="0"/>
                                  </p:stCondLst>
                                  <p:childTnLst>
                                    <p:animEffect transition="out" filter="fade">
                                      <p:cBhvr>
                                        <p:cTn id="16" dur="500" tmFilter="0, 0; .2, .5; .8, .5; 1, 0"/>
                                        <p:tgtEl>
                                          <p:spTgt spid="4"/>
                                        </p:tgtEl>
                                      </p:cBhvr>
                                    </p:animEffect>
                                    <p:animScale>
                                      <p:cBhvr>
                                        <p:cTn id="17" dur="250" autoRev="1" fill="hold"/>
                                        <p:tgtEl>
                                          <p:spTgt spid="4"/>
                                        </p:tgtEl>
                                      </p:cBhvr>
                                      <p:by x="105000" y="105000"/>
                                    </p:animScale>
                                  </p:childTnLst>
                                </p:cTn>
                              </p:par>
                            </p:childTnLst>
                          </p:cTn>
                        </p:par>
                        <p:par>
                          <p:cTn id="18" fill="hold">
                            <p:stCondLst>
                              <p:cond delay="500"/>
                            </p:stCondLst>
                            <p:childTnLst>
                              <p:par>
                                <p:cTn id="19" presetID="10" presetClass="exit" presetSubtype="0" fill="hold" nodeType="after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4"/>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nodeType="withEffect">
                                  <p:stCondLst>
                                    <p:cond delay="0"/>
                                  </p:stCondLst>
                                  <p:childTnLst>
                                    <p:animEffect transition="out" filter="fade">
                                      <p:cBhvr>
                                        <p:cTn id="26" dur="500" tmFilter="0, 0; .2, .5; .8, .5; 1, 0"/>
                                        <p:tgtEl>
                                          <p:spTgt spid="7"/>
                                        </p:tgtEl>
                                      </p:cBhvr>
                                    </p:animEffect>
                                    <p:animScale>
                                      <p:cBhvr>
                                        <p:cTn id="27" dur="250" autoRev="1" fill="hold"/>
                                        <p:tgtEl>
                                          <p:spTgt spid="7"/>
                                        </p:tgtEl>
                                      </p:cBhvr>
                                      <p:by x="105000" y="105000"/>
                                    </p:animScale>
                                  </p:childTnLst>
                                </p:cTn>
                              </p:par>
                            </p:childTnLst>
                          </p:cTn>
                        </p:par>
                        <p:par>
                          <p:cTn id="28" fill="hold">
                            <p:stCondLst>
                              <p:cond delay="500"/>
                            </p:stCondLst>
                            <p:childTnLst>
                              <p:par>
                                <p:cTn id="29" presetID="10" presetClass="exit" presetSubtype="0" fill="hold" nodeType="after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with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childTnLst>
                          </p:cTn>
                        </p:par>
                        <p:par>
                          <p:cTn id="38" fill="hold">
                            <p:stCondLst>
                              <p:cond delay="500"/>
                            </p:stCondLst>
                            <p:childTnLst>
                              <p:par>
                                <p:cTn id="39" presetID="10" presetClass="exit" presetSubtype="0" fill="hold" nodeType="afterEffect">
                                  <p:stCondLst>
                                    <p:cond delay="0"/>
                                  </p:stCondLst>
                                  <p:childTnLst>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withEffect">
                                  <p:stCondLst>
                                    <p:cond delay="0"/>
                                  </p:stCondLst>
                                  <p:childTnLst>
                                    <p:animEffect transition="out" filter="fade">
                                      <p:cBhvr>
                                        <p:cTn id="46" dur="500" tmFilter="0, 0; .2, .5; .8, .5; 1, 0"/>
                                        <p:tgtEl>
                                          <p:spTgt spid="12"/>
                                        </p:tgtEl>
                                      </p:cBhvr>
                                    </p:animEffect>
                                    <p:animScale>
                                      <p:cBhvr>
                                        <p:cTn id="47" dur="250" autoRev="1" fill="hold"/>
                                        <p:tgtEl>
                                          <p:spTgt spid="12"/>
                                        </p:tgtEl>
                                      </p:cBhvr>
                                      <p:by x="105000" y="105000"/>
                                    </p:animScale>
                                  </p:childTnLst>
                                </p:cTn>
                              </p:par>
                            </p:childTnLst>
                          </p:cTn>
                        </p:par>
                        <p:par>
                          <p:cTn id="48" fill="hold">
                            <p:stCondLst>
                              <p:cond delay="500"/>
                            </p:stCondLst>
                            <p:childTnLst>
                              <p:par>
                                <p:cTn id="49" presetID="10" presetClass="exit" presetSubtype="0" fill="hold" nodeType="afterEffect">
                                  <p:stCondLst>
                                    <p:cond delay="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2"/>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withEffect">
                                  <p:stCondLst>
                                    <p:cond delay="0"/>
                                  </p:stCondLst>
                                  <p:childTnLst>
                                    <p:animEffect transition="out" filter="fade">
                                      <p:cBhvr>
                                        <p:cTn id="56" dur="500" tmFilter="0, 0; .2, .5; .8, .5; 1, 0"/>
                                        <p:tgtEl>
                                          <p:spTgt spid="2"/>
                                        </p:tgtEl>
                                      </p:cBhvr>
                                    </p:animEffect>
                                    <p:animScale>
                                      <p:cBhvr>
                                        <p:cTn id="57" dur="250" autoRev="1" fill="hold"/>
                                        <p:tgtEl>
                                          <p:spTgt spid="2"/>
                                        </p:tgtEl>
                                      </p:cBhvr>
                                      <p:by x="105000" y="105000"/>
                                    </p:animScale>
                                  </p:childTnLst>
                                </p:cTn>
                              </p:par>
                            </p:childTnLst>
                          </p:cTn>
                        </p:par>
                        <p:par>
                          <p:cTn id="58" fill="hold">
                            <p:stCondLst>
                              <p:cond delay="500"/>
                            </p:stCondLst>
                            <p:childTnLst>
                              <p:par>
                                <p:cTn id="59" presetID="10" presetClass="exit" presetSubtype="0" fill="hold" nodeType="afterEffect">
                                  <p:stCondLst>
                                    <p:cond delay="0"/>
                                  </p:stCondLst>
                                  <p:childTnLst>
                                    <p:animEffect transition="out" filter="fade">
                                      <p:cBhvr>
                                        <p:cTn id="60" dur="500"/>
                                        <p:tgtEl>
                                          <p:spTgt spid="2"/>
                                        </p:tgtEl>
                                      </p:cBhvr>
                                    </p:animEffect>
                                    <p:set>
                                      <p:cBhvr>
                                        <p:cTn id="61"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2"/>
                  </p:tgtEl>
                </p:cond>
              </p:nextCondLst>
            </p:seq>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10"/>
                                        </p:tgtEl>
                                      </p:cBhvr>
                                    </p:animEffect>
                                    <p:animScale>
                                      <p:cBhvr>
                                        <p:cTn id="67" dur="250" autoRev="1" fill="hold"/>
                                        <p:tgtEl>
                                          <p:spTgt spid="10"/>
                                        </p:tgtEl>
                                      </p:cBhvr>
                                      <p:by x="105000" y="105000"/>
                                    </p:animScale>
                                  </p:childTnLst>
                                </p:cTn>
                              </p:par>
                              <p:par>
                                <p:cTn id="68" presetID="10" presetClass="entr" presetSubtype="0"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083"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ổng hợp ảnh Doremon PNG">
            <a:hlinkClick r:id="rId6"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731" y="2781666"/>
            <a:ext cx="1492329" cy="2144665"/>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A39A4919-8942-611D-6829-6D3532586581}"/>
              </a:ext>
            </a:extLst>
          </p:cNvPr>
          <p:cNvSpPr/>
          <p:nvPr/>
        </p:nvSpPr>
        <p:spPr>
          <a:xfrm>
            <a:off x="876895" y="1184680"/>
            <a:ext cx="3916221" cy="1177154"/>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defTabSz="685800">
              <a:buClrTx/>
            </a:pPr>
            <a:r>
              <a:rPr lang="en-US" sz="2100" b="1" kern="1200" dirty="0" err="1">
                <a:solidFill>
                  <a:prstClr val="black"/>
                </a:solidFill>
                <a:latin typeface="Times New Roman" panose="02020603050405020304" pitchFamily="18" charset="0"/>
                <a:cs typeface="Times New Roman" panose="02020603050405020304" pitchFamily="18" charset="0"/>
              </a:rPr>
              <a:t>Chúc</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mừng</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bạn</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Bạn</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đã</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nhận</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được</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ngôi</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sao</a:t>
            </a:r>
            <a:r>
              <a:rPr lang="en-US" sz="2100" b="1" kern="1200" dirty="0">
                <a:solidFill>
                  <a:prstClr val="black"/>
                </a:solidFill>
                <a:latin typeface="Times New Roman" panose="02020603050405020304" pitchFamily="18" charset="0"/>
                <a:cs typeface="Times New Roman" panose="02020603050405020304" pitchFamily="18" charset="0"/>
              </a:rPr>
              <a:t> may </a:t>
            </a:r>
            <a:r>
              <a:rPr lang="en-US" sz="2100" b="1" kern="1200" dirty="0" err="1">
                <a:solidFill>
                  <a:prstClr val="black"/>
                </a:solidFill>
                <a:latin typeface="Times New Roman" panose="02020603050405020304" pitchFamily="18" charset="0"/>
                <a:cs typeface="Times New Roman" panose="02020603050405020304" pitchFamily="18" charset="0"/>
              </a:rPr>
              <a:t>mắn</a:t>
            </a:r>
            <a:r>
              <a:rPr lang="en-US" sz="2100" b="1" kern="1200" dirty="0">
                <a:solidFill>
                  <a:prstClr val="black"/>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FD686DA8-4743-F406-1C17-9FFD9E4A19E1}"/>
              </a:ext>
            </a:extLst>
          </p:cNvPr>
          <p:cNvPicPr>
            <a:picLocks noChangeAspect="1"/>
          </p:cNvPicPr>
          <p:nvPr/>
        </p:nvPicPr>
        <p:blipFill>
          <a:blip r:embed="rId8"/>
          <a:stretch>
            <a:fillRect/>
          </a:stretch>
        </p:blipFill>
        <p:spPr>
          <a:xfrm rot="520547" flipH="1">
            <a:off x="5309841" y="1012781"/>
            <a:ext cx="3317433" cy="3317433"/>
          </a:xfrm>
          <a:prstGeom prst="rect">
            <a:avLst/>
          </a:prstGeom>
        </p:spPr>
      </p:pic>
      <p:pic>
        <p:nvPicPr>
          <p:cNvPr id="10" name="magic sound">
            <a:hlinkClick r:id="" action="ppaction://media"/>
            <a:extLst>
              <a:ext uri="{FF2B5EF4-FFF2-40B4-BE49-F238E27FC236}">
                <a16:creationId xmlns:a16="http://schemas.microsoft.com/office/drawing/2014/main" id="{625FFC98-369F-4CA1-0E0B-955A0AB713D7}"/>
              </a:ext>
            </a:extLst>
          </p:cNvPr>
          <p:cNvPicPr>
            <a:picLocks noChangeAspect="1"/>
          </p:cNvPicPr>
          <p:nvPr>
            <a:audioFile r:link="rId1"/>
            <p:extLst>
              <p:ext uri="{DAA4B4D4-6D71-4841-9C94-3DE7FCFB9230}">
                <p14:media xmlns:p14="http://schemas.microsoft.com/office/powerpoint/2010/main" r:embed="rId2">
                  <p14:trim st="10494" end="8031.1224"/>
                </p14:media>
              </p:ext>
            </p:extLst>
          </p:nvPr>
        </p:nvPicPr>
        <p:blipFill>
          <a:blip r:embed="rId9"/>
          <a:stretch>
            <a:fillRect/>
          </a:stretch>
        </p:blipFill>
        <p:spPr>
          <a:xfrm>
            <a:off x="9429498" y="3447598"/>
            <a:ext cx="406400" cy="406400"/>
          </a:xfrm>
          <a:prstGeom prst="rect">
            <a:avLst/>
          </a:prstGeom>
        </p:spPr>
      </p:pic>
    </p:spTree>
    <p:extLst>
      <p:ext uri="{BB962C8B-B14F-4D97-AF65-F5344CB8AC3E}">
        <p14:creationId xmlns:p14="http://schemas.microsoft.com/office/powerpoint/2010/main" val="426837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80"/>
                                        </p:tgtEl>
                                        <p:attrNameLst>
                                          <p:attrName>r</p:attrName>
                                        </p:attrNameLst>
                                      </p:cBhvr>
                                    </p:animRot>
                                    <p:animRot by="-240000">
                                      <p:cBhvr>
                                        <p:cTn id="7" dur="200" fill="hold">
                                          <p:stCondLst>
                                            <p:cond delay="200"/>
                                          </p:stCondLst>
                                        </p:cTn>
                                        <p:tgtEl>
                                          <p:spTgt spid="3080"/>
                                        </p:tgtEl>
                                        <p:attrNameLst>
                                          <p:attrName>r</p:attrName>
                                        </p:attrNameLst>
                                      </p:cBhvr>
                                    </p:animRot>
                                    <p:animRot by="240000">
                                      <p:cBhvr>
                                        <p:cTn id="8" dur="200" fill="hold">
                                          <p:stCondLst>
                                            <p:cond delay="400"/>
                                          </p:stCondLst>
                                        </p:cTn>
                                        <p:tgtEl>
                                          <p:spTgt spid="3080"/>
                                        </p:tgtEl>
                                        <p:attrNameLst>
                                          <p:attrName>r</p:attrName>
                                        </p:attrNameLst>
                                      </p:cBhvr>
                                    </p:animRot>
                                    <p:animRot by="-240000">
                                      <p:cBhvr>
                                        <p:cTn id="9" dur="200" fill="hold">
                                          <p:stCondLst>
                                            <p:cond delay="600"/>
                                          </p:stCondLst>
                                        </p:cTn>
                                        <p:tgtEl>
                                          <p:spTgt spid="3080"/>
                                        </p:tgtEl>
                                        <p:attrNameLst>
                                          <p:attrName>r</p:attrName>
                                        </p:attrNameLst>
                                      </p:cBhvr>
                                    </p:animRot>
                                    <p:animRot by="120000">
                                      <p:cBhvr>
                                        <p:cTn id="10" dur="200" fill="hold">
                                          <p:stCondLst>
                                            <p:cond delay="800"/>
                                          </p:stCondLst>
                                        </p:cTn>
                                        <p:tgtEl>
                                          <p:spTgt spid="3080"/>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32" presetClass="emph" presetSubtype="0" repeatCount="3000" fill="hold" nodeType="withEffect">
                                  <p:stCondLst>
                                    <p:cond delay="0"/>
                                  </p:stCondLst>
                                  <p:childTnLst>
                                    <p:animRot by="120000">
                                      <p:cBhvr>
                                        <p:cTn id="22" dur="100" fill="hold">
                                          <p:stCondLst>
                                            <p:cond delay="0"/>
                                          </p:stCondLst>
                                        </p:cTn>
                                        <p:tgtEl>
                                          <p:spTgt spid="7"/>
                                        </p:tgtEl>
                                        <p:attrNameLst>
                                          <p:attrName>r</p:attrName>
                                        </p:attrNameLst>
                                      </p:cBhvr>
                                    </p:animRot>
                                    <p:animRot by="-240000">
                                      <p:cBhvr>
                                        <p:cTn id="23" dur="200" fill="hold">
                                          <p:stCondLst>
                                            <p:cond delay="200"/>
                                          </p:stCondLst>
                                        </p:cTn>
                                        <p:tgtEl>
                                          <p:spTgt spid="7"/>
                                        </p:tgtEl>
                                        <p:attrNameLst>
                                          <p:attrName>r</p:attrName>
                                        </p:attrNameLst>
                                      </p:cBhvr>
                                    </p:animRot>
                                    <p:animRot by="240000">
                                      <p:cBhvr>
                                        <p:cTn id="24" dur="200" fill="hold">
                                          <p:stCondLst>
                                            <p:cond delay="400"/>
                                          </p:stCondLst>
                                        </p:cTn>
                                        <p:tgtEl>
                                          <p:spTgt spid="7"/>
                                        </p:tgtEl>
                                        <p:attrNameLst>
                                          <p:attrName>r</p:attrName>
                                        </p:attrNameLst>
                                      </p:cBhvr>
                                    </p:animRot>
                                    <p:animRot by="-240000">
                                      <p:cBhvr>
                                        <p:cTn id="25" dur="200" fill="hold">
                                          <p:stCondLst>
                                            <p:cond delay="600"/>
                                          </p:stCondLst>
                                        </p:cTn>
                                        <p:tgtEl>
                                          <p:spTgt spid="7"/>
                                        </p:tgtEl>
                                        <p:attrNameLst>
                                          <p:attrName>r</p:attrName>
                                        </p:attrNameLst>
                                      </p:cBhvr>
                                    </p:animRot>
                                    <p:animRot by="120000">
                                      <p:cBhvr>
                                        <p:cTn id="26" dur="200" fill="hold">
                                          <p:stCondLst>
                                            <p:cond delay="800"/>
                                          </p:stCondLst>
                                        </p:cTn>
                                        <p:tgtEl>
                                          <p:spTgt spid="7"/>
                                        </p:tgtEl>
                                        <p:attrNameLst>
                                          <p:attrName>r</p:attrName>
                                        </p:attrNameLst>
                                      </p:cBhvr>
                                    </p:animRot>
                                  </p:childTnLst>
                                </p:cTn>
                              </p:par>
                              <p:par>
                                <p:cTn id="27" presetID="1" presetClass="mediacall" presetSubtype="0" fill="hold" nodeType="withEffect">
                                  <p:stCondLst>
                                    <p:cond delay="0"/>
                                  </p:stCondLst>
                                  <p:childTnLst>
                                    <p:cmd type="call" cmd="playFrom(0.0)">
                                      <p:cBhvr>
                                        <p:cTn id="28" dur="326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5"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0" y="2845923"/>
            <a:ext cx="2308806" cy="24118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3623310" y="2535920"/>
            <a:ext cx="5200650" cy="990235"/>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342900" lvl="1" defTabSz="685800">
              <a:buClrTx/>
            </a:pPr>
            <a:r>
              <a:rPr lang="en-US" sz="3600" b="1" kern="1200" dirty="0">
                <a:solidFill>
                  <a:srgbClr val="40B034"/>
                </a:solidFill>
                <a:latin typeface="Times New Roman" panose="02020603050405020304" pitchFamily="18" charset="0"/>
                <a:cs typeface="Times New Roman" panose="02020603050405020304" pitchFamily="18" charset="0"/>
              </a:rPr>
              <a:t>Con </a:t>
            </a:r>
            <a:r>
              <a:rPr lang="en-US" sz="3600" b="1" kern="1200" dirty="0" err="1">
                <a:solidFill>
                  <a:srgbClr val="40B034"/>
                </a:solidFill>
                <a:latin typeface="Times New Roman" panose="02020603050405020304" pitchFamily="18" charset="0"/>
                <a:cs typeface="Times New Roman" panose="02020603050405020304" pitchFamily="18" charset="0"/>
              </a:rPr>
              <a:t>cóc</a:t>
            </a:r>
            <a:endParaRPr lang="en-US" sz="3600" b="1" kern="1200" dirty="0">
              <a:solidFill>
                <a:srgbClr val="40B034"/>
              </a:solidFill>
              <a:latin typeface="Times New Roman" panose="020206030504050203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754380" y="217170"/>
            <a:ext cx="8069580" cy="169164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defTabSz="685800">
              <a:buClrTx/>
            </a:pPr>
            <a:r>
              <a:rPr lang="en-US" sz="2100" b="1" kern="1200" dirty="0" err="1">
                <a:solidFill>
                  <a:prstClr val="black"/>
                </a:solidFill>
                <a:latin typeface="Times New Roman" panose="02020603050405020304" pitchFamily="18" charset="0"/>
                <a:cs typeface="Times New Roman" panose="02020603050405020304" pitchFamily="18" charset="0"/>
              </a:rPr>
              <a:t>Câu</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hỏi</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Bảo</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tôi</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là</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cậu</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ông</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trời</a:t>
            </a:r>
            <a:r>
              <a:rPr lang="en-US" sz="3200" b="1" kern="1200" dirty="0">
                <a:solidFill>
                  <a:schemeClr val="accent1"/>
                </a:solidFill>
                <a:latin typeface="Times New Roman" panose="02020603050405020304" pitchFamily="18" charset="0"/>
                <a:cs typeface="Times New Roman" panose="02020603050405020304" pitchFamily="18" charset="0"/>
              </a:rPr>
              <a:t>, Ai </a:t>
            </a:r>
            <a:r>
              <a:rPr lang="en-US" sz="3200" b="1" kern="1200" dirty="0" err="1">
                <a:solidFill>
                  <a:schemeClr val="accent1"/>
                </a:solidFill>
                <a:latin typeface="Times New Roman" panose="02020603050405020304" pitchFamily="18" charset="0"/>
                <a:cs typeface="Times New Roman" panose="02020603050405020304" pitchFamily="18" charset="0"/>
              </a:rPr>
              <a:t>mà</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đụng</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tới</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thì</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trờ</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đánh</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ngay</a:t>
            </a:r>
            <a:r>
              <a:rPr lang="en-US" sz="3200" b="1" kern="1200" dirty="0">
                <a:solidFill>
                  <a:schemeClr val="accent1"/>
                </a:solidFill>
                <a:latin typeface="Times New Roman" panose="02020603050405020304" pitchFamily="18" charset="0"/>
                <a:cs typeface="Times New Roman" panose="02020603050405020304" pitchFamily="18" charset="0"/>
              </a:rPr>
              <a:t> - </a:t>
            </a:r>
            <a:r>
              <a:rPr lang="en-US" sz="3200" b="1" kern="1200" dirty="0" err="1">
                <a:solidFill>
                  <a:schemeClr val="accent1"/>
                </a:solidFill>
                <a:latin typeface="Times New Roman" panose="02020603050405020304" pitchFamily="18" charset="0"/>
                <a:cs typeface="Times New Roman" panose="02020603050405020304" pitchFamily="18" charset="0"/>
              </a:rPr>
              <a:t>Tôi</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là</a:t>
            </a:r>
            <a:r>
              <a:rPr lang="en-US" sz="3200" b="1" kern="1200" dirty="0">
                <a:solidFill>
                  <a:schemeClr val="accent1"/>
                </a:solidFill>
                <a:latin typeface="Times New Roman" panose="02020603050405020304" pitchFamily="18" charset="0"/>
                <a:cs typeface="Times New Roman" panose="02020603050405020304" pitchFamily="18" charset="0"/>
              </a:rPr>
              <a:t> ai?</a:t>
            </a:r>
            <a:endParaRPr lang="en-US" sz="2100" b="1" kern="1200" dirty="0">
              <a:solidFill>
                <a:schemeClr val="accent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221D3F8-7889-9F70-D758-84454BA35F85}"/>
              </a:ext>
            </a:extLst>
          </p:cNvPr>
          <p:cNvPicPr>
            <a:picLocks noChangeAspect="1"/>
          </p:cNvPicPr>
          <p:nvPr/>
        </p:nvPicPr>
        <p:blipFill>
          <a:blip r:embed="rId7"/>
          <a:stretch>
            <a:fillRect/>
          </a:stretch>
        </p:blipFill>
        <p:spPr>
          <a:xfrm>
            <a:off x="5876227" y="3033108"/>
            <a:ext cx="2947733" cy="2037507"/>
          </a:xfrm>
          <a:prstGeom prst="rect">
            <a:avLst/>
          </a:prstGeom>
        </p:spPr>
      </p:pic>
    </p:spTree>
    <p:extLst>
      <p:ext uri="{BB962C8B-B14F-4D97-AF65-F5344CB8AC3E}">
        <p14:creationId xmlns:p14="http://schemas.microsoft.com/office/powerpoint/2010/main" val="193485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5"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0" y="2353375"/>
            <a:ext cx="2166699" cy="25729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3623310" y="2535920"/>
            <a:ext cx="5200650" cy="990235"/>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342900" lvl="1" defTabSz="685800">
              <a:buClrTx/>
            </a:pPr>
            <a:r>
              <a:rPr lang="en-US" sz="3600" b="1" kern="1200" dirty="0">
                <a:solidFill>
                  <a:srgbClr val="40B034"/>
                </a:solidFill>
                <a:latin typeface="Times New Roman" panose="02020603050405020304" pitchFamily="18" charset="0"/>
                <a:cs typeface="Times New Roman" panose="02020603050405020304" pitchFamily="18" charset="0"/>
              </a:rPr>
              <a:t>Con </a:t>
            </a:r>
            <a:r>
              <a:rPr lang="en-US" sz="3600" b="1" kern="1200" dirty="0" err="1">
                <a:solidFill>
                  <a:srgbClr val="40B034"/>
                </a:solidFill>
                <a:latin typeface="Times New Roman" panose="02020603050405020304" pitchFamily="18" charset="0"/>
                <a:cs typeface="Times New Roman" panose="02020603050405020304" pitchFamily="18" charset="0"/>
              </a:rPr>
              <a:t>ốc</a:t>
            </a:r>
            <a:r>
              <a:rPr lang="en-US" sz="3600" b="1" kern="1200" dirty="0">
                <a:solidFill>
                  <a:srgbClr val="40B034"/>
                </a:solidFill>
                <a:latin typeface="Times New Roman" panose="02020603050405020304" pitchFamily="18" charset="0"/>
                <a:cs typeface="Times New Roman" panose="02020603050405020304" pitchFamily="18" charset="0"/>
              </a:rPr>
              <a:t> </a:t>
            </a:r>
            <a:r>
              <a:rPr lang="en-US" sz="3600" b="1" kern="1200" dirty="0" err="1">
                <a:solidFill>
                  <a:srgbClr val="40B034"/>
                </a:solidFill>
                <a:latin typeface="Times New Roman" panose="02020603050405020304" pitchFamily="18" charset="0"/>
                <a:cs typeface="Times New Roman" panose="02020603050405020304" pitchFamily="18" charset="0"/>
              </a:rPr>
              <a:t>sên</a:t>
            </a:r>
            <a:endParaRPr lang="en-US" sz="3600" b="1" kern="1200" dirty="0">
              <a:solidFill>
                <a:srgbClr val="40B034"/>
              </a:solidFill>
              <a:latin typeface="Times New Roman" panose="020206030504050203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754380" y="217170"/>
            <a:ext cx="8069580" cy="169164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defTabSz="685800">
              <a:buClrTx/>
            </a:pPr>
            <a:r>
              <a:rPr lang="en-US" sz="2100" b="1" kern="1200" dirty="0" err="1">
                <a:solidFill>
                  <a:prstClr val="black"/>
                </a:solidFill>
                <a:latin typeface="Times New Roman" panose="02020603050405020304" pitchFamily="18" charset="0"/>
                <a:cs typeface="Times New Roman" panose="02020603050405020304" pitchFamily="18" charset="0"/>
              </a:rPr>
              <a:t>Câu</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hỏi</a:t>
            </a:r>
            <a:r>
              <a:rPr lang="en-US" sz="2100" b="1" kern="1200" dirty="0">
                <a:solidFill>
                  <a:prstClr val="black"/>
                </a:solidFill>
                <a:latin typeface="Times New Roman" panose="02020603050405020304" pitchFamily="18" charset="0"/>
                <a:cs typeface="Times New Roman" panose="02020603050405020304" pitchFamily="18" charset="0"/>
              </a:rPr>
              <a:t> : </a:t>
            </a:r>
            <a:r>
              <a:rPr lang="vi-VN" sz="3200" b="1" kern="1200" dirty="0">
                <a:solidFill>
                  <a:schemeClr val="accent1"/>
                </a:solidFill>
                <a:latin typeface="Times New Roman" panose="02020603050405020304" pitchFamily="18" charset="0"/>
                <a:cs typeface="Times New Roman" panose="02020603050405020304" pitchFamily="18" charset="0"/>
              </a:rPr>
              <a:t>Trên lưng cõng cả cái nhà, Tính tình chậm chạp lê la cả ngày – </a:t>
            </a:r>
            <a:r>
              <a:rPr lang="en-US" sz="3200" b="1" kern="1200" dirty="0" err="1">
                <a:solidFill>
                  <a:schemeClr val="accent1"/>
                </a:solidFill>
                <a:latin typeface="Times New Roman" panose="02020603050405020304" pitchFamily="18" charset="0"/>
                <a:cs typeface="Times New Roman" panose="02020603050405020304" pitchFamily="18" charset="0"/>
              </a:rPr>
              <a:t>Tôi</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là</a:t>
            </a:r>
            <a:r>
              <a:rPr lang="en-US" sz="3200" b="1" kern="1200" dirty="0">
                <a:solidFill>
                  <a:schemeClr val="accent1"/>
                </a:solidFill>
                <a:latin typeface="Times New Roman" panose="02020603050405020304" pitchFamily="18" charset="0"/>
                <a:cs typeface="Times New Roman" panose="02020603050405020304" pitchFamily="18" charset="0"/>
              </a:rPr>
              <a:t> ai</a:t>
            </a:r>
            <a:r>
              <a:rPr lang="vi-VN" sz="3200" b="1" kern="1200" dirty="0">
                <a:solidFill>
                  <a:schemeClr val="accent1"/>
                </a:solidFill>
                <a:latin typeface="Times New Roman" panose="02020603050405020304" pitchFamily="18" charset="0"/>
                <a:cs typeface="Times New Roman" panose="02020603050405020304" pitchFamily="18" charset="0"/>
              </a:rPr>
              <a:t>?</a:t>
            </a:r>
            <a:r>
              <a:rPr lang="en-US" sz="3200" b="1" kern="1200" dirty="0">
                <a:solidFill>
                  <a:schemeClr val="accent1"/>
                </a:solidFill>
                <a:latin typeface="Times New Roman" panose="02020603050405020304" pitchFamily="18" charset="0"/>
                <a:cs typeface="Times New Roman" panose="02020603050405020304" pitchFamily="18" charset="0"/>
              </a:rPr>
              <a:t> </a:t>
            </a:r>
            <a:endParaRPr lang="en-US" sz="2100" b="1" kern="1200" dirty="0">
              <a:solidFill>
                <a:schemeClr val="accent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24E6F2B-3568-C197-23D1-84F9B844949F}"/>
              </a:ext>
            </a:extLst>
          </p:cNvPr>
          <p:cNvPicPr>
            <a:picLocks noChangeAspect="1"/>
          </p:cNvPicPr>
          <p:nvPr/>
        </p:nvPicPr>
        <p:blipFill>
          <a:blip r:embed="rId7"/>
          <a:stretch>
            <a:fillRect/>
          </a:stretch>
        </p:blipFill>
        <p:spPr>
          <a:xfrm>
            <a:off x="6560269" y="3091689"/>
            <a:ext cx="2263691" cy="1906989"/>
          </a:xfrm>
          <a:prstGeom prst="rect">
            <a:avLst/>
          </a:prstGeom>
        </p:spPr>
      </p:pic>
    </p:spTree>
    <p:extLst>
      <p:ext uri="{BB962C8B-B14F-4D97-AF65-F5344CB8AC3E}">
        <p14:creationId xmlns:p14="http://schemas.microsoft.com/office/powerpoint/2010/main" val="336533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083"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7"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223599" y="2535919"/>
            <a:ext cx="2932509" cy="23477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3623310" y="2535920"/>
            <a:ext cx="5200650" cy="990235"/>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342900" lvl="1" defTabSz="685800">
              <a:buClrTx/>
            </a:pPr>
            <a:r>
              <a:rPr lang="en-US" sz="3200" b="1" kern="1200" dirty="0">
                <a:solidFill>
                  <a:srgbClr val="40B034"/>
                </a:solidFill>
                <a:latin typeface="Times New Roman" panose="02020603050405020304" pitchFamily="18" charset="0"/>
                <a:cs typeface="Times New Roman" panose="02020603050405020304" pitchFamily="18" charset="0"/>
              </a:rPr>
              <a:t>Con </a:t>
            </a:r>
            <a:r>
              <a:rPr lang="en-US" sz="3200" b="1" kern="1200" dirty="0" err="1">
                <a:solidFill>
                  <a:srgbClr val="40B034"/>
                </a:solidFill>
                <a:latin typeface="Times New Roman" panose="02020603050405020304" pitchFamily="18" charset="0"/>
                <a:cs typeface="Times New Roman" panose="02020603050405020304" pitchFamily="18" charset="0"/>
              </a:rPr>
              <a:t>thằn</a:t>
            </a:r>
            <a:r>
              <a:rPr lang="en-US" sz="3200" b="1" kern="1200" dirty="0">
                <a:solidFill>
                  <a:srgbClr val="40B034"/>
                </a:solidFill>
                <a:latin typeface="Times New Roman" panose="02020603050405020304" pitchFamily="18" charset="0"/>
                <a:cs typeface="Times New Roman" panose="02020603050405020304" pitchFamily="18" charset="0"/>
              </a:rPr>
              <a:t> </a:t>
            </a:r>
            <a:r>
              <a:rPr lang="en-US" sz="3200" b="1" kern="1200" dirty="0" err="1">
                <a:solidFill>
                  <a:srgbClr val="40B034"/>
                </a:solidFill>
                <a:latin typeface="Times New Roman" panose="02020603050405020304" pitchFamily="18" charset="0"/>
                <a:cs typeface="Times New Roman" panose="02020603050405020304" pitchFamily="18" charset="0"/>
              </a:rPr>
              <a:t>lằn</a:t>
            </a:r>
            <a:endParaRPr lang="en-US" sz="3200" b="1" kern="1200" dirty="0">
              <a:solidFill>
                <a:srgbClr val="40B034"/>
              </a:solidFill>
              <a:latin typeface="Times New Roman" panose="020206030504050203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754380" y="259803"/>
            <a:ext cx="8069580" cy="169164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defTabSz="685800">
              <a:buClrTx/>
            </a:pPr>
            <a:r>
              <a:rPr lang="en-US" sz="2100" b="1" kern="1200" dirty="0" err="1">
                <a:solidFill>
                  <a:prstClr val="black"/>
                </a:solidFill>
                <a:latin typeface="Times New Roman" panose="02020603050405020304" pitchFamily="18" charset="0"/>
                <a:cs typeface="Times New Roman" panose="02020603050405020304" pitchFamily="18" charset="0"/>
              </a:rPr>
              <a:t>Câu</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hỏi</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Hãy</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nghe</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đoạn</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nhạc</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sau</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và</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cho</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biết</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đoạn</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nhạc</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đó</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nhắc</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đến</a:t>
            </a:r>
            <a:r>
              <a:rPr lang="en-US" sz="3200" b="1" kern="1200" dirty="0">
                <a:solidFill>
                  <a:schemeClr val="accent1"/>
                </a:solidFill>
                <a:latin typeface="Times New Roman" panose="02020603050405020304" pitchFamily="18" charset="0"/>
                <a:cs typeface="Times New Roman" panose="02020603050405020304" pitchFamily="18" charset="0"/>
              </a:rPr>
              <a:t> con </a:t>
            </a:r>
            <a:r>
              <a:rPr lang="en-US" sz="3200" b="1" kern="1200" dirty="0" err="1">
                <a:solidFill>
                  <a:schemeClr val="accent1"/>
                </a:solidFill>
                <a:latin typeface="Times New Roman" panose="02020603050405020304" pitchFamily="18" charset="0"/>
                <a:cs typeface="Times New Roman" panose="02020603050405020304" pitchFamily="18" charset="0"/>
              </a:rPr>
              <a:t>gì</a:t>
            </a:r>
            <a:r>
              <a:rPr lang="en-US" sz="3200" b="1" kern="1200" dirty="0">
                <a:solidFill>
                  <a:schemeClr val="accent1"/>
                </a:solidFill>
                <a:latin typeface="Times New Roman" panose="02020603050405020304" pitchFamily="18" charset="0"/>
                <a:cs typeface="Times New Roman" panose="02020603050405020304" pitchFamily="18" charset="0"/>
              </a:rPr>
              <a:t>?</a:t>
            </a:r>
            <a:endParaRPr lang="en-US" sz="2100" b="1" kern="1200" dirty="0">
              <a:solidFill>
                <a:schemeClr val="accent1"/>
              </a:solidFill>
              <a:latin typeface="Times New Roman" panose="02020603050405020304" pitchFamily="18" charset="0"/>
              <a:cs typeface="Times New Roman" panose="02020603050405020304" pitchFamily="18" charset="0"/>
            </a:endParaRPr>
          </a:p>
        </p:txBody>
      </p:sp>
      <p:pic>
        <p:nvPicPr>
          <p:cNvPr id="3" name="HaiConThanLanCon-BeMaiVy-5493274">
            <a:hlinkClick r:id="" action="ppaction://media"/>
            <a:extLst>
              <a:ext uri="{FF2B5EF4-FFF2-40B4-BE49-F238E27FC236}">
                <a16:creationId xmlns:a16="http://schemas.microsoft.com/office/drawing/2014/main" id="{614C6E38-664D-BB97-D06F-1869A5BD2E30}"/>
              </a:ext>
            </a:extLst>
          </p:cNvPr>
          <p:cNvPicPr>
            <a:picLocks noChangeAspect="1"/>
          </p:cNvPicPr>
          <p:nvPr>
            <a:audioFile r:link="rId1"/>
            <p:extLst>
              <p:ext uri="{DAA4B4D4-6D71-4841-9C94-3DE7FCFB9230}">
                <p14:media xmlns:p14="http://schemas.microsoft.com/office/powerpoint/2010/main" r:embed="rId2">
                  <p14:trim st="28193" end="211016"/>
                </p14:media>
              </p:ext>
            </p:extLst>
          </p:nvPr>
        </p:nvPicPr>
        <p:blipFill>
          <a:blip r:embed="rId9"/>
          <a:stretch>
            <a:fillRect/>
          </a:stretch>
        </p:blipFill>
        <p:spPr>
          <a:xfrm>
            <a:off x="9463489" y="4181767"/>
            <a:ext cx="440675" cy="440675"/>
          </a:xfrm>
          <a:prstGeom prst="rect">
            <a:avLst/>
          </a:prstGeom>
        </p:spPr>
      </p:pic>
      <p:pic>
        <p:nvPicPr>
          <p:cNvPr id="9" name="Picture 8">
            <a:extLst>
              <a:ext uri="{FF2B5EF4-FFF2-40B4-BE49-F238E27FC236}">
                <a16:creationId xmlns:a16="http://schemas.microsoft.com/office/drawing/2014/main" id="{11327769-7BBC-40E3-D0FF-FBF26E088D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24791" y="918575"/>
            <a:ext cx="960994" cy="965682"/>
          </a:xfrm>
          <a:prstGeom prst="rect">
            <a:avLst/>
          </a:prstGeom>
        </p:spPr>
      </p:pic>
      <p:pic>
        <p:nvPicPr>
          <p:cNvPr id="10" name="Picture 9">
            <a:extLst>
              <a:ext uri="{FF2B5EF4-FFF2-40B4-BE49-F238E27FC236}">
                <a16:creationId xmlns:a16="http://schemas.microsoft.com/office/drawing/2014/main" id="{ADE8B5AF-4D67-2EFD-3B85-4AEE89E65D19}"/>
              </a:ext>
            </a:extLst>
          </p:cNvPr>
          <p:cNvPicPr>
            <a:picLocks noChangeAspect="1"/>
          </p:cNvPicPr>
          <p:nvPr/>
        </p:nvPicPr>
        <p:blipFill>
          <a:blip r:embed="rId11"/>
          <a:stretch>
            <a:fillRect/>
          </a:stretch>
        </p:blipFill>
        <p:spPr>
          <a:xfrm>
            <a:off x="6780470" y="2571750"/>
            <a:ext cx="1505315" cy="2347778"/>
          </a:xfrm>
          <a:prstGeom prst="rect">
            <a:avLst/>
          </a:prstGeom>
        </p:spPr>
      </p:pic>
    </p:spTree>
    <p:extLst>
      <p:ext uri="{BB962C8B-B14F-4D97-AF65-F5344CB8AC3E}">
        <p14:creationId xmlns:p14="http://schemas.microsoft.com/office/powerpoint/2010/main" val="420147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5" name="Am-thanh-tra-loi-dung-www_nhacchuongvui_com.wav"/>
                                        </p:tgtEl>
                                      </p:cMediaNode>
                                    </p:audio>
                                  </p:sub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par>
                                <p:cTn id="36" presetID="1" presetClass="mediacall" presetSubtype="0" fill="hold" nodeType="withEffect">
                                  <p:stCondLst>
                                    <p:cond delay="0"/>
                                  </p:stCondLst>
                                  <p:childTnLst>
                                    <p:cmd type="call" cmd="playFrom(0.0)">
                                      <p:cBhvr>
                                        <p:cTn id="37" dur="17207"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9"/>
                                        </p:tgtEl>
                                      </p:cBhvr>
                                    </p:animEffect>
                                    <p:animScale>
                                      <p:cBhvr>
                                        <p:cTn id="42" dur="250" autoRev="1" fill="hold"/>
                                        <p:tgtEl>
                                          <p:spTgt spid="9"/>
                                        </p:tgtEl>
                                      </p:cBhvr>
                                      <p:by x="105000" y="105000"/>
                                    </p:animScale>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childTnLst>
              </p:cTn>
              <p:nextCondLst>
                <p:cond evt="onClick" delay="0">
                  <p:tgtEl>
                    <p:spTgt spid="9"/>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5"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0" y="2366949"/>
            <a:ext cx="2155269" cy="25593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3623310" y="2535920"/>
            <a:ext cx="5200650" cy="990235"/>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342900" lvl="1" defTabSz="685800">
              <a:buClrTx/>
            </a:pPr>
            <a:r>
              <a:rPr lang="en-US" sz="3600" b="1" kern="1200" dirty="0">
                <a:solidFill>
                  <a:srgbClr val="40B034"/>
                </a:solidFill>
                <a:latin typeface="Times New Roman" panose="02020603050405020304" pitchFamily="18" charset="0"/>
                <a:cs typeface="Times New Roman" panose="02020603050405020304" pitchFamily="18" charset="0"/>
              </a:rPr>
              <a:t>Con </a:t>
            </a:r>
            <a:r>
              <a:rPr lang="en-US" sz="3600" b="1" kern="1200" dirty="0" err="1">
                <a:solidFill>
                  <a:srgbClr val="40B034"/>
                </a:solidFill>
                <a:latin typeface="Times New Roman" panose="02020603050405020304" pitchFamily="18" charset="0"/>
                <a:cs typeface="Times New Roman" panose="02020603050405020304" pitchFamily="18" charset="0"/>
              </a:rPr>
              <a:t>tắc</a:t>
            </a:r>
            <a:r>
              <a:rPr lang="en-US" sz="3600" b="1" kern="1200" dirty="0">
                <a:solidFill>
                  <a:srgbClr val="40B034"/>
                </a:solidFill>
                <a:latin typeface="Times New Roman" panose="02020603050405020304" pitchFamily="18" charset="0"/>
                <a:cs typeface="Times New Roman" panose="02020603050405020304" pitchFamily="18" charset="0"/>
              </a:rPr>
              <a:t> </a:t>
            </a:r>
            <a:r>
              <a:rPr lang="en-US" sz="3600" b="1" kern="1200" dirty="0" err="1">
                <a:solidFill>
                  <a:srgbClr val="40B034"/>
                </a:solidFill>
                <a:latin typeface="Times New Roman" panose="02020603050405020304" pitchFamily="18" charset="0"/>
                <a:cs typeface="Times New Roman" panose="02020603050405020304" pitchFamily="18" charset="0"/>
              </a:rPr>
              <a:t>kè</a:t>
            </a:r>
            <a:endParaRPr lang="en-US" sz="3600" b="1" kern="1200" dirty="0">
              <a:solidFill>
                <a:srgbClr val="40B034"/>
              </a:solidFill>
              <a:latin typeface="Times New Roman" panose="020206030504050203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754380" y="217170"/>
            <a:ext cx="8069580" cy="169164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defTabSz="685800">
              <a:buClrTx/>
            </a:pPr>
            <a:r>
              <a:rPr lang="en-US" sz="2100" b="1" kern="1200" dirty="0" err="1">
                <a:solidFill>
                  <a:prstClr val="black"/>
                </a:solidFill>
                <a:latin typeface="Times New Roman" panose="02020603050405020304" pitchFamily="18" charset="0"/>
                <a:cs typeface="Times New Roman" panose="02020603050405020304" pitchFamily="18" charset="0"/>
              </a:rPr>
              <a:t>Câu</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hỏi</a:t>
            </a:r>
            <a:r>
              <a:rPr lang="en-US" sz="2100" b="1" kern="1200" dirty="0">
                <a:solidFill>
                  <a:prstClr val="black"/>
                </a:solidFill>
                <a:latin typeface="Times New Roman" panose="02020603050405020304" pitchFamily="18" charset="0"/>
                <a:cs typeface="Times New Roman" panose="02020603050405020304" pitchFamily="18" charset="0"/>
              </a:rPr>
              <a:t>: </a:t>
            </a:r>
            <a:r>
              <a:rPr lang="vi-VN" sz="3200" b="1" kern="1200" dirty="0">
                <a:solidFill>
                  <a:schemeClr val="accent1"/>
                </a:solidFill>
                <a:latin typeface="Times New Roman" panose="02020603050405020304" pitchFamily="18" charset="0"/>
                <a:cs typeface="Times New Roman" panose="02020603050405020304" pitchFamily="18" charset="0"/>
              </a:rPr>
              <a:t>Là loài bò sát, lại biết đổi màu, sống nơi rừng sâu, kêu như tên gọi - Là con gì?</a:t>
            </a:r>
            <a:r>
              <a:rPr lang="en-US" sz="3200" b="1" kern="1200" dirty="0">
                <a:solidFill>
                  <a:schemeClr val="accent1"/>
                </a:solidFill>
                <a:latin typeface="Times New Roman" panose="02020603050405020304" pitchFamily="18" charset="0"/>
                <a:cs typeface="Times New Roman" panose="02020603050405020304" pitchFamily="18" charset="0"/>
              </a:rPr>
              <a:t> </a:t>
            </a:r>
            <a:endParaRPr lang="en-US" sz="2100" b="1" kern="1200" dirty="0">
              <a:solidFill>
                <a:schemeClr val="accent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E5067C9-BEC5-FF97-0694-1CAAB3903EE4}"/>
              </a:ext>
            </a:extLst>
          </p:cNvPr>
          <p:cNvPicPr>
            <a:picLocks noChangeAspect="1"/>
          </p:cNvPicPr>
          <p:nvPr/>
        </p:nvPicPr>
        <p:blipFill>
          <a:blip r:embed="rId7"/>
          <a:stretch>
            <a:fillRect/>
          </a:stretch>
        </p:blipFill>
        <p:spPr>
          <a:xfrm>
            <a:off x="6088317" y="3263269"/>
            <a:ext cx="2735643" cy="1779991"/>
          </a:xfrm>
          <a:prstGeom prst="rect">
            <a:avLst/>
          </a:prstGeom>
        </p:spPr>
      </p:pic>
    </p:spTree>
    <p:extLst>
      <p:ext uri="{BB962C8B-B14F-4D97-AF65-F5344CB8AC3E}">
        <p14:creationId xmlns:p14="http://schemas.microsoft.com/office/powerpoint/2010/main" val="41686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par>
                                <p:cTn id="19" presetID="53"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5"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505748" y="2781666"/>
            <a:ext cx="1153775" cy="21446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3700428" y="3991039"/>
            <a:ext cx="5200650" cy="990235"/>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342900" lvl="1" defTabSz="685800">
              <a:buClrTx/>
            </a:pPr>
            <a:r>
              <a:rPr lang="en-US" sz="3600" b="1" kern="1200" dirty="0">
                <a:solidFill>
                  <a:srgbClr val="40B034"/>
                </a:solidFill>
                <a:latin typeface="Times New Roman" panose="02020603050405020304" pitchFamily="18" charset="0"/>
                <a:cs typeface="Times New Roman" panose="02020603050405020304" pitchFamily="18" charset="0"/>
              </a:rPr>
              <a:t>Con </a:t>
            </a:r>
            <a:r>
              <a:rPr lang="en-US" sz="3600" b="1" kern="1200" dirty="0" err="1">
                <a:solidFill>
                  <a:srgbClr val="40B034"/>
                </a:solidFill>
                <a:latin typeface="Times New Roman" panose="02020603050405020304" pitchFamily="18" charset="0"/>
                <a:cs typeface="Times New Roman" panose="02020603050405020304" pitchFamily="18" charset="0"/>
              </a:rPr>
              <a:t>nhái</a:t>
            </a:r>
            <a:endParaRPr lang="en-US" sz="3600" b="1" kern="1200" dirty="0">
              <a:solidFill>
                <a:srgbClr val="40B034"/>
              </a:solidFill>
              <a:latin typeface="Times New Roman" panose="020206030504050203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1277957" y="217169"/>
            <a:ext cx="7006728" cy="3142975"/>
          </a:xfrm>
          <a:prstGeom prst="wedgeRoundRectCallout">
            <a:avLst>
              <a:gd name="adj1" fmla="val -39565"/>
              <a:gd name="adj2" fmla="val 59251"/>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defTabSz="685800">
              <a:buClrTx/>
            </a:pPr>
            <a:r>
              <a:rPr lang="en-US" sz="2100" b="1" kern="1200" dirty="0" err="1">
                <a:solidFill>
                  <a:prstClr val="black"/>
                </a:solidFill>
                <a:latin typeface="Times New Roman" panose="02020603050405020304" pitchFamily="18" charset="0"/>
                <a:cs typeface="Times New Roman" panose="02020603050405020304" pitchFamily="18" charset="0"/>
              </a:rPr>
              <a:t>Câu</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hỏi</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3000" b="1" kern="1200" dirty="0" err="1">
                <a:solidFill>
                  <a:schemeClr val="accent1"/>
                </a:solidFill>
                <a:latin typeface="Times New Roman" panose="02020603050405020304" pitchFamily="18" charset="0"/>
                <a:cs typeface="Times New Roman" panose="02020603050405020304" pitchFamily="18" charset="0"/>
              </a:rPr>
              <a:t>Đây</a:t>
            </a:r>
            <a:r>
              <a:rPr lang="en-US" sz="3000" b="1" kern="1200" dirty="0">
                <a:solidFill>
                  <a:schemeClr val="accent1"/>
                </a:solidFill>
                <a:latin typeface="Times New Roman" panose="02020603050405020304" pitchFamily="18" charset="0"/>
                <a:cs typeface="Times New Roman" panose="02020603050405020304" pitchFamily="18" charset="0"/>
              </a:rPr>
              <a:t> </a:t>
            </a:r>
            <a:r>
              <a:rPr lang="en-US" sz="3000" b="1" kern="1200" dirty="0" err="1">
                <a:solidFill>
                  <a:schemeClr val="accent1"/>
                </a:solidFill>
                <a:latin typeface="Times New Roman" panose="02020603050405020304" pitchFamily="18" charset="0"/>
                <a:cs typeface="Times New Roman" panose="02020603050405020304" pitchFamily="18" charset="0"/>
              </a:rPr>
              <a:t>là</a:t>
            </a:r>
            <a:r>
              <a:rPr lang="en-US" sz="3000" b="1" kern="1200" dirty="0">
                <a:solidFill>
                  <a:schemeClr val="accent1"/>
                </a:solidFill>
                <a:latin typeface="Times New Roman" panose="02020603050405020304" pitchFamily="18" charset="0"/>
                <a:cs typeface="Times New Roman" panose="02020603050405020304" pitchFamily="18" charset="0"/>
              </a:rPr>
              <a:t> con </a:t>
            </a:r>
            <a:r>
              <a:rPr lang="en-US" sz="3000" b="1" kern="1200" dirty="0" err="1">
                <a:solidFill>
                  <a:schemeClr val="accent1"/>
                </a:solidFill>
                <a:latin typeface="Times New Roman" panose="02020603050405020304" pitchFamily="18" charset="0"/>
                <a:cs typeface="Times New Roman" panose="02020603050405020304" pitchFamily="18" charset="0"/>
              </a:rPr>
              <a:t>gì</a:t>
            </a:r>
            <a:r>
              <a:rPr lang="en-US" sz="3000" b="1" kern="1200" dirty="0">
                <a:solidFill>
                  <a:schemeClr val="accent1"/>
                </a:solidFill>
                <a:latin typeface="Times New Roman" panose="02020603050405020304" pitchFamily="18" charset="0"/>
                <a:cs typeface="Times New Roman" panose="02020603050405020304" pitchFamily="18" charset="0"/>
              </a:rPr>
              <a:t>? (</a:t>
            </a:r>
            <a:r>
              <a:rPr lang="en-US" sz="3000" b="1" kern="1200" dirty="0" err="1">
                <a:solidFill>
                  <a:schemeClr val="accent1"/>
                </a:solidFill>
                <a:latin typeface="Times New Roman" panose="02020603050405020304" pitchFamily="18" charset="0"/>
                <a:cs typeface="Times New Roman" panose="02020603050405020304" pitchFamily="18" charset="0"/>
              </a:rPr>
              <a:t>Cùng</a:t>
            </a:r>
            <a:r>
              <a:rPr lang="en-US" sz="3000" b="1" kern="1200" dirty="0">
                <a:solidFill>
                  <a:schemeClr val="accent1"/>
                </a:solidFill>
                <a:latin typeface="Times New Roman" panose="02020603050405020304" pitchFamily="18" charset="0"/>
                <a:cs typeface="Times New Roman" panose="02020603050405020304" pitchFamily="18" charset="0"/>
              </a:rPr>
              <a:t> </a:t>
            </a:r>
            <a:r>
              <a:rPr lang="en-US" sz="3000" b="1" kern="1200" dirty="0" err="1">
                <a:solidFill>
                  <a:schemeClr val="accent1"/>
                </a:solidFill>
                <a:latin typeface="Times New Roman" panose="02020603050405020304" pitchFamily="18" charset="0"/>
                <a:cs typeface="Times New Roman" panose="02020603050405020304" pitchFamily="18" charset="0"/>
              </a:rPr>
              <a:t>họ</a:t>
            </a:r>
            <a:r>
              <a:rPr lang="en-US" sz="3000" b="1" kern="1200" dirty="0">
                <a:solidFill>
                  <a:schemeClr val="accent1"/>
                </a:solidFill>
                <a:latin typeface="Times New Roman" panose="02020603050405020304" pitchFamily="18" charset="0"/>
                <a:cs typeface="Times New Roman" panose="02020603050405020304" pitchFamily="18" charset="0"/>
              </a:rPr>
              <a:t> </a:t>
            </a:r>
            <a:r>
              <a:rPr lang="en-US" sz="3000" b="1" kern="1200" dirty="0" err="1">
                <a:solidFill>
                  <a:schemeClr val="accent1"/>
                </a:solidFill>
                <a:latin typeface="Times New Roman" panose="02020603050405020304" pitchFamily="18" charset="0"/>
                <a:cs typeface="Times New Roman" panose="02020603050405020304" pitchFamily="18" charset="0"/>
              </a:rPr>
              <a:t>với</a:t>
            </a:r>
            <a:r>
              <a:rPr lang="en-US" sz="3000" b="1" kern="1200" dirty="0">
                <a:solidFill>
                  <a:schemeClr val="accent1"/>
                </a:solidFill>
                <a:latin typeface="Times New Roman" panose="02020603050405020304" pitchFamily="18" charset="0"/>
                <a:cs typeface="Times New Roman" panose="02020603050405020304" pitchFamily="18" charset="0"/>
              </a:rPr>
              <a:t> </a:t>
            </a:r>
            <a:r>
              <a:rPr lang="en-US" sz="3000" b="1" kern="1200" dirty="0" err="1">
                <a:solidFill>
                  <a:schemeClr val="accent1"/>
                </a:solidFill>
                <a:latin typeface="Times New Roman" panose="02020603050405020304" pitchFamily="18" charset="0"/>
                <a:cs typeface="Times New Roman" panose="02020603050405020304" pitchFamily="18" charset="0"/>
              </a:rPr>
              <a:t>ếch</a:t>
            </a:r>
            <a:r>
              <a:rPr lang="en-US" sz="3000" b="1" kern="1200" dirty="0">
                <a:solidFill>
                  <a:schemeClr val="accent1"/>
                </a:solidFill>
                <a:latin typeface="Times New Roman" panose="02020603050405020304" pitchFamily="18" charset="0"/>
                <a:cs typeface="Times New Roman" panose="02020603050405020304" pitchFamily="18" charset="0"/>
              </a:rPr>
              <a:t>)</a:t>
            </a:r>
          </a:p>
        </p:txBody>
      </p:sp>
      <p:pic>
        <p:nvPicPr>
          <p:cNvPr id="1026" name="Picture 2" descr="Buộc lưng con nhái đến chàng đưa tin | DoanhnhanPlus.vn">
            <a:extLst>
              <a:ext uri="{FF2B5EF4-FFF2-40B4-BE49-F238E27FC236}">
                <a16:creationId xmlns:a16="http://schemas.microsoft.com/office/drawing/2014/main" id="{DFCE25E4-271F-B8AE-A479-276B348F71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2727" y="982853"/>
            <a:ext cx="3077225" cy="20489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407D0B2-A151-2EFD-8AE8-E77EC25E4E7D}"/>
              </a:ext>
            </a:extLst>
          </p:cNvPr>
          <p:cNvPicPr>
            <a:picLocks noChangeAspect="1"/>
          </p:cNvPicPr>
          <p:nvPr/>
        </p:nvPicPr>
        <p:blipFill rotWithShape="1">
          <a:blip r:embed="rId8"/>
          <a:srcRect l="15303"/>
          <a:stretch/>
        </p:blipFill>
        <p:spPr>
          <a:xfrm>
            <a:off x="7006727" y="3905865"/>
            <a:ext cx="1169657" cy="1075409"/>
          </a:xfrm>
          <a:prstGeom prst="rect">
            <a:avLst/>
          </a:prstGeom>
        </p:spPr>
      </p:pic>
    </p:spTree>
    <p:extLst>
      <p:ext uri="{BB962C8B-B14F-4D97-AF65-F5344CB8AC3E}">
        <p14:creationId xmlns:p14="http://schemas.microsoft.com/office/powerpoint/2010/main" val="27685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subTnLst>
                                    <p:audio>
                                      <p:cMediaNode>
                                        <p:cTn display="0" masterRel="sameClick">
                                          <p:stCondLst>
                                            <p:cond evt="begin" delay="0">
                                              <p:tn val="19"/>
                                            </p:cond>
                                          </p:stCondLst>
                                          <p:endCondLst>
                                            <p:cond evt="onStopAudio" delay="0">
                                              <p:tgtEl>
                                                <p:sldTgt/>
                                              </p:tgtEl>
                                            </p:cond>
                                          </p:endCondLst>
                                        </p:cTn>
                                        <p:tgtEl>
                                          <p:sndTgt r:embed="rId3" name="Am-thanh-tra-loi-dung-www_nhacchuongvui_com.wav"/>
                                        </p:tgtEl>
                                      </p:cMediaNode>
                                    </p:audio>
                                  </p:subTnLst>
                                </p:cTn>
                              </p:par>
                              <p:par>
                                <p:cTn id="22" presetID="53" presetClass="entr" presetSubtype="16"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Eco-Friendly School Center by Slidesgo">
  <a:themeElements>
    <a:clrScheme name="Simple Light">
      <a:dk1>
        <a:srgbClr val="30353A"/>
      </a:dk1>
      <a:lt1>
        <a:srgbClr val="FFFFFF"/>
      </a:lt1>
      <a:dk2>
        <a:srgbClr val="CBF0F1"/>
      </a:dk2>
      <a:lt2>
        <a:srgbClr val="A8DC7F"/>
      </a:lt2>
      <a:accent1>
        <a:srgbClr val="027182"/>
      </a:accent1>
      <a:accent2>
        <a:srgbClr val="01C1CB"/>
      </a:accent2>
      <a:accent3>
        <a:srgbClr val="078309"/>
      </a:accent3>
      <a:accent4>
        <a:srgbClr val="FB9C05"/>
      </a:accent4>
      <a:accent5>
        <a:srgbClr val="FEC128"/>
      </a:accent5>
      <a:accent6>
        <a:srgbClr val="FFFFFF"/>
      </a:accent6>
      <a:hlink>
        <a:srgbClr val="30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TotalTime>
  <Words>463</Words>
  <Application>Microsoft Office PowerPoint</Application>
  <PresentationFormat>On-screen Show (16:9)</PresentationFormat>
  <Paragraphs>46</Paragraphs>
  <Slides>20</Slides>
  <Notes>16</Notes>
  <HiddenSlides>0</HiddenSlides>
  <MMClips>2</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20</vt:i4>
      </vt:variant>
    </vt:vector>
  </HeadingPairs>
  <TitlesOfParts>
    <vt:vector size="36" baseType="lpstr">
      <vt:lpstr>Arial</vt:lpstr>
      <vt:lpstr>Calibri Light</vt:lpstr>
      <vt:lpstr>Didact Gothic</vt:lpstr>
      <vt:lpstr>Roboto Condensed</vt:lpstr>
      <vt:lpstr>Times New Roman</vt:lpstr>
      <vt:lpstr>#9Slide05 Phobia</vt:lpstr>
      <vt:lpstr>Calibri</vt:lpstr>
      <vt:lpstr>UTM Futura Extra</vt:lpstr>
      <vt:lpstr>UTM Cookies</vt:lpstr>
      <vt:lpstr>SVN-Poky's</vt:lpstr>
      <vt:lpstr>Chau Philomene One</vt:lpstr>
      <vt:lpstr>Bebas Neue</vt:lpstr>
      <vt:lpstr>#9Slide05 SVNClementine</vt:lpstr>
      <vt:lpstr>Eco-Friendly School Center by Slidesgo</vt:lpstr>
      <vt:lpstr>Office Theme</vt:lpstr>
      <vt:lpstr>1_Office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nhóm</vt:lpstr>
      <vt:lpstr>PowerPoint Presentation</vt:lpstr>
      <vt:lpstr>Nghe và kể lại câu chuyện</vt:lpstr>
      <vt:lpstr>PowerPoint Presentation</vt:lpstr>
      <vt:lpstr>PowerPoint Presentation</vt:lpstr>
      <vt:lpstr>PowerPoint Presentation</vt:lpstr>
      <vt:lpstr>PowerPoint Presentation</vt:lpstr>
      <vt:lpstr>PowerPoint Presentation</vt:lpstr>
      <vt:lpstr>Định hướng học tập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Nói và nghe</dc:title>
  <cp:lastModifiedBy>OS</cp:lastModifiedBy>
  <cp:revision>19</cp:revision>
  <dcterms:modified xsi:type="dcterms:W3CDTF">2022-08-04T18:34:27Z</dcterms:modified>
</cp:coreProperties>
</file>