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6" r:id="rId2"/>
  </p:sldMasterIdLst>
  <p:notesMasterIdLst>
    <p:notesMasterId r:id="rId15"/>
  </p:notesMasterIdLst>
  <p:sldIdLst>
    <p:sldId id="345" r:id="rId3"/>
    <p:sldId id="346" r:id="rId4"/>
    <p:sldId id="313" r:id="rId5"/>
    <p:sldId id="314" r:id="rId6"/>
    <p:sldId id="257" r:id="rId7"/>
    <p:sldId id="2644" r:id="rId8"/>
    <p:sldId id="271" r:id="rId9"/>
    <p:sldId id="261" r:id="rId10"/>
    <p:sldId id="2643" r:id="rId11"/>
    <p:sldId id="327" r:id="rId12"/>
    <p:sldId id="2637" r:id="rId13"/>
    <p:sldId id="344" r:id="rId14"/>
  </p:sldIdLst>
  <p:sldSz cx="12192000" cy="6858000"/>
  <p:notesSz cx="6858000" cy="9144000"/>
  <p:embeddedFontLst>
    <p:embeddedFont>
      <p:font typeface="Berkshire Swash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iny" panose="020B0604020202020204" charset="0"/>
      <p:regular r:id="rId21"/>
    </p:embeddedFont>
    <p:embeddedFont>
      <p:font typeface="iCiel Cadena" panose="02000503000000020004" charset="0"/>
      <p:bold r:id="rId22"/>
    </p:embeddedFont>
    <p:embeddedFont>
      <p:font typeface="Lato" panose="020F0502020204030203" pitchFamily="34" charset="0"/>
      <p:regular r:id="rId23"/>
      <p:bold r:id="rId24"/>
      <p:italic r:id="rId25"/>
    </p:embeddedFont>
    <p:embeddedFont>
      <p:font typeface="Livvic" pitchFamily="2" charset="0"/>
      <p:regular r:id="rId26"/>
      <p:bold r:id="rId27"/>
      <p:italic r:id="rId28"/>
      <p:bold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Patrick Hand" panose="00000500000000000000" pitchFamily="2" charset="0"/>
      <p:regular r:id="rId34"/>
    </p:embeddedFont>
    <p:embeddedFont>
      <p:font typeface="Roboto" panose="02000000000000000000" pitchFamily="2" charset="0"/>
      <p:regular r:id="rId35"/>
      <p:bold r:id="rId36"/>
    </p:embeddedFont>
    <p:embeddedFont>
      <p:font typeface="Roboto Condensed Light" panose="02000000000000000000" pitchFamily="2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7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43.svg"/><Relationship Id="rId3" Type="http://schemas.openxmlformats.org/officeDocument/2006/relationships/audio" Target="../media/audio4.wav"/><Relationship Id="rId7" Type="http://schemas.openxmlformats.org/officeDocument/2006/relationships/image" Target="../media/image67.sv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6.png"/><Relationship Id="rId11" Type="http://schemas.openxmlformats.org/officeDocument/2006/relationships/image" Target="../media/image70.svg"/><Relationship Id="rId5" Type="http://schemas.openxmlformats.org/officeDocument/2006/relationships/image" Target="../media/image65.sv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microsoft.com/office/2007/relationships/hdphoto" Target="../media/hdphoto3.wdp"/><Relationship Id="rId1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microsoft.com/office/2007/relationships/hdphoto" Target="../media/hdphoto2.wdp"/><Relationship Id="rId3" Type="http://schemas.openxmlformats.org/officeDocument/2006/relationships/image" Target="../media/image72.svg"/><Relationship Id="rId7" Type="http://schemas.openxmlformats.org/officeDocument/2006/relationships/image" Target="../media/image15.png"/><Relationship Id="rId12" Type="http://schemas.openxmlformats.org/officeDocument/2006/relationships/image" Target="../media/image5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11" Type="http://schemas.openxmlformats.org/officeDocument/2006/relationships/image" Target="../media/image75.svg"/><Relationship Id="rId5" Type="http://schemas.openxmlformats.org/officeDocument/2006/relationships/image" Target="../media/image17.png"/><Relationship Id="rId10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18.svg"/><Relationship Id="rId5" Type="http://schemas.openxmlformats.org/officeDocument/2006/relationships/image" Target="../media/image23.svg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microsoft.com/office/2007/relationships/hdphoto" Target="../media/hdphoto1.wdp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3" Type="http://schemas.openxmlformats.org/officeDocument/2006/relationships/audio" Target="../media/audio2.wav"/><Relationship Id="rId7" Type="http://schemas.openxmlformats.org/officeDocument/2006/relationships/image" Target="../media/image43.sv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42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11" Type="http://schemas.openxmlformats.org/officeDocument/2006/relationships/image" Target="../media/image62.svg"/><Relationship Id="rId5" Type="http://schemas.openxmlformats.org/officeDocument/2006/relationships/image" Target="../media/image56.png"/><Relationship Id="rId15" Type="http://schemas.openxmlformats.org/officeDocument/2006/relationships/audio" Target="../media/audio3.wav"/><Relationship Id="rId10" Type="http://schemas.openxmlformats.org/officeDocument/2006/relationships/image" Target="../media/image61.png"/><Relationship Id="rId4" Type="http://schemas.microsoft.com/office/2007/relationships/hdphoto" Target="../media/hdphoto2.wdp"/><Relationship Id="rId9" Type="http://schemas.openxmlformats.org/officeDocument/2006/relationships/image" Target="../media/image60.png"/><Relationship Id="rId14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2780045" y="918282"/>
            <a:ext cx="7813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Thứ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ngày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tháng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lang="en-US" sz="4000" kern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năm</a:t>
            </a:r>
            <a:r>
              <a:rPr lang="en-US" sz="4000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2022</a:t>
            </a:r>
            <a:endParaRPr lang="en-US" sz="4000" kern="0" dirty="0">
              <a:solidFill>
                <a:srgbClr val="00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416138" y="2232467"/>
            <a:ext cx="8569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Bài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39: So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sánh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lớn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gấp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mấy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lần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bé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(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tiết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lang="en-US" sz="4800" kern="0" dirty="0">
              <a:solidFill>
                <a:srgbClr val="FF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19385-8600-549D-9F99-C8028E2C0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096" y="617481"/>
            <a:ext cx="10424255" cy="472439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AB214BC-3CE7-4563-BFC9-35312127865E}"/>
              </a:ext>
            </a:extLst>
          </p:cNvPr>
          <p:cNvSpPr txBox="1"/>
          <p:nvPr/>
        </p:nvSpPr>
        <p:spPr>
          <a:xfrm>
            <a:off x="6452853" y="4053014"/>
            <a:ext cx="5739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a) 10 : 5 = 2 (cm)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3BDAC55-2A07-4970-AD1F-3DF169C91DD5}"/>
              </a:ext>
            </a:extLst>
          </p:cNvPr>
          <p:cNvSpPr/>
          <p:nvPr/>
        </p:nvSpPr>
        <p:spPr>
          <a:xfrm>
            <a:off x="4111080" y="4053014"/>
            <a:ext cx="603320" cy="517476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4072333" y="3994500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193F1B0-E6D9-C9DF-7560-91C2CEC9E044}"/>
              </a:ext>
            </a:extLst>
          </p:cNvPr>
          <p:cNvSpPr/>
          <p:nvPr/>
        </p:nvSpPr>
        <p:spPr>
          <a:xfrm>
            <a:off x="4134138" y="4704196"/>
            <a:ext cx="603320" cy="517476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38A13DB-457A-2D63-F475-8CBA8E5E949B}"/>
              </a:ext>
            </a:extLst>
          </p:cNvPr>
          <p:cNvSpPr/>
          <p:nvPr/>
        </p:nvSpPr>
        <p:spPr>
          <a:xfrm>
            <a:off x="4088336" y="4689817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8249DC-6F58-CF6C-8B44-2932658E9F72}"/>
              </a:ext>
            </a:extLst>
          </p:cNvPr>
          <p:cNvSpPr txBox="1"/>
          <p:nvPr/>
        </p:nvSpPr>
        <p:spPr>
          <a:xfrm>
            <a:off x="6452853" y="4686694"/>
            <a:ext cx="5739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b) 10 : 2 = 5 (cm)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7E52593-8093-E5A0-7325-E4A291C354C5}"/>
              </a:ext>
            </a:extLst>
          </p:cNvPr>
          <p:cNvGrpSpPr/>
          <p:nvPr/>
        </p:nvGrpSpPr>
        <p:grpSpPr>
          <a:xfrm>
            <a:off x="7968452" y="-419981"/>
            <a:ext cx="3956399" cy="1717154"/>
            <a:chOff x="5011766" y="-365514"/>
            <a:chExt cx="3322124" cy="1557927"/>
          </a:xfrm>
        </p:grpSpPr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5B9CE871-79A8-1880-6951-D43E187BC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3E77EDB-011A-DBCA-8889-6C2BD75C0C41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789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53" name="Graphic 52">
            <a:extLst>
              <a:ext uri="{FF2B5EF4-FFF2-40B4-BE49-F238E27FC236}">
                <a16:creationId xmlns:a16="http://schemas.microsoft.com/office/drawing/2014/main" id="{F04D14C4-FD09-2B57-6EE3-E32DFB53F7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1393" y="4215119"/>
            <a:ext cx="1765357" cy="25771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3137A26-B8B6-90A4-A137-DFA82E8866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081" y="5400190"/>
            <a:ext cx="1590752" cy="136588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F66E536-0181-9A74-CB9E-01304233E3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219" y="5426402"/>
            <a:ext cx="1590752" cy="1365881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298203D5-FF76-76A2-6BD5-415DF97AB4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95084" y="6249298"/>
            <a:ext cx="2870937" cy="656728"/>
          </a:xfrm>
          <a:prstGeom prst="rect">
            <a:avLst/>
          </a:prstGeom>
        </p:spPr>
      </p:pic>
      <p:pic>
        <p:nvPicPr>
          <p:cNvPr id="57" name="Picture 5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0F6180E6-F6BC-154F-26B1-122B4D3A892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569755" y="6126759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10976 -7.40741E-7 C -0.15898 -7.40741E-7 -0.2194 0.00857 -0.2194 0.01574 L -0.2194 0.03171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11914 2.96296E-6 C -0.17266 2.96296E-6 -0.23816 0.00879 -0.23816 0.01666 L -0.23816 0.03379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4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8" grpId="0" animBg="1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88730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b="1" dirty="0"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04107" y="3606342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 (KHÁM PHÁ)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78910" y="661168"/>
            <a:ext cx="9211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Hàng trên có 6 ô tô, hàng dưới có 2 ô tô. Hỏi số ô tô ở hàng trên gấp mấy lần số ô tô ở hàng dưới?</a:t>
            </a:r>
            <a:endParaRPr lang="en-US" sz="3200" b="1" dirty="0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7729393" y="2462094"/>
            <a:ext cx="3380451" cy="3864187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 biết số lớn  gấp mấy lần số bé ta làm thế nào?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5E266C-5F91-A62C-E74D-E73F6F54DE67}"/>
              </a:ext>
            </a:extLst>
          </p:cNvPr>
          <p:cNvSpPr/>
          <p:nvPr/>
        </p:nvSpPr>
        <p:spPr>
          <a:xfrm>
            <a:off x="2779572" y="4807563"/>
            <a:ext cx="3860304" cy="8862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3427B4-04C1-4F72-E7C6-C430B364C750}"/>
              </a:ext>
            </a:extLst>
          </p:cNvPr>
          <p:cNvGrpSpPr/>
          <p:nvPr/>
        </p:nvGrpSpPr>
        <p:grpSpPr>
          <a:xfrm>
            <a:off x="521507" y="2182264"/>
            <a:ext cx="6763305" cy="3439083"/>
            <a:chOff x="1300187" y="2425577"/>
            <a:chExt cx="6763305" cy="343908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7B31C92-388C-F8B3-6F30-E26DAF5B5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00187" y="2425577"/>
              <a:ext cx="6763305" cy="3439083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A441806-703C-8985-4270-E90A7FA051B9}"/>
                </a:ext>
              </a:extLst>
            </p:cNvPr>
            <p:cNvSpPr/>
            <p:nvPr/>
          </p:nvSpPr>
          <p:spPr>
            <a:xfrm>
              <a:off x="2751687" y="4818773"/>
              <a:ext cx="3860304" cy="8862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CEB99481-24CF-BB08-2A61-F938C6407D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188301"/>
              </p:ext>
            </p:extLst>
          </p:nvPr>
        </p:nvGraphicFramePr>
        <p:xfrm>
          <a:off x="7947729" y="2959613"/>
          <a:ext cx="3044493" cy="22104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4493">
                  <a:extLst>
                    <a:ext uri="{9D8B030D-6E8A-4147-A177-3AD203B41FA5}">
                      <a16:colId xmlns:a16="http://schemas.microsoft.com/office/drawing/2014/main" val="4612578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Muốn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tìm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gấp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lần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ta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lấy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chia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524083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  <p:bldP spid="6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  <p:bldP spid="61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 (THỰC HÀNH)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 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340204"/>
              </p:ext>
            </p:extLst>
          </p:nvPr>
        </p:nvGraphicFramePr>
        <p:xfrm>
          <a:off x="870161" y="1918021"/>
          <a:ext cx="10559839" cy="2171461"/>
        </p:xfrm>
        <a:graphic>
          <a:graphicData uri="http://schemas.openxmlformats.org/drawingml/2006/table">
            <a:tbl>
              <a:tblPr firstRow="1" bandRow="1"/>
              <a:tblGrid>
                <a:gridCol w="5105337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765004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913861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7563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3353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gấp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lần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 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6513084" y="3396514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8316874" y="3429000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2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10120664" y="3429000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5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</p:bldLst>
      </p:timing>
    </mc:Fallback>
  </mc:AlternateContent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349</Words>
  <Application>Microsoft Office PowerPoint</Application>
  <PresentationFormat>Widescreen</PresentationFormat>
  <Paragraphs>44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Open Sans</vt:lpstr>
      <vt:lpstr>Coiny</vt:lpstr>
      <vt:lpstr>Livvic</vt:lpstr>
      <vt:lpstr>iCiel Panton Black</vt:lpstr>
      <vt:lpstr>Calibri</vt:lpstr>
      <vt:lpstr>Roboto Condensed Light</vt:lpstr>
      <vt:lpstr>iCiel Cadena</vt:lpstr>
      <vt:lpstr>Lato</vt:lpstr>
      <vt:lpstr>Patrick Hand</vt:lpstr>
      <vt:lpstr>Berkshire Swash</vt:lpstr>
      <vt:lpstr>Arial-Rounded</vt:lpstr>
      <vt:lpstr>Roboto</vt:lpstr>
      <vt:lpstr>Arial</vt:lpstr>
      <vt:lpstr>Weltkindertag! by Slidego</vt:lpstr>
      <vt:lpstr>1_Weltkindertag! by Slidego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OS</cp:lastModifiedBy>
  <cp:revision>31</cp:revision>
  <dcterms:created xsi:type="dcterms:W3CDTF">2022-06-30T08:03:45Z</dcterms:created>
  <dcterms:modified xsi:type="dcterms:W3CDTF">2022-08-05T20:30:33Z</dcterms:modified>
</cp:coreProperties>
</file>