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10"/>
  </p:notesMasterIdLst>
  <p:sldIdLst>
    <p:sldId id="258" r:id="rId4"/>
    <p:sldId id="285" r:id="rId5"/>
    <p:sldId id="286" r:id="rId6"/>
    <p:sldId id="287" r:id="rId7"/>
    <p:sldId id="288"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1042E-2C49-45D5-8601-CC3DB83817F5}"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92248-887D-42A9-99A0-50A464B643F0}" type="slidenum">
              <a:rPr lang="en-US" smtClean="0"/>
              <a:t>‹#›</a:t>
            </a:fld>
            <a:endParaRPr lang="en-US"/>
          </a:p>
        </p:txBody>
      </p:sp>
    </p:spTree>
    <p:extLst>
      <p:ext uri="{BB962C8B-B14F-4D97-AF65-F5344CB8AC3E}">
        <p14:creationId xmlns:p14="http://schemas.microsoft.com/office/powerpoint/2010/main" val="266218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11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3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505019299"/>
      </p:ext>
    </p:extLst>
  </p:cSld>
  <p:clrMapOvr>
    <a:masterClrMapping/>
  </p:clrMapOvr>
  <p:transition spd="med" advTm="4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034328837"/>
      </p:ext>
    </p:extLst>
  </p:cSld>
  <p:clrMapOvr>
    <a:masterClrMapping/>
  </p:clrMapOvr>
  <p:transition spd="med"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4247080341"/>
      </p:ext>
    </p:extLst>
  </p:cSld>
  <p:clrMapOvr>
    <a:masterClrMapping/>
  </p:clrMapOvr>
  <p:transition spd="med"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62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552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16928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7722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566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1280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930341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285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288442783"/>
      </p:ext>
    </p:extLst>
  </p:cSld>
  <p:clrMapOvr>
    <a:masterClrMapping/>
  </p:clrMapOvr>
  <p:transition spd="med" advTm="400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426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6531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9848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1156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441895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91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760132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24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0704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575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4117218"/>
      </p:ext>
    </p:extLst>
  </p:cSld>
  <p:clrMapOvr>
    <a:masterClrMapping/>
  </p:clrMapOvr>
  <p:transition spd="med" advTm="400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00285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18114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1358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4465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5733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1922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2045212887"/>
      </p:ext>
    </p:extLst>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191887113"/>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1771829200"/>
      </p:ext>
    </p:extLst>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3773681537"/>
      </p:ext>
    </p:extLst>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992050873"/>
      </p:ext>
    </p:extLst>
  </p:cSld>
  <p:clrMapOvr>
    <a:masterClrMapping/>
  </p:clrMapOvr>
  <p:transition spd="med"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B833182-0A27-4A82-AD86-EAD6460C4385}" type="datetimeFigureOut">
              <a:rPr lang="zh-CN" altLang="en-US" smtClean="0"/>
              <a:t>2021/7/29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6B89268-6037-4630-93B9-87DCE428E2CA}" type="slidenum">
              <a:rPr lang="zh-CN" altLang="en-US" smtClean="0"/>
              <a:t>‹#›</a:t>
            </a:fld>
            <a:endParaRPr lang="zh-CN" altLang="en-US"/>
          </a:p>
        </p:txBody>
      </p:sp>
    </p:spTree>
    <p:extLst>
      <p:ext uri="{BB962C8B-B14F-4D97-AF65-F5344CB8AC3E}">
        <p14:creationId xmlns:p14="http://schemas.microsoft.com/office/powerpoint/2010/main" val="811085691"/>
      </p:ext>
    </p:extLst>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2" y="3715796"/>
            <a:ext cx="2693318" cy="3142204"/>
          </a:xfrm>
          <a:prstGeom prst="rect">
            <a:avLst/>
          </a:prstGeom>
        </p:spPr>
      </p:pic>
    </p:spTree>
    <p:extLst>
      <p:ext uri="{BB962C8B-B14F-4D97-AF65-F5344CB8AC3E}">
        <p14:creationId xmlns:p14="http://schemas.microsoft.com/office/powerpoint/2010/main" val="197912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3568280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910684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flipH="1">
            <a:off x="5655897" y="2180463"/>
            <a:ext cx="6536102" cy="467753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874" y="3759986"/>
            <a:ext cx="6818251" cy="2934101"/>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636" t="839" r="381" b="75359"/>
          <a:stretch/>
        </p:blipFill>
        <p:spPr>
          <a:xfrm flipH="1">
            <a:off x="0" y="0"/>
            <a:ext cx="3505200" cy="1602363"/>
          </a:xfrm>
          <a:prstGeom prst="rect">
            <a:avLst/>
          </a:prstGeom>
        </p:spPr>
      </p:pic>
      <p:sp>
        <p:nvSpPr>
          <p:cNvPr id="8" name="椭圆 7"/>
          <p:cNvSpPr/>
          <p:nvPr/>
        </p:nvSpPr>
        <p:spPr>
          <a:xfrm>
            <a:off x="11009014" y="-797584"/>
            <a:ext cx="1595168" cy="1595168"/>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10"/>
          <p:cNvSpPr txBox="1"/>
          <p:nvPr/>
        </p:nvSpPr>
        <p:spPr>
          <a:xfrm>
            <a:off x="3618289" y="1120676"/>
            <a:ext cx="477283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Nói</a:t>
            </a:r>
            <a:r>
              <a:rPr kumimoji="0" lang="en-US" altLang="zh-CN" sz="7200" b="1" i="0" u="none" strike="noStrike" kern="1200" cap="none" spc="0" normalizeH="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và</a:t>
            </a:r>
            <a:r>
              <a:rPr kumimoji="0" lang="en-US" altLang="zh-CN" sz="7200" b="1" i="0" u="none" strike="noStrike" kern="1200" cap="none" spc="0" normalizeH="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a:t>
            </a:r>
            <a:r>
              <a:rPr kumimoji="0" lang="en-US" altLang="zh-CN" sz="7200" b="1" i="0" u="none" strike="noStrike" kern="1200" cap="none" spc="0" normalizeH="0" noProof="0" dirty="0" err="1">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nghe</a:t>
            </a:r>
            <a:r>
              <a:rPr kumimoji="0" lang="en-US" altLang="zh-CN" sz="7200" b="1" i="0" u="none" strike="noStrike" kern="1200" cap="none" spc="0" normalizeH="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rPr>
              <a:t> (t4)</a:t>
            </a:r>
            <a:endParaRPr kumimoji="0" lang="zh-CN" altLang="en-US" sz="7200" b="1" i="0" u="none" strike="noStrike" kern="1200" cap="none" spc="0" normalizeH="0" baseline="0" noProof="0" dirty="0">
              <a:ln w="25400">
                <a:solidFill>
                  <a:prstClr val="black"/>
                </a:solidFill>
              </a:ln>
              <a:solidFill>
                <a:srgbClr val="FE622A"/>
              </a:solidFill>
              <a:effectLst/>
              <a:uLnTx/>
              <a:uFillTx/>
              <a:latin typeface="字魂27号-布丁体" panose="00000500000000000000" pitchFamily="2" charset="-122"/>
              <a:ea typeface="字魂27号-布丁体" panose="00000500000000000000" pitchFamily="2" charset="-122"/>
              <a:cs typeface="+mn-cs"/>
            </a:endParaRPr>
          </a:p>
        </p:txBody>
      </p:sp>
    </p:spTree>
    <p:extLst>
      <p:ext uri="{BB962C8B-B14F-4D97-AF65-F5344CB8AC3E}">
        <p14:creationId xmlns:p14="http://schemas.microsoft.com/office/powerpoint/2010/main" val="1696024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4"/>
          <a:stretch>
            <a:fillRect/>
          </a:stretch>
        </p:blipFill>
        <p:spPr>
          <a:xfrm>
            <a:off x="2019935" y="-75565"/>
            <a:ext cx="8151495" cy="7008495"/>
          </a:xfrm>
          <a:prstGeom prst="rect">
            <a:avLst/>
          </a:prstGeom>
        </p:spPr>
      </p:pic>
      <p:sp>
        <p:nvSpPr>
          <p:cNvPr id="4" name="Cloud Callout 3"/>
          <p:cNvSpPr/>
          <p:nvPr/>
        </p:nvSpPr>
        <p:spPr>
          <a:xfrm>
            <a:off x="9087485" y="354965"/>
            <a:ext cx="3114040" cy="2069465"/>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Khung cảnh xung quanh như thế nào?</a:t>
            </a:r>
          </a:p>
        </p:txBody>
      </p:sp>
      <p:sp>
        <p:nvSpPr>
          <p:cNvPr id="5" name="Cloud Callout 4"/>
          <p:cNvSpPr/>
          <p:nvPr/>
        </p:nvSpPr>
        <p:spPr>
          <a:xfrm>
            <a:off x="-396240" y="365125"/>
            <a:ext cx="3114040" cy="2069465"/>
          </a:xfrm>
          <a:prstGeom prst="cloudCallout">
            <a:avLst>
              <a:gd name="adj1" fmla="val 26712"/>
              <a:gd name="adj2" fmla="val 71816"/>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Nhân vật trong tranh là ai?</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Chọn kể 1-2 đoạn của câu chuyện theo tranh</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159635" y="2099310"/>
            <a:ext cx="8246110" cy="291084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Từ xa xưa trong rừng thẳm có hai bạn bê vàng và dê trắng chơi rất thân với nhau. Hàng ngày hai bạn cùng nhau chơi đùa, ca hát bên bờ suối.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10515600" cy="1325563"/>
          </a:xfrm>
        </p:spPr>
        <p:txBody>
          <a:bodyPr>
            <a:normAutofit/>
          </a:bodyPr>
          <a:lstStyle/>
          <a:p>
            <a:r>
              <a:rPr lang="en-US">
                <a:latin typeface="Arial-Rounded" panose="020B0500000000000000" pitchFamily="34" charset="0"/>
                <a:cs typeface="Arial-Rounded" panose="020B0500000000000000" pitchFamily="34" charset="0"/>
              </a:rPr>
              <a:t>Kể tiếp đoạn kết của câu chuyện theo ý của em</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008505" y="2099310"/>
            <a:ext cx="8528050" cy="396557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Đến bây giờ dê trắng vẫn đi khắp nơi tìm bạn. Đi đến đâu dê trắng cũng hỏi mọi người xem có thấy bạn bê vàng không. Cuối cùng bác Voi chỉ cho dê trắng rằng bê vàng đang ăn cỏ cạnh bờ suối bên kia. Dê trắng vội chạy tới, 2 bạn gặp nhau vừng mừng vừa tủi.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688465" y="1226185"/>
            <a:ext cx="8509635" cy="1867535"/>
          </a:xfrm>
          <a:prstGeom prst="rect">
            <a:avLst/>
          </a:prstGeom>
        </p:spPr>
      </p:pic>
      <p:sp>
        <p:nvSpPr>
          <p:cNvPr id="5" name="Rounded Rectangle 4"/>
          <p:cNvSpPr/>
          <p:nvPr/>
        </p:nvSpPr>
        <p:spPr>
          <a:xfrm>
            <a:off x="2809240" y="3488690"/>
            <a:ext cx="6712585" cy="208978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Đôi bạn bê vàng và bê trắng có một tình bạn thật đáng quý. Em rất ngưỡng mộ!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211</Words>
  <Application>Microsoft Office PowerPoint</Application>
  <PresentationFormat>Widescreen</PresentationFormat>
  <Paragraphs>17</Paragraphs>
  <Slides>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等线</vt:lpstr>
      <vt:lpstr>等线 Light</vt:lpstr>
      <vt:lpstr>Microsoft YaHei</vt:lpstr>
      <vt:lpstr>字魂27号-布丁体</vt:lpstr>
      <vt:lpstr>Arial</vt:lpstr>
      <vt:lpstr>Arial-Rounded</vt:lpstr>
      <vt:lpstr>Calibri</vt:lpstr>
      <vt:lpstr>Calibri Light</vt:lpstr>
      <vt:lpstr>Office 主题​​</vt:lpstr>
      <vt:lpstr>4_Office Theme</vt:lpstr>
      <vt:lpstr>3_Office Theme</vt:lpstr>
      <vt:lpstr>PowerPoint Presentation</vt:lpstr>
      <vt:lpstr>PowerPoint Presentation</vt:lpstr>
      <vt:lpstr>Chọn kể 1-2 đoạn của câu chuyện theo tranh</vt:lpstr>
      <vt:lpstr>Kể tiếp đoạn kết của câu chuyện theo ý của 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cp:revision>
  <dcterms:created xsi:type="dcterms:W3CDTF">2021-07-29T10:01:20Z</dcterms:created>
  <dcterms:modified xsi:type="dcterms:W3CDTF">2021-07-29T10:02:38Z</dcterms:modified>
</cp:coreProperties>
</file>