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68" r:id="rId3"/>
    <p:sldId id="270" r:id="rId4"/>
    <p:sldId id="271" r:id="rId5"/>
    <p:sldId id="273" r:id="rId6"/>
    <p:sldId id="274" r:id="rId7"/>
    <p:sldId id="303" r:id="rId8"/>
    <p:sldId id="288" r:id="rId9"/>
    <p:sldId id="289" r:id="rId10"/>
    <p:sldId id="275" r:id="rId11"/>
    <p:sldId id="307" r:id="rId12"/>
    <p:sldId id="299" r:id="rId13"/>
    <p:sldId id="300" r:id="rId14"/>
    <p:sldId id="286" r:id="rId15"/>
    <p:sldId id="30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115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56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186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55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76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570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925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40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90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778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/>
          <p:cNvSpPr>
            <a:spLocks noChangeArrowheads="1" noChangeShapeType="1" noTextEdit="1"/>
          </p:cNvSpPr>
          <p:nvPr/>
        </p:nvSpPr>
        <p:spPr bwMode="auto">
          <a:xfrm>
            <a:off x="838200" y="1530350"/>
            <a:ext cx="4114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5591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685800" y="620713"/>
            <a:ext cx="8172450" cy="9032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GIA THỤY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Picture 11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6" descr="pinksparkle6df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0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4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4400" y="0"/>
            <a:ext cx="1089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16559"/>
            <a:ext cx="2486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Em mong muốn mình có một người bạn như thế nào, 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 mình trở thành người bạn như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viết vào tờ giấy và chia sẻ cùng các bạn trong lớp nhé!</a:t>
            </a:r>
            <a:endParaRPr lang="en-US" sz="24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dirty="0" smtClean="0">
              <a:latin typeface="Arial" charset="0"/>
            </a:endParaRPr>
          </a:p>
          <a:p>
            <a:r>
              <a:rPr lang="en-US" sz="2800" b="1" dirty="0" smtClean="0">
                <a:latin typeface="Arial" charset="0"/>
              </a:rPr>
              <a:t>  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Sưu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mẩu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chuyện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tục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ngữ,ca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danh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về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bạn.</a:t>
            </a:r>
            <a:endParaRPr lang="en-US" sz="2800" b="1" i="1" dirty="0">
              <a:solidFill>
                <a:srgbClr val="0033CC"/>
              </a:solidFill>
              <a:latin typeface="Arial" charset="0"/>
            </a:endParaRP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9387" y="533400"/>
            <a:ext cx="2135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610600" cy="1285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KÝnh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c« m¹nh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khoÎ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,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em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ch¨m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ngoan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0369" y="914400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  <a:endParaRPr lang="en-US" sz="3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cau chuỵen- Doi ba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76" y="762000"/>
            <a:ext cx="9144000" cy="609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Thảo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luận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2, 3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trong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vòng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phút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về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ý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kiến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sau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endParaRPr lang="en-US" sz="2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7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5&quot;/&gt;&lt;property id=&quot;20307&quot; value=&quot;290&quot;/&gt;&lt;/object&gt;&lt;object type=&quot;3&quot; unique_id=&quot;10554&quot;&gt;&lt;property id=&quot;20148&quot; value=&quot;5&quot;/&gt;&lt;property id=&quot;20300&quot; value=&quot;Slide 17&quot;/&gt;&lt;property id=&quot;20307&quot; value=&quot;291&quot;/&gt;&lt;/object&gt;&lt;object type=&quot;3&quot; unique_id=&quot;10555&quot;&gt;&lt;property id=&quot;20148&quot; value=&quot;5&quot;/&gt;&lt;property id=&quot;20300&quot; value=&quot;Slide 18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9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20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1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2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3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6&quot;/&gt;&lt;property id=&quot;20307&quot; value=&quot;298&quot;/&gt;&lt;/object&gt;&lt;object type=&quot;3&quot; unique_id=&quot;10772&quot;&gt;&lt;property id=&quot;20148&quot; value=&quot;5&quot;/&gt;&lt;property id=&quot;20300&quot; value=&quot;Slide 25&quot;/&gt;&lt;property id=&quot;20307&quot; value=&quot;299&quot;/&gt;&lt;/object&gt;&lt;object type=&quot;3&quot; unique_id=&quot;10773&quot;&gt;&lt;property id=&quot;20148&quot; value=&quot;5&quot;/&gt;&lt;property id=&quot;20300&quot; value=&quot;Slide 26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8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4&quot;/&gt;&lt;property id=&quot;20307&quot; value=&quot;304&quot;/&gt;&lt;/object&gt;&lt;object type=&quot;3&quot; unique_id=&quot;11113&quot;&gt;&lt;property id=&quot;20148&quot; value=&quot;5&quot;/&gt;&lt;property id=&quot;20300&quot; value=&quot;Slide 14&quot;/&gt;&lt;property id=&quot;20307&quot; value=&quot;307&quot;/&gt;&lt;/object&gt;&lt;/object&gt;&lt;object type=&quot;8&quot; unique_id=&quot;10066&quot;&gt;&lt;/object&gt;&lt;/object&gt;&lt;/database&gt;"/>
  <p:tag name="SECTOMILLISECCONVERTED" val="1"/>
  <p:tag name="ISPRING_RESOURCE_PATHS_HASH_PRESENTER" val="1ac648e1778c18d9f399a63663b4f99981ed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540</Words>
  <Application>Microsoft Office PowerPoint</Application>
  <PresentationFormat>On-screen Show (4:3)</PresentationFormat>
  <Paragraphs>73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Ghoster: Lucky Star</cp:lastModifiedBy>
  <cp:revision>64</cp:revision>
  <dcterms:created xsi:type="dcterms:W3CDTF">2016-10-26T12:53:23Z</dcterms:created>
  <dcterms:modified xsi:type="dcterms:W3CDTF">2020-11-29T03:10:59Z</dcterms:modified>
</cp:coreProperties>
</file>