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6" r:id="rId8"/>
    <p:sldId id="267" r:id="rId9"/>
    <p:sldId id="265" r:id="rId10"/>
    <p:sldId id="346" r:id="rId11"/>
    <p:sldId id="339" r:id="rId12"/>
    <p:sldId id="264" r:id="rId13"/>
    <p:sldId id="261" r:id="rId14"/>
    <p:sldId id="269" r:id="rId15"/>
    <p:sldId id="26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C8DAE-7699-4434-94AE-42CF59907E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B47DAAB-6E96-45AD-A86A-38C2C5E827E8}">
      <dgm:prSet phldrT="[Text]" custT="1"/>
      <dgm:spPr/>
      <dgm:t>
        <a:bodyPr/>
        <a:lstStyle/>
        <a:p>
          <a:pPr algn="r"/>
          <a:r>
            <a:rPr lang="en-US" sz="2400" dirty="0"/>
            <a:t>               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đặc</a:t>
          </a:r>
          <a:r>
            <a:rPr lang="en-US" sz="2400" dirty="0"/>
            <a:t> </a:t>
          </a:r>
          <a:r>
            <a:rPr lang="en-US" sz="2400" dirty="0" err="1"/>
            <a:t>điểm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quen</a:t>
          </a:r>
          <a:r>
            <a:rPr lang="en-US" sz="2400" dirty="0"/>
            <a:t> </a:t>
          </a:r>
          <a:r>
            <a:rPr lang="en-US" sz="2400" dirty="0" err="1"/>
            <a:t>thuộc</a:t>
          </a:r>
          <a:r>
            <a:rPr lang="en-US" sz="2400" dirty="0"/>
            <a:t>.</a:t>
          </a:r>
          <a:endParaRPr lang="vi-VN" sz="2400" dirty="0"/>
        </a:p>
      </dgm:t>
    </dgm:pt>
    <dgm:pt modelId="{30CA986A-81EB-48FF-9EAB-7D76E132AF6D}" type="parTrans" cxnId="{2B1B6B7F-21FE-4E98-83FE-0B7D4DA83205}">
      <dgm:prSet/>
      <dgm:spPr/>
      <dgm:t>
        <a:bodyPr/>
        <a:lstStyle/>
        <a:p>
          <a:endParaRPr lang="vi-VN"/>
        </a:p>
      </dgm:t>
    </dgm:pt>
    <dgm:pt modelId="{5A3730F5-09CC-4883-8EDA-08678F87A176}" type="sibTrans" cxnId="{2B1B6B7F-21FE-4E98-83FE-0B7D4DA83205}">
      <dgm:prSet/>
      <dgm:spPr/>
      <dgm:t>
        <a:bodyPr/>
        <a:lstStyle/>
        <a:p>
          <a:endParaRPr lang="vi-VN"/>
        </a:p>
      </dgm:t>
    </dgm:pt>
    <dgm:pt modelId="{ECB010D4-183D-4C1B-8AAA-F3ED03E9DE94}">
      <dgm:prSet phldrT="[Text]" custT="1"/>
      <dgm:spPr/>
      <dgm:t>
        <a:bodyPr/>
        <a:lstStyle/>
        <a:p>
          <a:pPr algn="r"/>
          <a:r>
            <a:rPr lang="en-US" sz="2400" dirty="0"/>
            <a:t>              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cách</a:t>
          </a:r>
          <a:r>
            <a:rPr lang="en-US" sz="2400" dirty="0"/>
            <a:t> </a:t>
          </a:r>
          <a:r>
            <a:rPr lang="en-US" sz="2400" dirty="0" err="1"/>
            <a:t>tạo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bằng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thức</a:t>
          </a:r>
          <a:r>
            <a:rPr lang="en-US" sz="2400" dirty="0"/>
            <a:t> </a:t>
          </a:r>
          <a:r>
            <a:rPr lang="en-US" sz="2400" dirty="0" err="1"/>
            <a:t>xé</a:t>
          </a:r>
          <a:r>
            <a:rPr lang="en-US" sz="2400" dirty="0"/>
            <a:t>, </a:t>
          </a:r>
          <a:r>
            <a:rPr lang="en-US" sz="2400" dirty="0" err="1"/>
            <a:t>cắt</a:t>
          </a:r>
          <a:r>
            <a:rPr lang="en-US" sz="2400" dirty="0"/>
            <a:t> </a:t>
          </a:r>
          <a:r>
            <a:rPr lang="en-US" sz="2400" dirty="0" err="1"/>
            <a:t>dán</a:t>
          </a:r>
          <a:r>
            <a:rPr lang="en-US" sz="2400" dirty="0"/>
            <a:t>,</a:t>
          </a:r>
        </a:p>
        <a:p>
          <a:pPr algn="r"/>
          <a:r>
            <a:rPr lang="en-US" sz="2400" dirty="0"/>
            <a:t>      </a:t>
          </a:r>
          <a:r>
            <a:rPr lang="en-US" sz="2400" dirty="0" err="1"/>
            <a:t>kết</a:t>
          </a:r>
          <a:r>
            <a:rPr lang="en-US" sz="2400" dirty="0"/>
            <a:t> </a:t>
          </a:r>
          <a:r>
            <a:rPr lang="en-US" sz="2400" dirty="0" err="1"/>
            <a:t>hợp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chất</a:t>
          </a:r>
          <a:r>
            <a:rPr lang="en-US" sz="2400" dirty="0"/>
            <a:t> </a:t>
          </a:r>
          <a:r>
            <a:rPr lang="en-US" sz="2400" dirty="0" err="1"/>
            <a:t>liệu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 </a:t>
          </a:r>
          <a:r>
            <a:rPr lang="en-US" sz="2400" dirty="0" err="1"/>
            <a:t>theo</a:t>
          </a:r>
          <a:r>
            <a:rPr lang="en-US" sz="2400" dirty="0"/>
            <a:t> ý </a:t>
          </a:r>
          <a:r>
            <a:rPr lang="en-US" sz="2400" dirty="0" err="1"/>
            <a:t>thích</a:t>
          </a:r>
          <a:r>
            <a:rPr lang="en-US" sz="2400" dirty="0"/>
            <a:t>.</a:t>
          </a:r>
          <a:endParaRPr lang="vi-VN" sz="2400" dirty="0"/>
        </a:p>
      </dgm:t>
    </dgm:pt>
    <dgm:pt modelId="{6B130286-BF36-448E-8E7D-CE24413C9819}" type="parTrans" cxnId="{DBBCBF63-F763-4527-956B-433CE99893D7}">
      <dgm:prSet/>
      <dgm:spPr/>
      <dgm:t>
        <a:bodyPr/>
        <a:lstStyle/>
        <a:p>
          <a:endParaRPr lang="vi-VN"/>
        </a:p>
      </dgm:t>
    </dgm:pt>
    <dgm:pt modelId="{1C6C239F-AE1A-42EE-88F0-5624E590CD5A}" type="sibTrans" cxnId="{DBBCBF63-F763-4527-956B-433CE99893D7}">
      <dgm:prSet/>
      <dgm:spPr/>
      <dgm:t>
        <a:bodyPr/>
        <a:lstStyle/>
        <a:p>
          <a:endParaRPr lang="vi-VN"/>
        </a:p>
      </dgm:t>
    </dgm:pt>
    <dgm:pt modelId="{FE70374D-9070-4532-845D-43BFE855D144}">
      <dgm:prSet phldrT="[Text]" custT="1"/>
      <dgm:spPr/>
      <dgm:t>
        <a:bodyPr/>
        <a:lstStyle/>
        <a:p>
          <a:pPr marL="0" indent="0" algn="r"/>
          <a:r>
            <a:rPr lang="en-US" sz="2400" dirty="0" err="1"/>
            <a:t>Giới</a:t>
          </a:r>
          <a:r>
            <a:rPr lang="en-US" sz="2400" dirty="0"/>
            <a:t> </a:t>
          </a:r>
          <a:r>
            <a:rPr lang="en-US" sz="2400" dirty="0" err="1"/>
            <a:t>thiệu</a:t>
          </a:r>
          <a:r>
            <a:rPr lang="en-US" sz="2400" dirty="0"/>
            <a:t>,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xét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nêu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về</a:t>
          </a:r>
          <a:r>
            <a:rPr lang="en-US" sz="2400" dirty="0"/>
            <a:t> </a:t>
          </a:r>
          <a:r>
            <a:rPr lang="en-US" sz="2400" dirty="0" err="1"/>
            <a:t>sản</a:t>
          </a:r>
          <a:r>
            <a:rPr lang="en-US" sz="2400" dirty="0"/>
            <a:t> </a:t>
          </a:r>
          <a:r>
            <a:rPr lang="en-US" sz="2400" dirty="0" err="1"/>
            <a:t>phẩm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mình</a:t>
          </a:r>
          <a:r>
            <a:rPr lang="en-US" sz="2400" dirty="0"/>
            <a:t>,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.</a:t>
          </a:r>
          <a:endParaRPr lang="vi-VN" sz="2400" dirty="0"/>
        </a:p>
      </dgm:t>
    </dgm:pt>
    <dgm:pt modelId="{AFBAA621-1229-4831-9951-F5D1E3839724}" type="parTrans" cxnId="{F4D31B7C-CAA2-4D0C-9D82-3DA4F856ACF5}">
      <dgm:prSet/>
      <dgm:spPr/>
      <dgm:t>
        <a:bodyPr/>
        <a:lstStyle/>
        <a:p>
          <a:endParaRPr lang="vi-VN"/>
        </a:p>
      </dgm:t>
    </dgm:pt>
    <dgm:pt modelId="{213AE4B1-E0DB-429F-AEF4-E41088B5E9EB}" type="sibTrans" cxnId="{F4D31B7C-CAA2-4D0C-9D82-3DA4F856ACF5}">
      <dgm:prSet/>
      <dgm:spPr/>
      <dgm:t>
        <a:bodyPr/>
        <a:lstStyle/>
        <a:p>
          <a:endParaRPr lang="vi-VN"/>
        </a:p>
      </dgm:t>
    </dgm:pt>
    <dgm:pt modelId="{CF510252-2B9C-4CB1-849C-7C9B679D2533}" type="pres">
      <dgm:prSet presAssocID="{B29C8DAE-7699-4434-94AE-42CF59907E11}" presName="linearFlow" presStyleCnt="0">
        <dgm:presLayoutVars>
          <dgm:dir/>
          <dgm:resizeHandles val="exact"/>
        </dgm:presLayoutVars>
      </dgm:prSet>
      <dgm:spPr/>
    </dgm:pt>
    <dgm:pt modelId="{1EDCCE72-5A2B-41C3-B8E5-3B7C2CE72F8E}" type="pres">
      <dgm:prSet presAssocID="{2B47DAAB-6E96-45AD-A86A-38C2C5E827E8}" presName="composite" presStyleCnt="0"/>
      <dgm:spPr/>
    </dgm:pt>
    <dgm:pt modelId="{73E153DB-B246-442A-9CFD-BE51473E4F4A}" type="pres">
      <dgm:prSet presAssocID="{2B47DAAB-6E96-45AD-A86A-38C2C5E827E8}" presName="imgShp" presStyleLbl="fgImgPlace1" presStyleIdx="0" presStyleCnt="3" custScaleX="94643" custScaleY="75364" custLinFactNeighborX="-44110" custLinFactNeighborY="119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900D3A-B0E7-4B68-A9FC-EED621D4B60F}" type="pres">
      <dgm:prSet presAssocID="{2B47DAAB-6E96-45AD-A86A-38C2C5E827E8}" presName="txShp" presStyleLbl="node1" presStyleIdx="0" presStyleCnt="3" custScaleX="150376" custLinFactNeighborX="-1007" custLinFactNeighborY="9072">
        <dgm:presLayoutVars>
          <dgm:bulletEnabled val="1"/>
        </dgm:presLayoutVars>
      </dgm:prSet>
      <dgm:spPr/>
    </dgm:pt>
    <dgm:pt modelId="{FA1F5381-5EB9-45F5-94CC-B183E34413DD}" type="pres">
      <dgm:prSet presAssocID="{5A3730F5-09CC-4883-8EDA-08678F87A176}" presName="spacing" presStyleCnt="0"/>
      <dgm:spPr/>
    </dgm:pt>
    <dgm:pt modelId="{B631DE8F-A770-4BF8-93F2-45FB067C346A}" type="pres">
      <dgm:prSet presAssocID="{ECB010D4-183D-4C1B-8AAA-F3ED03E9DE94}" presName="composite" presStyleCnt="0"/>
      <dgm:spPr/>
    </dgm:pt>
    <dgm:pt modelId="{96A49C1B-D28E-4DE3-9B5B-025CFB364FA3}" type="pres">
      <dgm:prSet presAssocID="{ECB010D4-183D-4C1B-8AAA-F3ED03E9DE94}" presName="imgShp" presStyleLbl="fgImgPlace1" presStyleIdx="1" presStyleCnt="3" custScaleX="93852" custScaleY="84260" custLinFactNeighborX="-47316" custLinFactNeighborY="2577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7FE72C6-C8EF-4374-B594-92CCEED3510E}" type="pres">
      <dgm:prSet presAssocID="{ECB010D4-183D-4C1B-8AAA-F3ED03E9DE94}" presName="txShp" presStyleLbl="node1" presStyleIdx="1" presStyleCnt="3" custScaleX="150376" custLinFactNeighborX="0" custLinFactNeighborY="3863">
        <dgm:presLayoutVars>
          <dgm:bulletEnabled val="1"/>
        </dgm:presLayoutVars>
      </dgm:prSet>
      <dgm:spPr/>
    </dgm:pt>
    <dgm:pt modelId="{2617AC1D-C8D3-4230-AC90-77150F182F26}" type="pres">
      <dgm:prSet presAssocID="{1C6C239F-AE1A-42EE-88F0-5624E590CD5A}" presName="spacing" presStyleCnt="0"/>
      <dgm:spPr/>
    </dgm:pt>
    <dgm:pt modelId="{F6AC150E-DD3E-49D7-8567-523ACBD8E4F8}" type="pres">
      <dgm:prSet presAssocID="{FE70374D-9070-4532-845D-43BFE855D144}" presName="composite" presStyleCnt="0"/>
      <dgm:spPr/>
    </dgm:pt>
    <dgm:pt modelId="{0C52234B-847F-4C0C-B5C8-02FE21D10807}" type="pres">
      <dgm:prSet presAssocID="{FE70374D-9070-4532-845D-43BFE855D144}" presName="imgShp" presStyleLbl="fgImgPlace1" presStyleIdx="2" presStyleCnt="3" custScaleX="97613" custScaleY="79875" custLinFactNeighborX="-49031" custLinFactNeighborY="17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F3A877-9819-4C14-ACE7-5A488AEDE441}" type="pres">
      <dgm:prSet presAssocID="{FE70374D-9070-4532-845D-43BFE855D144}" presName="txShp" presStyleLbl="node1" presStyleIdx="2" presStyleCnt="3" custScaleX="150376">
        <dgm:presLayoutVars>
          <dgm:bulletEnabled val="1"/>
        </dgm:presLayoutVars>
      </dgm:prSet>
      <dgm:spPr/>
    </dgm:pt>
  </dgm:ptLst>
  <dgm:cxnLst>
    <dgm:cxn modelId="{2F712315-8E05-45F8-86D2-65ED99357705}" type="presOf" srcId="{FE70374D-9070-4532-845D-43BFE855D144}" destId="{4FF3A877-9819-4C14-ACE7-5A488AEDE441}" srcOrd="0" destOrd="0" presId="urn:microsoft.com/office/officeart/2005/8/layout/vList3"/>
    <dgm:cxn modelId="{DBBCBF63-F763-4527-956B-433CE99893D7}" srcId="{B29C8DAE-7699-4434-94AE-42CF59907E11}" destId="{ECB010D4-183D-4C1B-8AAA-F3ED03E9DE94}" srcOrd="1" destOrd="0" parTransId="{6B130286-BF36-448E-8E7D-CE24413C9819}" sibTransId="{1C6C239F-AE1A-42EE-88F0-5624E590CD5A}"/>
    <dgm:cxn modelId="{F4D31B7C-CAA2-4D0C-9D82-3DA4F856ACF5}" srcId="{B29C8DAE-7699-4434-94AE-42CF59907E11}" destId="{FE70374D-9070-4532-845D-43BFE855D144}" srcOrd="2" destOrd="0" parTransId="{AFBAA621-1229-4831-9951-F5D1E3839724}" sibTransId="{213AE4B1-E0DB-429F-AEF4-E41088B5E9EB}"/>
    <dgm:cxn modelId="{2B1B6B7F-21FE-4E98-83FE-0B7D4DA83205}" srcId="{B29C8DAE-7699-4434-94AE-42CF59907E11}" destId="{2B47DAAB-6E96-45AD-A86A-38C2C5E827E8}" srcOrd="0" destOrd="0" parTransId="{30CA986A-81EB-48FF-9EAB-7D76E132AF6D}" sibTransId="{5A3730F5-09CC-4883-8EDA-08678F87A176}"/>
    <dgm:cxn modelId="{7E1CC19E-72CF-4008-9650-DC83F778B452}" type="presOf" srcId="{B29C8DAE-7699-4434-94AE-42CF59907E11}" destId="{CF510252-2B9C-4CB1-849C-7C9B679D2533}" srcOrd="0" destOrd="0" presId="urn:microsoft.com/office/officeart/2005/8/layout/vList3"/>
    <dgm:cxn modelId="{940128A9-6649-48F3-B74A-7EB9841632C4}" type="presOf" srcId="{ECB010D4-183D-4C1B-8AAA-F3ED03E9DE94}" destId="{77FE72C6-C8EF-4374-B594-92CCEED3510E}" srcOrd="0" destOrd="0" presId="urn:microsoft.com/office/officeart/2005/8/layout/vList3"/>
    <dgm:cxn modelId="{2E947AB9-2EB5-4796-B3C3-8C31E7A082BF}" type="presOf" srcId="{2B47DAAB-6E96-45AD-A86A-38C2C5E827E8}" destId="{07900D3A-B0E7-4B68-A9FC-EED621D4B60F}" srcOrd="0" destOrd="0" presId="urn:microsoft.com/office/officeart/2005/8/layout/vList3"/>
    <dgm:cxn modelId="{A0D8FF62-18EE-43D0-A6B8-82D32CEF2193}" type="presParOf" srcId="{CF510252-2B9C-4CB1-849C-7C9B679D2533}" destId="{1EDCCE72-5A2B-41C3-B8E5-3B7C2CE72F8E}" srcOrd="0" destOrd="0" presId="urn:microsoft.com/office/officeart/2005/8/layout/vList3"/>
    <dgm:cxn modelId="{EA4A9F04-A784-48C7-844F-1C2B0378D6E5}" type="presParOf" srcId="{1EDCCE72-5A2B-41C3-B8E5-3B7C2CE72F8E}" destId="{73E153DB-B246-442A-9CFD-BE51473E4F4A}" srcOrd="0" destOrd="0" presId="urn:microsoft.com/office/officeart/2005/8/layout/vList3"/>
    <dgm:cxn modelId="{0592C126-C8C5-41AE-9AF4-D1A73460EAD9}" type="presParOf" srcId="{1EDCCE72-5A2B-41C3-B8E5-3B7C2CE72F8E}" destId="{07900D3A-B0E7-4B68-A9FC-EED621D4B60F}" srcOrd="1" destOrd="0" presId="urn:microsoft.com/office/officeart/2005/8/layout/vList3"/>
    <dgm:cxn modelId="{D1D9B099-E75E-4CA8-B575-B16A530EA3A4}" type="presParOf" srcId="{CF510252-2B9C-4CB1-849C-7C9B679D2533}" destId="{FA1F5381-5EB9-45F5-94CC-B183E34413DD}" srcOrd="1" destOrd="0" presId="urn:microsoft.com/office/officeart/2005/8/layout/vList3"/>
    <dgm:cxn modelId="{EEE02FBE-F6E3-4059-94B4-D00ADAD641D4}" type="presParOf" srcId="{CF510252-2B9C-4CB1-849C-7C9B679D2533}" destId="{B631DE8F-A770-4BF8-93F2-45FB067C346A}" srcOrd="2" destOrd="0" presId="urn:microsoft.com/office/officeart/2005/8/layout/vList3"/>
    <dgm:cxn modelId="{F9C86DE9-B3C5-48CD-8910-70B223ACFBD0}" type="presParOf" srcId="{B631DE8F-A770-4BF8-93F2-45FB067C346A}" destId="{96A49C1B-D28E-4DE3-9B5B-025CFB364FA3}" srcOrd="0" destOrd="0" presId="urn:microsoft.com/office/officeart/2005/8/layout/vList3"/>
    <dgm:cxn modelId="{07487A05-E27C-48DA-A658-A171530BEA65}" type="presParOf" srcId="{B631DE8F-A770-4BF8-93F2-45FB067C346A}" destId="{77FE72C6-C8EF-4374-B594-92CCEED3510E}" srcOrd="1" destOrd="0" presId="urn:microsoft.com/office/officeart/2005/8/layout/vList3"/>
    <dgm:cxn modelId="{AB0A24D8-E706-4175-A6DF-6789877BE6D8}" type="presParOf" srcId="{CF510252-2B9C-4CB1-849C-7C9B679D2533}" destId="{2617AC1D-C8D3-4230-AC90-77150F182F26}" srcOrd="3" destOrd="0" presId="urn:microsoft.com/office/officeart/2005/8/layout/vList3"/>
    <dgm:cxn modelId="{03141749-765C-40F0-ADB5-9D5676614119}" type="presParOf" srcId="{CF510252-2B9C-4CB1-849C-7C9B679D2533}" destId="{F6AC150E-DD3E-49D7-8567-523ACBD8E4F8}" srcOrd="4" destOrd="0" presId="urn:microsoft.com/office/officeart/2005/8/layout/vList3"/>
    <dgm:cxn modelId="{067EE918-8EE1-4824-BAF9-C9E501DD92FE}" type="presParOf" srcId="{F6AC150E-DD3E-49D7-8567-523ACBD8E4F8}" destId="{0C52234B-847F-4C0C-B5C8-02FE21D10807}" srcOrd="0" destOrd="0" presId="urn:microsoft.com/office/officeart/2005/8/layout/vList3"/>
    <dgm:cxn modelId="{96BCB50F-9454-45E8-81D1-FFFAA07182B7}" type="presParOf" srcId="{F6AC150E-DD3E-49D7-8567-523ACBD8E4F8}" destId="{4FF3A877-9819-4C14-ACE7-5A488AEDE4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00D3A-B0E7-4B68-A9FC-EED621D4B60F}">
      <dsp:nvSpPr>
        <dsp:cNvPr id="0" name=""/>
        <dsp:cNvSpPr/>
      </dsp:nvSpPr>
      <dsp:spPr>
        <a:xfrm rot="10800000">
          <a:off x="-1" y="114548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đặc</a:t>
          </a:r>
          <a:r>
            <a:rPr lang="en-US" sz="2400" kern="1200" dirty="0"/>
            <a:t> </a:t>
          </a:r>
          <a:r>
            <a:rPr lang="en-US" sz="2400" kern="1200" dirty="0" err="1"/>
            <a:t>điểm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quen</a:t>
          </a:r>
          <a:r>
            <a:rPr lang="en-US" sz="2400" kern="1200" dirty="0"/>
            <a:t> </a:t>
          </a:r>
          <a:r>
            <a:rPr lang="en-US" sz="2400" kern="1200" dirty="0" err="1"/>
            <a:t>thuộc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14548"/>
        <a:ext cx="9102666" cy="1248968"/>
      </dsp:txXfrm>
    </dsp:sp>
    <dsp:sp modelId="{73E153DB-B246-442A-9CFD-BE51473E4F4A}">
      <dsp:nvSpPr>
        <dsp:cNvPr id="0" name=""/>
        <dsp:cNvSpPr/>
      </dsp:nvSpPr>
      <dsp:spPr>
        <a:xfrm>
          <a:off x="435045" y="304804"/>
          <a:ext cx="1182061" cy="9412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72C6-C8EF-4374-B594-92CCEED3510E}">
      <dsp:nvSpPr>
        <dsp:cNvPr id="0" name=""/>
        <dsp:cNvSpPr/>
      </dsp:nvSpPr>
      <dsp:spPr>
        <a:xfrm rot="10800000">
          <a:off x="-1" y="1671285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cách</a:t>
          </a:r>
          <a:r>
            <a:rPr lang="en-US" sz="2400" kern="1200" dirty="0"/>
            <a:t> </a:t>
          </a:r>
          <a:r>
            <a:rPr lang="en-US" sz="2400" kern="1200" dirty="0" err="1"/>
            <a:t>tạo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bằng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thức</a:t>
          </a:r>
          <a:r>
            <a:rPr lang="en-US" sz="2400" kern="1200" dirty="0"/>
            <a:t> </a:t>
          </a:r>
          <a:r>
            <a:rPr lang="en-US" sz="2400" kern="1200" dirty="0" err="1"/>
            <a:t>xé</a:t>
          </a:r>
          <a:r>
            <a:rPr lang="en-US" sz="2400" kern="1200" dirty="0"/>
            <a:t>, </a:t>
          </a:r>
          <a:r>
            <a:rPr lang="en-US" sz="2400" kern="1200" dirty="0" err="1"/>
            <a:t>cắt</a:t>
          </a:r>
          <a:r>
            <a:rPr lang="en-US" sz="2400" kern="1200" dirty="0"/>
            <a:t> </a:t>
          </a:r>
          <a:r>
            <a:rPr lang="en-US" sz="2400" kern="1200" dirty="0" err="1"/>
            <a:t>dán</a:t>
          </a:r>
          <a:r>
            <a:rPr lang="en-US" sz="2400" kern="1200" dirty="0"/>
            <a:t>,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</a:t>
          </a:r>
          <a:r>
            <a:rPr lang="en-US" sz="2400" kern="1200" dirty="0" err="1"/>
            <a:t>kết</a:t>
          </a:r>
          <a:r>
            <a:rPr lang="en-US" sz="2400" kern="1200" dirty="0"/>
            <a:t> </a:t>
          </a:r>
          <a:r>
            <a:rPr lang="en-US" sz="2400" kern="1200" dirty="0" err="1"/>
            <a:t>hợp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chất</a:t>
          </a:r>
          <a:r>
            <a:rPr lang="en-US" sz="2400" kern="1200" dirty="0"/>
            <a:t> </a:t>
          </a:r>
          <a:r>
            <a:rPr lang="en-US" sz="2400" kern="1200" dirty="0" err="1"/>
            <a:t>liệu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 </a:t>
          </a:r>
          <a:r>
            <a:rPr lang="en-US" sz="2400" kern="1200" dirty="0" err="1"/>
            <a:t>theo</a:t>
          </a:r>
          <a:r>
            <a:rPr lang="en-US" sz="2400" kern="1200" dirty="0"/>
            <a:t> ý </a:t>
          </a:r>
          <a:r>
            <a:rPr lang="en-US" sz="2400" kern="1200" dirty="0" err="1"/>
            <a:t>thích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671285"/>
        <a:ext cx="9102666" cy="1248968"/>
      </dsp:txXfrm>
    </dsp:sp>
    <dsp:sp modelId="{96A49C1B-D28E-4DE3-9B5B-025CFB364FA3}">
      <dsp:nvSpPr>
        <dsp:cNvPr id="0" name=""/>
        <dsp:cNvSpPr/>
      </dsp:nvSpPr>
      <dsp:spPr>
        <a:xfrm>
          <a:off x="399943" y="1753517"/>
          <a:ext cx="1172182" cy="105238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3A877-9819-4C14-ACE7-5A488AEDE441}">
      <dsp:nvSpPr>
        <dsp:cNvPr id="0" name=""/>
        <dsp:cNvSpPr/>
      </dsp:nvSpPr>
      <dsp:spPr>
        <a:xfrm rot="10800000">
          <a:off x="-1" y="3244833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Giới</a:t>
          </a:r>
          <a:r>
            <a:rPr lang="en-US" sz="2400" kern="1200" dirty="0"/>
            <a:t> </a:t>
          </a:r>
          <a:r>
            <a:rPr lang="en-US" sz="2400" kern="1200" dirty="0" err="1"/>
            <a:t>thiệu</a:t>
          </a:r>
          <a:r>
            <a:rPr lang="en-US" sz="2400" kern="1200" dirty="0"/>
            <a:t>,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xét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nêu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về</a:t>
          </a:r>
          <a:r>
            <a:rPr lang="en-US" sz="2400" kern="1200" dirty="0"/>
            <a:t> </a:t>
          </a:r>
          <a:r>
            <a:rPr lang="en-US" sz="2400" kern="1200" dirty="0" err="1"/>
            <a:t>sản</a:t>
          </a:r>
          <a:r>
            <a:rPr lang="en-US" sz="2400" kern="1200" dirty="0"/>
            <a:t> </a:t>
          </a:r>
          <a:r>
            <a:rPr lang="en-US" sz="2400" kern="1200" dirty="0" err="1"/>
            <a:t>phẩm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mình</a:t>
          </a:r>
          <a:r>
            <a:rPr lang="en-US" sz="2400" kern="1200" dirty="0"/>
            <a:t>,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3244833"/>
        <a:ext cx="9102666" cy="1248968"/>
      </dsp:txXfrm>
    </dsp:sp>
    <dsp:sp modelId="{0C52234B-847F-4C0C-B5C8-02FE21D10807}">
      <dsp:nvSpPr>
        <dsp:cNvPr id="0" name=""/>
        <dsp:cNvSpPr/>
      </dsp:nvSpPr>
      <dsp:spPr>
        <a:xfrm>
          <a:off x="355036" y="3391880"/>
          <a:ext cx="1219156" cy="9976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D7254-27F8-4475-9C1A-4AC335F6EE01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6C301-D135-48EA-87C9-F13594E704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90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6448-A518-48E9-9544-720818FBE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1E937-BDB4-48F7-918E-689E73087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229F-374D-4882-B1A6-6C2258A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F3AAF-67C7-4DDC-B29F-959727D5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6940-1540-472D-8354-E1528C5A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91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5A-83E5-46CC-AF82-333B27F8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0D086-041C-4779-80CF-2B2769E2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5A6B2-05F8-43FA-A316-06200009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D6A3A-A18D-464D-B651-4014DA13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52D7-3AFD-4E2E-AAFF-69A6A72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2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D566F-3493-4A7C-8D62-31E7C4FB2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EE730-18F2-4DC1-903A-F05654B84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BC68F-B114-4B35-943D-A1DCD634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9AF7-E4BB-4561-BCA8-920A2241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6210-EBCA-4C86-855D-CDB804FF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0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5053-82CC-4FD9-AC71-1A3CD335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D9CB-A584-46D1-8EB4-CCD1710E8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632C-C673-4C94-98E7-F94B2F64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8C52-5D74-4237-884E-7E50FFBB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5BF6D-674B-4FEA-A996-B5678CB3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8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CA8A-3100-4B46-A4DD-E1B0DE2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E6D2-7149-4E1F-B348-10FF05B3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2D1F-A17B-468D-9951-AB6DCB04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DEB1-9A73-4EAD-B4C6-A4938C6E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0B8E-CE97-44AE-B174-1A65D9EA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7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AF27-C97B-4CFF-99F0-D25376B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F320-A457-4C1C-8324-C332EFC53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76A80-8022-43F4-B57E-412FA47C2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12033-FE72-49B7-8104-0F772021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17DA-81C5-40AD-B3AD-C394BF6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65B58-3725-4C49-95EF-67CA636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89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3454-5F81-4757-AFAD-661411B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6C226-7202-482E-A13B-79DFE099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EE744-CE5E-4FE5-B462-A8E7459C8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BA0D8-C81B-483E-B9B2-C8510392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DFD45-F628-4622-A84A-A7E4E3CFE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8A341-3990-403B-8722-4C7D033C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2E04D-103F-4C23-9183-D496585B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3710C-8DBD-4738-8A6F-3B07670B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89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87FA-A5CF-406D-9C1D-E37A86C5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36B0D-E8F0-428C-8D1E-2AA9848E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FFB56-B86B-4071-BE26-7E5C4DD7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DC90-86E1-4E7E-8CB6-E1B82F86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8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1528-9B3A-4D86-8DC0-4ACC6C47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4B578-84CA-4187-B789-F6BEC095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5A3D6-DABB-426E-BF10-CBD8C932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26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0A8D-64B5-48D1-9C69-688257D0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FC3E-F3F7-460E-935F-99A53FEA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746A3-CC0A-4F59-8E29-5C090F20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4D6B6-1512-4B4E-8314-047B138F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4D8B-36AC-4831-8BF4-F91B1713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4771-0D2B-466A-8A68-D5EFF12F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6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7559-3BD0-46D3-BB73-3B145E7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2FCE6-802B-4FD0-B7E1-467740D4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477C-C968-4FD5-A75C-F54F780B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D45CA-F51D-45CC-98EB-9A9F6470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175D7-028C-47AF-971C-6E97E2F0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203E-F564-4EAE-8BBF-3C5CB586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3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6623B-40D8-4ECF-A61A-01FF9E03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500B-14A3-4B6C-A2C2-DF23BAA4F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9748A-8EA5-4B9B-ADA8-E90BBDADF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5DFC-108C-4B9E-B57C-7202A1183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52E12-807A-4679-9A0C-3C88A2E7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23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fif"/><Relationship Id="rId11" Type="http://schemas.openxmlformats.org/officeDocument/2006/relationships/image" Target="../media/image12.jpg"/><Relationship Id="rId5" Type="http://schemas.openxmlformats.org/officeDocument/2006/relationships/image" Target="../media/image6.jfif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B72FDA-9CD2-4E9C-BA85-98A4E59A6ECF}"/>
              </a:ext>
            </a:extLst>
          </p:cNvPr>
          <p:cNvSpPr/>
          <p:nvPr/>
        </p:nvSpPr>
        <p:spPr>
          <a:xfrm>
            <a:off x="2496532" y="239587"/>
            <a:ext cx="719893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 THUẬT LỚP 5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CHỦ ĐỀ 9: TRANG PHỤC YÊU THÍCH (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DD552-D478-4A2D-8257-B8474D5A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3" y="1373552"/>
            <a:ext cx="5003494" cy="517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9BE3B4-4E8C-42C8-B8CF-E64EB564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8310">
            <a:off x="10165404" y="499569"/>
            <a:ext cx="1482517" cy="15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7"/>
    </mc:Choice>
    <mc:Fallback xmlns="">
      <p:transition spd="slow" advTm="255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D7DFE4-34EE-47F9-BF43-A5F31EF7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7" y="3429001"/>
            <a:ext cx="2858272" cy="2202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9CB36-119F-41AC-8A89-3741D8B2A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53" y="3424085"/>
            <a:ext cx="2263295" cy="3017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F51E2-42CA-4576-80CF-5CD177AAE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08" y="776582"/>
            <a:ext cx="2722743" cy="1816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5D307-657B-414C-99BD-418F65D10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792154"/>
            <a:ext cx="2667000" cy="1807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063D36-C319-4A7F-AC5B-C24CECE84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8" y="3429001"/>
            <a:ext cx="2858272" cy="2202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0B877-BFB0-4DCE-8996-7F2D2749E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83" y="844356"/>
            <a:ext cx="2667000" cy="1755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6"/>
    </mc:Choice>
    <mc:Fallback xmlns="">
      <p:transition spd="slow" advTm="2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65" y="702612"/>
            <a:ext cx="1924583" cy="267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6" y="737588"/>
            <a:ext cx="2221044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79" y="737588"/>
            <a:ext cx="2136586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60" y="3810000"/>
            <a:ext cx="1717423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838418"/>
            <a:ext cx="2067747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5" y="3843416"/>
            <a:ext cx="2052280" cy="235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6"/>
    </mc:Choice>
    <mc:Fallback xmlns="">
      <p:transition spd="slow" advTm="2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rang phuc">
            <a:hlinkClick r:id="" action="ppaction://media"/>
            <a:extLst>
              <a:ext uri="{FF2B5EF4-FFF2-40B4-BE49-F238E27FC236}">
                <a16:creationId xmlns:a16="http://schemas.microsoft.com/office/drawing/2014/main" id="{ACFC24B1-9DAE-48FB-BD01-A9EAEF367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39" y="368546"/>
            <a:ext cx="10766322" cy="61209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BA6739-FB78-4E5C-934F-A17676EE2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0"/>
    </mc:Choice>
    <mc:Fallback xmlns="">
      <p:transition spd="slow" advTm="8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57" objId="3"/>
        <p14:triggerEvt type="onClick" time="5257" objId="3"/>
        <p14:stopEvt time="8171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820413-2F74-4834-987B-DAB467D1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7" y="369069"/>
            <a:ext cx="11189110" cy="57856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C039A4-3C5A-4607-B76D-10F1AEC237EA}"/>
              </a:ext>
            </a:extLst>
          </p:cNvPr>
          <p:cNvSpPr/>
          <p:nvPr/>
        </p:nvSpPr>
        <p:spPr>
          <a:xfrm>
            <a:off x="3264311" y="840657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1DE84B-3F6A-41AB-B4BD-8F21D5EC7C55}"/>
              </a:ext>
            </a:extLst>
          </p:cNvPr>
          <p:cNvSpPr/>
          <p:nvPr/>
        </p:nvSpPr>
        <p:spPr>
          <a:xfrm>
            <a:off x="2025445" y="2642682"/>
            <a:ext cx="8554064" cy="13961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endParaRPr lang="en-US" sz="2800" dirty="0"/>
          </a:p>
          <a:p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…</a:t>
            </a:r>
            <a:endParaRPr lang="vi-V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11E1A-33F5-4400-88A0-10B36E67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28" y="549415"/>
            <a:ext cx="2558439" cy="2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"/>
    </mc:Choice>
    <mc:Fallback xmlns="">
      <p:transition spd="slow" advTm="134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3A66C-2B7F-4984-A697-271999FA8A52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4. TRƯNG BÀY, GIỚI THIỆU SẢN PHẨM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4605-2E0C-42CA-9186-BC26E94C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1" y="2519516"/>
            <a:ext cx="3543070" cy="352732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6A77589-1191-4146-BA5C-1551B24F5C44}"/>
              </a:ext>
            </a:extLst>
          </p:cNvPr>
          <p:cNvSpPr/>
          <p:nvPr/>
        </p:nvSpPr>
        <p:spPr>
          <a:xfrm rot="21233151">
            <a:off x="3628990" y="2108371"/>
            <a:ext cx="8308819" cy="413938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AB025-49A1-4116-8973-F7111A365AA6}"/>
              </a:ext>
            </a:extLst>
          </p:cNvPr>
          <p:cNvSpPr/>
          <p:nvPr/>
        </p:nvSpPr>
        <p:spPr>
          <a:xfrm>
            <a:off x="4367251" y="3313472"/>
            <a:ext cx="6479458" cy="15928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ai?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6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F9C2E-3A70-4E9E-B622-492B22CB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40FBC4-0696-4709-8C2D-104814EF4F9B}"/>
              </a:ext>
            </a:extLst>
          </p:cNvPr>
          <p:cNvSpPr/>
          <p:nvPr/>
        </p:nvSpPr>
        <p:spPr>
          <a:xfrm>
            <a:off x="4635910" y="1155290"/>
            <a:ext cx="2674374" cy="8554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DẶN DÒ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FCB75-A7F6-4C26-A9D7-97ED38D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7" y="2684206"/>
            <a:ext cx="4031995" cy="3639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5C09E-5D32-4C70-968C-5F2A192FFCD1}"/>
              </a:ext>
            </a:extLst>
          </p:cNvPr>
          <p:cNvSpPr/>
          <p:nvPr/>
        </p:nvSpPr>
        <p:spPr>
          <a:xfrm>
            <a:off x="4837472" y="3700113"/>
            <a:ext cx="709888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4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5"/>
    </mc:Choice>
    <mc:Fallback xmlns="">
      <p:transition spd="slow" advTm="265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7029A426-0822-405F-9D61-D13FBC3E884F}"/>
              </a:ext>
            </a:extLst>
          </p:cNvPr>
          <p:cNvSpPr/>
          <p:nvPr/>
        </p:nvSpPr>
        <p:spPr>
          <a:xfrm>
            <a:off x="3046133" y="182705"/>
            <a:ext cx="5544765" cy="1280588"/>
          </a:xfrm>
          <a:prstGeom prst="wav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 DÙNG CẦN CHUẨN BỊ</a:t>
            </a:r>
            <a:endParaRPr lang="vi-VN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D82C1-B495-441D-A76B-DB432D3F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710">
            <a:off x="3114920" y="3668874"/>
            <a:ext cx="2627212" cy="262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6FE66-80DE-437C-816D-C59C98F1C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4" y="1604286"/>
            <a:ext cx="2086670" cy="208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7E651-DF07-48E8-8140-538381BC8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" y="3831949"/>
            <a:ext cx="2209443" cy="2209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0A85E-068B-40AD-8A8D-933529209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42" y="1649094"/>
            <a:ext cx="1743241" cy="174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742ED-DCC2-4D1D-A678-C188740E7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1" y="1685757"/>
            <a:ext cx="1828655" cy="1590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12512F-9A14-4239-8DDB-9073B8BFD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4088677"/>
            <a:ext cx="2383477" cy="178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6149CE-814E-497D-B241-D97E775F6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70" y="1649094"/>
            <a:ext cx="1985184" cy="19851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6C05B5-1F46-4C33-B808-B5D0169D84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9" y="1583774"/>
            <a:ext cx="1985184" cy="1973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501ADD-34DA-4AB3-99CA-9DBC638434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86">
            <a:off x="8678861" y="4088677"/>
            <a:ext cx="2782667" cy="1973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5"/>
    </mc:Choice>
    <mc:Fallback xmlns=""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2F2EDB-1BB6-4A1B-B073-B735B8E4A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83452"/>
              </p:ext>
            </p:extLst>
          </p:nvPr>
        </p:nvGraphicFramePr>
        <p:xfrm>
          <a:off x="1873204" y="1757680"/>
          <a:ext cx="9414905" cy="449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FBF759-8C7D-4AEC-9D0E-87F0CFCDF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910">
            <a:off x="9210790" y="430689"/>
            <a:ext cx="1945640" cy="10789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2D0618-6903-4F63-BD7A-D062393CF253}"/>
              </a:ext>
            </a:extLst>
          </p:cNvPr>
          <p:cNvSpPr/>
          <p:nvPr/>
        </p:nvSpPr>
        <p:spPr>
          <a:xfrm rot="19994127">
            <a:off x="324026" y="341779"/>
            <a:ext cx="3007360" cy="1613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MỤC TIÊU 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4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6"/>
    </mc:Choice>
    <mc:Fallback xmlns="">
      <p:transition spd="slow" advTm="2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FEFB307B-7C91-4025-925E-52FA9282E386}"/>
              </a:ext>
            </a:extLst>
          </p:cNvPr>
          <p:cNvSpPr/>
          <p:nvPr/>
        </p:nvSpPr>
        <p:spPr>
          <a:xfrm>
            <a:off x="4368981" y="186813"/>
            <a:ext cx="2755301" cy="1245169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C0AF5-7E47-4763-BB13-BEFC49EF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99" y="1511332"/>
            <a:ext cx="1811308" cy="2513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8CCEC-CC75-4016-917D-B3F17F88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12" y="1266786"/>
            <a:ext cx="1911208" cy="2467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8ABE8-4B42-4819-B6CF-EAD0943F2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434">
            <a:off x="336906" y="1838271"/>
            <a:ext cx="2286550" cy="1451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2E485-0B57-443F-8514-9B41FFD66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" y="3962438"/>
            <a:ext cx="2035427" cy="2416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6D6F7F-0C6E-41A2-ACF0-BDC0E4E1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4194146"/>
            <a:ext cx="2371725" cy="237172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DD225F-6B93-4D8B-8109-1D5368C0FFC3}"/>
              </a:ext>
            </a:extLst>
          </p:cNvPr>
          <p:cNvSpPr/>
          <p:nvPr/>
        </p:nvSpPr>
        <p:spPr>
          <a:xfrm>
            <a:off x="3053324" y="4122531"/>
            <a:ext cx="6009059" cy="23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pPr marL="342900" indent="-342900">
              <a:buAutoNum type="arabicPeriod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9D0AD3-9318-4B63-B251-9CA7A8FB4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1" y="1477991"/>
            <a:ext cx="2382575" cy="2382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2C1214-9688-4622-BB1D-1EFD5FE21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0" y="1431982"/>
            <a:ext cx="2494194" cy="249419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F3DF78C-6A84-42A2-A2BF-970EC86D5D53}"/>
              </a:ext>
            </a:extLst>
          </p:cNvPr>
          <p:cNvSpPr/>
          <p:nvPr/>
        </p:nvSpPr>
        <p:spPr>
          <a:xfrm>
            <a:off x="1353558" y="35308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9E6B67-C36A-4513-97D3-C90952F8B8F4}"/>
              </a:ext>
            </a:extLst>
          </p:cNvPr>
          <p:cNvSpPr/>
          <p:nvPr/>
        </p:nvSpPr>
        <p:spPr>
          <a:xfrm>
            <a:off x="10648794" y="3475100"/>
            <a:ext cx="454635" cy="436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A11E63-6397-4A06-BCB9-94A4D9506E32}"/>
              </a:ext>
            </a:extLst>
          </p:cNvPr>
          <p:cNvSpPr/>
          <p:nvPr/>
        </p:nvSpPr>
        <p:spPr>
          <a:xfrm>
            <a:off x="8263956" y="3557056"/>
            <a:ext cx="425381" cy="387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874679-A563-4A4E-8A26-FD6F38054A55}"/>
              </a:ext>
            </a:extLst>
          </p:cNvPr>
          <p:cNvSpPr/>
          <p:nvPr/>
        </p:nvSpPr>
        <p:spPr>
          <a:xfrm>
            <a:off x="5943188" y="3516923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3C9E4E-FA70-4E31-9275-B2080609FF27}"/>
              </a:ext>
            </a:extLst>
          </p:cNvPr>
          <p:cNvSpPr/>
          <p:nvPr/>
        </p:nvSpPr>
        <p:spPr>
          <a:xfrm>
            <a:off x="3467890" y="3518017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92CC18-A92C-4E86-8177-0227AE9766AE}"/>
              </a:ext>
            </a:extLst>
          </p:cNvPr>
          <p:cNvSpPr/>
          <p:nvPr/>
        </p:nvSpPr>
        <p:spPr>
          <a:xfrm>
            <a:off x="859133" y="6035129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F27233-2139-4013-AABE-0F14D1A4C4F8}"/>
              </a:ext>
            </a:extLst>
          </p:cNvPr>
          <p:cNvSpPr/>
          <p:nvPr/>
        </p:nvSpPr>
        <p:spPr>
          <a:xfrm>
            <a:off x="9943572" y="60395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4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44"/>
    </mc:Choice>
    <mc:Fallback xmlns="">
      <p:transition spd="slow" advTm="8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67839-6FBF-4868-85F4-4EC8F3E9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5" y="302206"/>
            <a:ext cx="2826610" cy="252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0DAF-A636-4ABA-89E6-D58E58337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42162"/>
            <a:ext cx="3130379" cy="252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05853-85A2-474C-93C2-04AFEEEAA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191512"/>
            <a:ext cx="2164771" cy="3079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E5FD-C816-4DBD-9486-3FA67924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79" y="302206"/>
            <a:ext cx="3296005" cy="2567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9C8DFA-82A7-47B5-AF6A-70078B30D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12" y="3230401"/>
            <a:ext cx="2042684" cy="300206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BE7969E-5ABD-4B7A-9D7D-1E6686D79F2B}"/>
              </a:ext>
            </a:extLst>
          </p:cNvPr>
          <p:cNvSpPr/>
          <p:nvPr/>
        </p:nvSpPr>
        <p:spPr>
          <a:xfrm>
            <a:off x="3380205" y="2485796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899DAA-0FAE-4673-A201-F63E75BB7F62}"/>
              </a:ext>
            </a:extLst>
          </p:cNvPr>
          <p:cNvSpPr/>
          <p:nvPr/>
        </p:nvSpPr>
        <p:spPr>
          <a:xfrm>
            <a:off x="2428473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C406E2-B688-45FB-A10D-12B302ACBE85}"/>
              </a:ext>
            </a:extLst>
          </p:cNvPr>
          <p:cNvSpPr/>
          <p:nvPr/>
        </p:nvSpPr>
        <p:spPr>
          <a:xfrm>
            <a:off x="10919070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B948B1-40AD-45CF-91C5-D651F71DB948}"/>
              </a:ext>
            </a:extLst>
          </p:cNvPr>
          <p:cNvSpPr/>
          <p:nvPr/>
        </p:nvSpPr>
        <p:spPr>
          <a:xfrm>
            <a:off x="6695304" y="245882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25CAE-B579-40F7-8CBF-1F5BB9F14942}"/>
              </a:ext>
            </a:extLst>
          </p:cNvPr>
          <p:cNvSpPr/>
          <p:nvPr/>
        </p:nvSpPr>
        <p:spPr>
          <a:xfrm>
            <a:off x="10758930" y="2454535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A934F-A7B5-41EB-88CB-9D7B827DF31B}"/>
              </a:ext>
            </a:extLst>
          </p:cNvPr>
          <p:cNvSpPr/>
          <p:nvPr/>
        </p:nvSpPr>
        <p:spPr>
          <a:xfrm>
            <a:off x="3244651" y="3715771"/>
            <a:ext cx="5919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3.  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   </a:t>
            </a:r>
            <a:r>
              <a:rPr lang="en-US" dirty="0" err="1"/>
              <a:t>phục</a:t>
            </a:r>
            <a:r>
              <a:rPr lang="en-US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8"/>
    </mc:Choice>
    <mc:Fallback xmlns="">
      <p:transition spd="slow" advTm="6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EDA39-4F06-4860-A97B-E48CB9BC5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3B7C09-D295-4D2C-877B-FE5C27B0CD88}"/>
              </a:ext>
            </a:extLst>
          </p:cNvPr>
          <p:cNvSpPr/>
          <p:nvPr/>
        </p:nvSpPr>
        <p:spPr>
          <a:xfrm>
            <a:off x="4611329" y="1189702"/>
            <a:ext cx="2566219" cy="78658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GHI NHỚ</a:t>
            </a:r>
            <a:endParaRPr lang="vi-VN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84308B2-2FB1-4AEB-ABAB-E42B0FE34E53}"/>
              </a:ext>
            </a:extLst>
          </p:cNvPr>
          <p:cNvSpPr/>
          <p:nvPr/>
        </p:nvSpPr>
        <p:spPr>
          <a:xfrm>
            <a:off x="1633204" y="2354827"/>
            <a:ext cx="8925591" cy="4272115"/>
          </a:xfrm>
          <a:prstGeom prst="horizontalScroll">
            <a:avLst>
              <a:gd name="adj" fmla="val 127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hoạ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.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Quần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, </a:t>
            </a:r>
            <a:r>
              <a:rPr lang="en-US" sz="2400" dirty="0" err="1"/>
              <a:t>váy</a:t>
            </a:r>
            <a:r>
              <a:rPr lang="en-US" sz="2400" dirty="0"/>
              <a:t>, </a:t>
            </a: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…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,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bìa</a:t>
            </a:r>
            <a:r>
              <a:rPr lang="en-US" sz="2400" dirty="0"/>
              <a:t>, </a:t>
            </a:r>
            <a:r>
              <a:rPr lang="en-US" sz="2400" dirty="0" err="1"/>
              <a:t>nilon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…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Khi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đến</a:t>
            </a:r>
            <a:r>
              <a:rPr lang="en-US" sz="2400" dirty="0"/>
              <a:t>: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hay </a:t>
            </a:r>
            <a:r>
              <a:rPr lang="en-US" sz="2400" dirty="0" err="1"/>
              <a:t>nữ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,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37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4"/>
    </mc:Choice>
    <mc:Fallback xmlns="">
      <p:transition spd="slow" advTm="338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255369-32CC-4698-A406-951D40ED203E}"/>
              </a:ext>
            </a:extLst>
          </p:cNvPr>
          <p:cNvSpPr/>
          <p:nvPr/>
        </p:nvSpPr>
        <p:spPr>
          <a:xfrm>
            <a:off x="1170038" y="776750"/>
            <a:ext cx="4385187" cy="835741"/>
          </a:xfrm>
          <a:prstGeom prst="roundRect">
            <a:avLst>
              <a:gd name="adj" fmla="val 255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2. CÁCH THỰC HIỆN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5102F2-19E0-4C9C-B940-17FE29123E04}"/>
              </a:ext>
            </a:extLst>
          </p:cNvPr>
          <p:cNvSpPr/>
          <p:nvPr/>
        </p:nvSpPr>
        <p:spPr>
          <a:xfrm>
            <a:off x="1600559" y="2434058"/>
            <a:ext cx="8917858" cy="29300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YÊU CẦU:  </a:t>
            </a:r>
          </a:p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video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?</a:t>
            </a:r>
            <a:endParaRPr lang="vi-V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ABE53-E169-41BD-B2B1-A23C28BF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41" y="205286"/>
            <a:ext cx="2558439" cy="222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1"/>
    </mc:Choice>
    <mc:Fallback xmlns=""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nh hoa">
            <a:hlinkClick r:id="" action="ppaction://media"/>
            <a:extLst>
              <a:ext uri="{FF2B5EF4-FFF2-40B4-BE49-F238E27FC236}">
                <a16:creationId xmlns:a16="http://schemas.microsoft.com/office/drawing/2014/main" id="{E38E65C3-02E4-4F48-8627-EA8DBF38F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84355"/>
            <a:ext cx="12192000" cy="68407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B9B41C-872D-4A5B-9D42-7DA543D61C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69"/>
    </mc:Choice>
    <mc:Fallback xmlns="">
      <p:transition spd="slow" advTm="12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2927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0" objId="4"/>
        <p14:triggerEvt type="onClick" time="660" objId="4"/>
        <p14:stopEvt time="12136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6F7C65-9441-4962-9DFD-8518752348B7}"/>
              </a:ext>
            </a:extLst>
          </p:cNvPr>
          <p:cNvSpPr/>
          <p:nvPr/>
        </p:nvSpPr>
        <p:spPr>
          <a:xfrm>
            <a:off x="3234813" y="353961"/>
            <a:ext cx="5879690" cy="12388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CÁCH TẠO HÌNH SẢN PHẨM THỜI TRANG </a:t>
            </a:r>
          </a:p>
          <a:p>
            <a:pPr algn="ctr"/>
            <a:r>
              <a:rPr lang="en-US" sz="2400" dirty="0">
                <a:latin typeface="+mj-lt"/>
              </a:rPr>
              <a:t> VỚI HÌNH THỨC CẮT, XÉ DÁN, </a:t>
            </a:r>
          </a:p>
          <a:p>
            <a:pPr algn="ctr"/>
            <a:r>
              <a:rPr lang="en-US" sz="2400" dirty="0">
                <a:latin typeface="+mj-lt"/>
              </a:rPr>
              <a:t>KẾT HỢP NGUYÊN VẬT LIỆU KHÁC</a:t>
            </a:r>
            <a:endParaRPr lang="vi-VN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A0E6B-F872-4ED0-8887-6103E03A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976663"/>
            <a:ext cx="2731240" cy="364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C8294-1189-4A49-9046-0D81BA50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976663"/>
            <a:ext cx="2849183" cy="36416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68D8E-B2BD-4B95-B061-FF5C3FBBFF91}"/>
              </a:ext>
            </a:extLst>
          </p:cNvPr>
          <p:cNvSpPr/>
          <p:nvPr/>
        </p:nvSpPr>
        <p:spPr>
          <a:xfrm>
            <a:off x="298489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524996-E99A-45F9-B54F-A3A71A1B3603}"/>
              </a:ext>
            </a:extLst>
          </p:cNvPr>
          <p:cNvSpPr/>
          <p:nvPr/>
        </p:nvSpPr>
        <p:spPr>
          <a:xfrm>
            <a:off x="10557673" y="5048043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vi-V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7F60F0-DA2E-401F-A246-5F34F29E00CE}"/>
              </a:ext>
            </a:extLst>
          </p:cNvPr>
          <p:cNvSpPr/>
          <p:nvPr/>
        </p:nvSpPr>
        <p:spPr>
          <a:xfrm>
            <a:off x="775684" y="5717017"/>
            <a:ext cx="2871019" cy="777632"/>
          </a:xfrm>
          <a:prstGeom prst="roundRect">
            <a:avLst>
              <a:gd name="adj" fmla="val 431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vi-V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B67B38-AE13-4E5A-AA46-7C182F5A723E}"/>
              </a:ext>
            </a:extLst>
          </p:cNvPr>
          <p:cNvSpPr/>
          <p:nvPr/>
        </p:nvSpPr>
        <p:spPr>
          <a:xfrm>
            <a:off x="4311789" y="5726407"/>
            <a:ext cx="3202499" cy="7776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, </a:t>
            </a:r>
            <a:r>
              <a:rPr lang="en-US" dirty="0" err="1"/>
              <a:t>vải</a:t>
            </a:r>
            <a:r>
              <a:rPr lang="en-US" dirty="0"/>
              <a:t>…</a:t>
            </a:r>
            <a:endParaRPr lang="vi-V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61B000-9C04-49ED-B0C8-4F7FCFEB9168}"/>
              </a:ext>
            </a:extLst>
          </p:cNvPr>
          <p:cNvSpPr/>
          <p:nvPr/>
        </p:nvSpPr>
        <p:spPr>
          <a:xfrm>
            <a:off x="8258033" y="5726408"/>
            <a:ext cx="3019567" cy="69405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Trang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endParaRPr lang="vi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17D3D1-FC66-4C06-B4EE-2D20C30B9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34" y="1976663"/>
            <a:ext cx="2890353" cy="36416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324F8AB-2754-4090-A20A-2E1908B62C33}"/>
              </a:ext>
            </a:extLst>
          </p:cNvPr>
          <p:cNvSpPr/>
          <p:nvPr/>
        </p:nvSpPr>
        <p:spPr>
          <a:xfrm>
            <a:off x="685951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vi-V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1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1"/>
    </mc:Choice>
    <mc:Fallback xmlns="">
      <p:transition spd="slow" advTm="3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1.9|1.1|2.6|2.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1.6|1.9|1.7|2.2|1.1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4|1.8|2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3.4|2.4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508</Words>
  <Application>Microsoft Office PowerPoint</Application>
  <PresentationFormat>Widescreen</PresentationFormat>
  <Paragraphs>58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60</cp:revision>
  <dcterms:created xsi:type="dcterms:W3CDTF">2020-04-14T14:00:45Z</dcterms:created>
  <dcterms:modified xsi:type="dcterms:W3CDTF">2021-03-04T05:38:07Z</dcterms:modified>
</cp:coreProperties>
</file>