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76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73" r:id="rId14"/>
    <p:sldId id="260" r:id="rId15"/>
    <p:sldId id="274" r:id="rId16"/>
    <p:sldId id="263" r:id="rId17"/>
    <p:sldId id="264" r:id="rId18"/>
    <p:sldId id="265" r:id="rId19"/>
    <p:sldId id="275" r:id="rId20"/>
    <p:sldId id="266" r:id="rId21"/>
    <p:sldId id="267" r:id="rId22"/>
    <p:sldId id="258" r:id="rId23"/>
    <p:sldId id="27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</a:t>
              </a:r>
              <a:r>
                <a:rPr kumimoji="0" lang="en-US" sz="5400" b="1" i="0" u="none" strike="noStrike" kern="1200" cap="none" spc="0" normalizeH="0" baseline="0" noProof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 </a:t>
              </a:r>
              <a:r>
                <a:rPr kumimoji="0" lang="en-US" sz="5400" b="1" i="0" u="none" strike="noStrike" kern="1200" cap="none" spc="0" normalizeH="0" baseline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CHÚC SỨC KHỎE</a:t>
              </a:r>
              <a:r>
                <a:rPr kumimoji="0" lang="en-US" sz="5400" b="1" i="0" u="none" strike="noStrike" kern="1200" cap="none" spc="0" normalizeH="0" baseline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giỏi!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57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60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64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258&quot;/&gt;&lt;/object&gt;&lt;object type=&quot;3&quot; unique_id=&quot;10025&quot;&gt;&lt;property id=&quot;20148&quot; value=&quot;5&quot;/&gt;&lt;property id=&quot;20300&quot; value=&quot;Slide 22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192</Words>
  <Application>Microsoft Office PowerPoint</Application>
  <PresentationFormat>On-screen Show (4:3)</PresentationFormat>
  <Paragraphs>18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22</cp:revision>
  <dcterms:created xsi:type="dcterms:W3CDTF">2020-08-09T14:51:21Z</dcterms:created>
  <dcterms:modified xsi:type="dcterms:W3CDTF">2020-11-03T14:50:03Z</dcterms:modified>
</cp:coreProperties>
</file>