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81" r:id="rId4"/>
    <p:sldId id="282" r:id="rId5"/>
    <p:sldId id="283" r:id="rId6"/>
    <p:sldId id="284" r:id="rId7"/>
    <p:sldId id="279" r:id="rId8"/>
    <p:sldId id="285" r:id="rId9"/>
    <p:sldId id="286" r:id="rId10"/>
    <p:sldId id="287" r:id="rId11"/>
    <p:sldId id="288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99" d="100"/>
          <a:sy n="99" d="100"/>
        </p:scale>
        <p:origin x="-31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18/03/2022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5026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79&quot;/&gt;&lt;/object&gt;&lt;object type=&quot;3&quot; unique_id=&quot;10011&quot;&gt;&lt;property id=&quot;20148&quot; value=&quot;5&quot;/&gt;&lt;property id=&quot;20300&quot; value=&quot;Slide 8&quot;/&gt;&lt;property id=&quot;20307&quot; value=&quot;285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7&quot;/&gt;&lt;/object&gt;&lt;object type=&quot;3&quot; unique_id=&quot;10014&quot;&gt;&lt;property id=&quot;20148&quot; value=&quot;5&quot;/&gt;&lt;property id=&quot;20300&quot; value=&quot;Slide 11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260</Words>
  <Application>Microsoft Office PowerPoint</Application>
  <PresentationFormat>On-screen Show (16:9)</PresentationFormat>
  <Paragraphs>40</Paragraphs>
  <Slides>11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48</cp:revision>
  <dcterms:created xsi:type="dcterms:W3CDTF">2017-01-10T13:46:13Z</dcterms:created>
  <dcterms:modified xsi:type="dcterms:W3CDTF">2022-03-18T14:14:41Z</dcterms:modified>
</cp:coreProperties>
</file>