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81" r:id="rId17"/>
    <p:sldId id="285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6400" y="28194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lang="en-US" altLang="zh-CN" sz="3600" b="1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viên:</a:t>
            </a:r>
            <a:r>
              <a:rPr lang="en-US" altLang="zh-CN" sz="3600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360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676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5505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7334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812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4520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1143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304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304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5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24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609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5400" y="0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52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3352800" y="1447800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0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191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114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91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41396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228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sz="3200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228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457200" y="1524000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91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667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3848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581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343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 smtClean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  <a:endParaRPr lang="en-US" sz="44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609600" y="1524000"/>
            <a:ext cx="8534400" cy="5334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29000" y="373380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24200" y="2209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762000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762000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56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4538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2590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0" y="3429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3505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90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429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838200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844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14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2460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886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228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228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8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3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24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1143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429000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14800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114800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352800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52800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667000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467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1600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76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6324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7162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7048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87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81&quot;/&gt;&lt;/object&gt;&lt;object type=&quot;3&quot; unique_id=&quot;10020&quot;&gt;&lt;property id=&quot;20148&quot; value=&quot;5&quot;/&gt;&lt;property id=&quot;20300&quot; value=&quot;Slide 17&quot;/&gt;&lt;property id=&quot;20307&quot; value=&quot;285&quot;/&gt;&lt;/object&gt;&lt;object type=&quot;3&quot; unique_id=&quot;10021&quot;&gt;&lt;property id=&quot;20148&quot; value=&quot;5&quot;/&gt;&lt;property id=&quot;20300&quot; value=&quot;Slide 18&quot;/&gt;&lt;property id=&quot;20307&quot; value=&quot;272&quot;/&gt;&lt;/object&gt;&lt;object type=&quot;3&quot; unique_id=&quot;10022&quot;&gt;&lt;property id=&quot;20148&quot; value=&quot;5&quot;/&gt;&lt;property id=&quot;20300&quot; value=&quot;Slide 19&quot;/&gt;&lt;property id=&quot;20307&quot; value=&quot;273&quot;/&gt;&lt;/object&gt;&lt;object type=&quot;3&quot; unique_id=&quot;10023&quot;&gt;&lt;property id=&quot;20148&quot; value=&quot;5&quot;/&gt;&lt;property id=&quot;20300&quot; value=&quot;Slide 20&quot;/&gt;&lt;property id=&quot;20307&quot; value=&quot;274&quot;/&gt;&lt;/object&gt;&lt;object type=&quot;3&quot; unique_id=&quot;10024&quot;&gt;&lt;property id=&quot;20148&quot; value=&quot;5&quot;/&gt;&lt;property id=&quot;20300&quot; value=&quot;Slide 21&quot;/&gt;&lt;property id=&quot;20307&quot; value=&quot;282&quot;/&gt;&lt;/object&gt;&lt;object type=&quot;3&quot; unique_id=&quot;10025&quot;&gt;&lt;property id=&quot;20148&quot; value=&quot;5&quot;/&gt;&lt;property id=&quot;20300&quot; value=&quot;Slide 22&quot;/&gt;&lt;property id=&quot;20307&quot; value=&quot;275&quot;/&gt;&lt;/object&gt;&lt;object type=&quot;3&quot; unique_id=&quot;10026&quot;&gt;&lt;property id=&quot;20148&quot; value=&quot;5&quot;/&gt;&lt;property id=&quot;20300&quot; value=&quot;Slide 23&quot;/&gt;&lt;property id=&quot;20307&quot; value=&quot;276&quot;/&gt;&lt;/object&gt;&lt;object type=&quot;3&quot; unique_id=&quot;10027&quot;&gt;&lt;property id=&quot;20148&quot; value=&quot;5&quot;/&gt;&lt;property id=&quot;20300&quot; value=&quot;Slide 24&quot;/&gt;&lt;property id=&quot;20307&quot; value=&quot;277&quot;/&gt;&lt;/object&gt;&lt;object type=&quot;3&quot; unique_id=&quot;10028&quot;&gt;&lt;property id=&quot;20148&quot; value=&quot;5&quot;/&gt;&lt;property id=&quot;20300&quot; value=&quot;Slide 25&quot;/&gt;&lt;property id=&quot;20307&quot; value=&quot;278&quot;/&gt;&lt;/object&gt;&lt;object type=&quot;3&quot; unique_id=&quot;10029&quot;&gt;&lt;property id=&quot;20148&quot; value=&quot;5&quot;/&gt;&lt;property id=&quot;20300&quot; value=&quot;Slide 26&quot;/&gt;&lt;property id=&quot;20307&quot; value=&quot;279&quot;/&gt;&lt;/object&gt;&lt;object type=&quot;3&quot; unique_id=&quot;10030&quot;&gt;&lt;property id=&quot;20148&quot; value=&quot;5&quot;/&gt;&lt;property id=&quot;20300&quot; value=&quot;Slide 27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226</Words>
  <Application>Microsoft Office PowerPoint</Application>
  <PresentationFormat>On-screen Show (4:3)</PresentationFormat>
  <Paragraphs>149</Paragraphs>
  <Slides>27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63</cp:revision>
  <dcterms:created xsi:type="dcterms:W3CDTF">2020-08-14T12:58:13Z</dcterms:created>
  <dcterms:modified xsi:type="dcterms:W3CDTF">2022-03-18T14:13:43Z</dcterms:modified>
</cp:coreProperties>
</file>