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303" r:id="rId3"/>
    <p:sldId id="281" r:id="rId4"/>
    <p:sldId id="289" r:id="rId5"/>
    <p:sldId id="282" r:id="rId6"/>
    <p:sldId id="283" r:id="rId7"/>
    <p:sldId id="284" r:id="rId8"/>
    <p:sldId id="290" r:id="rId9"/>
    <p:sldId id="296" r:id="rId10"/>
    <p:sldId id="298" r:id="rId11"/>
    <p:sldId id="299" r:id="rId12"/>
    <p:sldId id="300" r:id="rId13"/>
    <p:sldId id="301" r:id="rId14"/>
    <p:sldId id="302" r:id="rId15"/>
    <p:sldId id="304" r:id="rId16"/>
    <p:sldId id="285" r:id="rId17"/>
    <p:sldId id="286" r:id="rId18"/>
    <p:sldId id="287" r:id="rId19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5"/>
            <p14:sldId id="30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  <p14:sldId id="296"/>
            <p14:sldId id="298"/>
            <p14:sldId id="299"/>
            <p14:sldId id="300"/>
            <p14:sldId id="301"/>
            <p14:sldId id="302"/>
            <p14:sldId id="304"/>
          </p14:sldIdLst>
        </p14:section>
        <p14:section name="Tiết 3" id="{9F60823D-ED45-406B-A127-289E07A3A261}">
          <p14:sldIdLst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99" d="100"/>
          <a:sy n="99" d="100"/>
        </p:scale>
        <p:origin x="-31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18/03/2022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20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4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12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7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75467" y="2305454"/>
            <a:ext cx="3888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000" b="1" i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en-US" sz="20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333" y="137120"/>
            <a:ext cx="6739467" cy="20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3878" cy="1261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53" y="1261981"/>
            <a:ext cx="2609850" cy="46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53" y="1728706"/>
            <a:ext cx="2381250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578" y="1626347"/>
            <a:ext cx="676715" cy="59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505" y="1728706"/>
            <a:ext cx="1864784" cy="712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253" y="2685005"/>
            <a:ext cx="3276600" cy="10287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41688" y="3100306"/>
            <a:ext cx="509411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82403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84280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512" y="2937051"/>
            <a:ext cx="1896532" cy="782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574" y="2876239"/>
            <a:ext cx="676715" cy="646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240" y="3782076"/>
            <a:ext cx="4105275" cy="92392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68428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7601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7386" y="3713705"/>
            <a:ext cx="1864784" cy="92593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95631" y="403269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08553" y="271290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440" y="1331643"/>
            <a:ext cx="2586052" cy="3811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2492" y="1331643"/>
            <a:ext cx="1453662" cy="8254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2492" y="1331643"/>
            <a:ext cx="1184031" cy="71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032" y="1083203"/>
            <a:ext cx="3952875" cy="38576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621867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14356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14356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21867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44554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53" y="1269294"/>
            <a:ext cx="39814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206" y="1748543"/>
            <a:ext cx="1716565" cy="3315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427" y="1955094"/>
            <a:ext cx="1804348" cy="318840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003025" y="2086396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80447" y="3235792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63232" y="430602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27674" y="217469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6" name="Oval 15"/>
          <p:cNvSpPr/>
          <p:nvPr/>
        </p:nvSpPr>
        <p:spPr>
          <a:xfrm>
            <a:off x="1805096" y="3324094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87881" y="4394330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7289" y="2605685"/>
            <a:ext cx="1986844" cy="10519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56000" y="2517422"/>
            <a:ext cx="1998133" cy="21900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56000" y="3657600"/>
            <a:ext cx="1998133" cy="11677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991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01" y="1196622"/>
            <a:ext cx="9010299" cy="39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55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1196622"/>
            <a:ext cx="9010299" cy="394687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93332" y="2327109"/>
          <a:ext cx="242711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422"/>
                <a:gridCol w="485422"/>
                <a:gridCol w="485422"/>
                <a:gridCol w="485422"/>
                <a:gridCol w="4854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122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83196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20120" y="3282659"/>
            <a:ext cx="1502680" cy="1694288"/>
            <a:chOff x="1187533" y="2851985"/>
            <a:chExt cx="1502680" cy="1694288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12676" y="2851985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26743" y="334505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989563" y="3272332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3015" y="3261767"/>
            <a:ext cx="1379030" cy="1666505"/>
            <a:chOff x="1186040" y="2869871"/>
            <a:chExt cx="1379030" cy="1666505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86040" y="2869871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92" y="1200137"/>
            <a:ext cx="7237085" cy="183006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051420" y="3272332"/>
            <a:ext cx="1399311" cy="1664522"/>
            <a:chOff x="1187533" y="2871854"/>
            <a:chExt cx="1399311" cy="1664522"/>
          </a:xfrm>
        </p:grpSpPr>
        <p:sp>
          <p:nvSpPr>
            <p:cNvPr id="35" name="Rectangle 3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337448" y="3272332"/>
            <a:ext cx="1399311" cy="1664522"/>
            <a:chOff x="1187533" y="2871854"/>
            <a:chExt cx="1399311" cy="1664522"/>
          </a:xfrm>
        </p:grpSpPr>
        <p:sp>
          <p:nvSpPr>
            <p:cNvPr id="47" name="Rectangle 46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Q123</a:t>
            </a:r>
            <a:endParaRPr lang="en-US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44" y="1252524"/>
            <a:ext cx="7958666" cy="34838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75200" y="2122311"/>
            <a:ext cx="1117600" cy="767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7039982" y="2122312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96178" y="3428171"/>
            <a:ext cx="1267076" cy="839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7216864" y="3428170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956105"/>
            <a:ext cx="7669741" cy="4097866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171348" y="224303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293659" y="1926949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877083"/>
            <a:ext cx="7669741" cy="4097866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6106459" y="102038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5867503" y="3671083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7376458" y="192694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3089505" y="216401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03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6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63731" y="2343400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99" y="1434943"/>
            <a:ext cx="2936658" cy="20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76096" y="2357243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04" y="1400290"/>
            <a:ext cx="3369566" cy="22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4658" y="2970755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3777" y="2950748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9330" y="2959465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7247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3470" y="2970755"/>
            <a:ext cx="325643" cy="68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53" y="1510485"/>
            <a:ext cx="8704647" cy="1665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33626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82525" y="2821639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8" y="1439483"/>
            <a:ext cx="7599103" cy="14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44" y="1150303"/>
            <a:ext cx="6953956" cy="388030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973689" y="2359378"/>
            <a:ext cx="2054578" cy="1016000"/>
          </a:xfrm>
          <a:custGeom>
            <a:avLst/>
            <a:gdLst>
              <a:gd name="connsiteX0" fmla="*/ 0 w 2054578"/>
              <a:gd name="connsiteY0" fmla="*/ 0 h 1016000"/>
              <a:gd name="connsiteX1" fmla="*/ 2054578 w 2054578"/>
              <a:gd name="connsiteY1" fmla="*/ 1016000 h 1016000"/>
              <a:gd name="connsiteX2" fmla="*/ 0 w 2054578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4578" h="1016000">
                <a:moveTo>
                  <a:pt x="0" y="0"/>
                </a:moveTo>
                <a:lnTo>
                  <a:pt x="2054578" y="10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73689" y="2551289"/>
            <a:ext cx="2054578" cy="1704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" y="1317901"/>
            <a:ext cx="8681132" cy="283640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79130"/>
              </p:ext>
            </p:extLst>
          </p:nvPr>
        </p:nvGraphicFramePr>
        <p:xfrm>
          <a:off x="722487" y="3556000"/>
          <a:ext cx="2359380" cy="45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76"/>
                <a:gridCol w="471876"/>
                <a:gridCol w="471876"/>
                <a:gridCol w="471876"/>
                <a:gridCol w="471876"/>
              </a:tblGrid>
              <a:tr h="4590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02985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5&quot;/&gt;&lt;/object&gt;&lt;object type=&quot;3&quot; unique_id=&quot;10005&quot;&gt;&lt;property id=&quot;20148&quot; value=&quot;5&quot;/&gt;&lt;property id=&quot;20300&quot; value=&quot;Slide 2&quot;/&gt;&lt;property id=&quot;20307&quot; value=&quot;303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9&quot;/&gt;&lt;/object&gt;&lt;object type=&quot;3&quot; unique_id=&quot;10008&quot;&gt;&lt;property id=&quot;20148&quot; value=&quot;5&quot;/&gt;&lt;property id=&quot;20300&quot; value=&quot;Slide 5&quot;/&gt;&lt;property id=&quot;20307&quot; value=&quot;282&quot;/&gt;&lt;/object&gt;&lt;object type=&quot;3&quot; unique_id=&quot;10009&quot;&gt;&lt;property id=&quot;20148&quot; value=&quot;5&quot;/&gt;&lt;property id=&quot;20300&quot; value=&quot;Slide 6&quot;/&gt;&lt;property id=&quot;20307&quot; value=&quot;283&quot;/&gt;&lt;/object&gt;&lt;object type=&quot;3&quot; unique_id=&quot;10010&quot;&gt;&lt;property id=&quot;20148&quot; value=&quot;5&quot;/&gt;&lt;property id=&quot;20300&quot; value=&quot;Slide 7&quot;/&gt;&lt;property id=&quot;20307&quot; value=&quot;284&quot;/&gt;&lt;/object&gt;&lt;object type=&quot;3&quot; unique_id=&quot;10011&quot;&gt;&lt;property id=&quot;20148&quot; value=&quot;5&quot;/&gt;&lt;property id=&quot;20300&quot; value=&quot;Slide 8&quot;/&gt;&lt;property id=&quot;20307&quot; value=&quot;290&quot;/&gt;&lt;/object&gt;&lt;object type=&quot;3&quot; unique_id=&quot;10012&quot;&gt;&lt;property id=&quot;20148&quot; value=&quot;5&quot;/&gt;&lt;property id=&quot;20300&quot; value=&quot;Slide 9&quot;/&gt;&lt;property id=&quot;20307&quot; value=&quot;296&quot;/&gt;&lt;/object&gt;&lt;object type=&quot;3&quot; unique_id=&quot;10013&quot;&gt;&lt;property id=&quot;20148&quot; value=&quot;5&quot;/&gt;&lt;property id=&quot;20300&quot; value=&quot;Slide 10&quot;/&gt;&lt;property id=&quot;20307&quot; value=&quot;298&quot;/&gt;&lt;/object&gt;&lt;object type=&quot;3&quot; unique_id=&quot;10014&quot;&gt;&lt;property id=&quot;20148&quot; value=&quot;5&quot;/&gt;&lt;property id=&quot;20300&quot; value=&quot;Slide 11&quot;/&gt;&lt;property id=&quot;20307&quot; value=&quot;299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&quot;/&gt;&lt;property id=&quot;20307&quot; value=&quot;301&quot;/&gt;&lt;/object&gt;&lt;object type=&quot;3&quot; unique_id=&quot;10017&quot;&gt;&lt;property id=&quot;20148&quot; value=&quot;5&quot;/&gt;&lt;property id=&quot;20300&quot; value=&quot;Slide 14&quot;/&gt;&lt;property id=&quot;20307&quot; value=&quot;302&quot;/&gt;&lt;/object&gt;&lt;object type=&quot;3&quot; unique_id=&quot;10018&quot;&gt;&lt;property id=&quot;20148&quot; value=&quot;5&quot;/&gt;&lt;property id=&quot;20300&quot; value=&quot;Slide 15&quot;/&gt;&lt;property id=&quot;20307&quot; value=&quot;304&quot;/&gt;&lt;/object&gt;&lt;object type=&quot;3&quot; unique_id=&quot;10019&quot;&gt;&lt;property id=&quot;20148&quot; value=&quot;5&quot;/&gt;&lt;property id=&quot;20300&quot; value=&quot;Slide 16&quot;/&gt;&lt;property id=&quot;20307&quot; value=&quot;285&quot;/&gt;&lt;/object&gt;&lt;object type=&quot;3&quot; unique_id=&quot;10020&quot;&gt;&lt;property id=&quot;20148&quot; value=&quot;5&quot;/&gt;&lt;property id=&quot;20300&quot; value=&quot;Slide 17&quot;/&gt;&lt;property id=&quot;20307&quot; value=&quot;286&quot;/&gt;&lt;/object&gt;&lt;object type=&quot;3&quot; unique_id=&quot;10021&quot;&gt;&lt;property id=&quot;20148&quot; value=&quot;5&quot;/&gt;&lt;property id=&quot;20300&quot; value=&quot;Slide 18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186</Words>
  <Application>Microsoft Office PowerPoint</Application>
  <PresentationFormat>On-screen Show (16:9)</PresentationFormat>
  <Paragraphs>189</Paragraphs>
  <Slides>18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</cp:lastModifiedBy>
  <cp:revision>74</cp:revision>
  <dcterms:created xsi:type="dcterms:W3CDTF">2017-01-10T13:46:13Z</dcterms:created>
  <dcterms:modified xsi:type="dcterms:W3CDTF">2022-03-18T14:12:03Z</dcterms:modified>
</cp:coreProperties>
</file>