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>
        <p:scale>
          <a:sx n="60" d="100"/>
          <a:sy n="60" d="100"/>
        </p:scale>
        <p:origin x="-1422" y="-7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25026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1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284&quot;/&gt;&lt;/object&gt;&lt;object type=&quot;3&quot; unique_id=&quot;10009&quot;&gt;&lt;property id=&quot;20148&quot; value=&quot;5&quot;/&gt;&lt;property id=&quot;20300&quot; value=&quot;Slide 6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404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44</cp:revision>
  <dcterms:created xsi:type="dcterms:W3CDTF">2017-01-10T13:46:13Z</dcterms:created>
  <dcterms:modified xsi:type="dcterms:W3CDTF">2022-03-18T14:06:55Z</dcterms:modified>
</cp:coreProperties>
</file>