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0" r:id="rId3"/>
    <p:sldMasterId id="2147483678" r:id="rId4"/>
    <p:sldMasterId id="2147483686" r:id="rId5"/>
    <p:sldMasterId id="2147483694" r:id="rId6"/>
    <p:sldMasterId id="2147483702" r:id="rId7"/>
  </p:sldMasterIdLst>
  <p:notesMasterIdLst>
    <p:notesMasterId r:id="rId54"/>
  </p:notesMasterIdLst>
  <p:sldIdLst>
    <p:sldId id="256" r:id="rId8"/>
    <p:sldId id="257" r:id="rId9"/>
    <p:sldId id="258" r:id="rId10"/>
    <p:sldId id="259" r:id="rId11"/>
    <p:sldId id="300" r:id="rId12"/>
    <p:sldId id="301" r:id="rId13"/>
    <p:sldId id="319" r:id="rId14"/>
    <p:sldId id="318" r:id="rId15"/>
    <p:sldId id="281" r:id="rId16"/>
    <p:sldId id="299" r:id="rId17"/>
    <p:sldId id="283" r:id="rId18"/>
    <p:sldId id="286" r:id="rId19"/>
    <p:sldId id="285" r:id="rId20"/>
    <p:sldId id="287" r:id="rId21"/>
    <p:sldId id="288" r:id="rId22"/>
    <p:sldId id="284" r:id="rId23"/>
    <p:sldId id="308" r:id="rId24"/>
    <p:sldId id="289" r:id="rId25"/>
    <p:sldId id="312" r:id="rId26"/>
    <p:sldId id="309" r:id="rId27"/>
    <p:sldId id="310" r:id="rId28"/>
    <p:sldId id="311" r:id="rId29"/>
    <p:sldId id="304" r:id="rId30"/>
    <p:sldId id="313" r:id="rId31"/>
    <p:sldId id="314" r:id="rId32"/>
    <p:sldId id="305" r:id="rId33"/>
    <p:sldId id="265" r:id="rId34"/>
    <p:sldId id="290" r:id="rId35"/>
    <p:sldId id="292" r:id="rId36"/>
    <p:sldId id="302" r:id="rId37"/>
    <p:sldId id="306" r:id="rId38"/>
    <p:sldId id="307" r:id="rId39"/>
    <p:sldId id="317" r:id="rId40"/>
    <p:sldId id="316" r:id="rId41"/>
    <p:sldId id="268" r:id="rId42"/>
    <p:sldId id="293" r:id="rId43"/>
    <p:sldId id="270" r:id="rId44"/>
    <p:sldId id="294" r:id="rId45"/>
    <p:sldId id="272" r:id="rId46"/>
    <p:sldId id="295" r:id="rId47"/>
    <p:sldId id="274" r:id="rId48"/>
    <p:sldId id="275" r:id="rId49"/>
    <p:sldId id="296" r:id="rId50"/>
    <p:sldId id="277" r:id="rId51"/>
    <p:sldId id="297" r:id="rId52"/>
    <p:sldId id="279" r:id="rId53"/>
  </p:sldIdLst>
  <p:sldSz cx="9144000" cy="5143500" type="screen16x9"/>
  <p:notesSz cx="6858000" cy="9144000"/>
  <p:custDataLst>
    <p:tags r:id="rId5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51FEA3-CB4C-43B4-8461-B0198CFA5019}" v="745" dt="2020-08-18T10:14:59.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27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customschemas.google.com/relationships/presentationmetadata" Target="metadata"/><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ạm Thuỳ" userId="fabf70ec0b7409af" providerId="LiveId" clId="{8A51FEA3-CB4C-43B4-8461-B0198CFA5019}"/>
    <pc:docChg chg="undo custSel addSld delSld modSld sldOrd">
      <pc:chgData name="Linh Phạm Thuỳ" userId="fabf70ec0b7409af" providerId="LiveId" clId="{8A51FEA3-CB4C-43B4-8461-B0198CFA5019}" dt="2020-08-18T10:15:01.821" v="3572" actId="47"/>
      <pc:docMkLst>
        <pc:docMk/>
      </pc:docMkLst>
      <pc:sldChg chg="modSp">
        <pc:chgData name="Linh Phạm Thuỳ" userId="fabf70ec0b7409af" providerId="LiveId" clId="{8A51FEA3-CB4C-43B4-8461-B0198CFA5019}" dt="2020-08-18T09:22:41.035" v="3027" actId="2711"/>
        <pc:sldMkLst>
          <pc:docMk/>
          <pc:sldMk cId="0" sldId="257"/>
        </pc:sldMkLst>
        <pc:spChg chg="mod">
          <ac:chgData name="Linh Phạm Thuỳ" userId="fabf70ec0b7409af" providerId="LiveId" clId="{8A51FEA3-CB4C-43B4-8461-B0198CFA5019}" dt="2020-08-18T09:22:41.035" v="3027" actId="2711"/>
          <ac:spMkLst>
            <pc:docMk/>
            <pc:sldMk cId="0" sldId="257"/>
            <ac:spMk id="177" creationId="{00000000-0000-0000-0000-000000000000}"/>
          </ac:spMkLst>
        </pc:spChg>
        <pc:spChg chg="mod">
          <ac:chgData name="Linh Phạm Thuỳ" userId="fabf70ec0b7409af" providerId="LiveId" clId="{8A51FEA3-CB4C-43B4-8461-B0198CFA5019}" dt="2020-08-18T09:22:41.035" v="3027" actId="2711"/>
          <ac:spMkLst>
            <pc:docMk/>
            <pc:sldMk cId="0" sldId="257"/>
            <ac:spMk id="178" creationId="{00000000-0000-0000-0000-000000000000}"/>
          </ac:spMkLst>
        </pc:spChg>
      </pc:sldChg>
      <pc:sldChg chg="addSp modSp mod modAnim">
        <pc:chgData name="Linh Phạm Thuỳ" userId="fabf70ec0b7409af" providerId="LiveId" clId="{8A51FEA3-CB4C-43B4-8461-B0198CFA5019}" dt="2020-08-18T09:53:14.983" v="3229" actId="1076"/>
        <pc:sldMkLst>
          <pc:docMk/>
          <pc:sldMk cId="0" sldId="258"/>
        </pc:sldMkLst>
        <pc:spChg chg="mod">
          <ac:chgData name="Linh Phạm Thuỳ" userId="fabf70ec0b7409af" providerId="LiveId" clId="{8A51FEA3-CB4C-43B4-8461-B0198CFA5019}" dt="2020-08-18T09:22:20.463" v="3025" actId="2711"/>
          <ac:spMkLst>
            <pc:docMk/>
            <pc:sldMk cId="0" sldId="258"/>
            <ac:spMk id="2" creationId="{1BE92E86-C6E2-4521-B423-C26778AB8CBA}"/>
          </ac:spMkLst>
        </pc:spChg>
        <pc:spChg chg="add mod">
          <ac:chgData name="Linh Phạm Thuỳ" userId="fabf70ec0b7409af" providerId="LiveId" clId="{8A51FEA3-CB4C-43B4-8461-B0198CFA5019}" dt="2020-08-18T09:53:14.983" v="3229" actId="1076"/>
          <ac:spMkLst>
            <pc:docMk/>
            <pc:sldMk cId="0" sldId="258"/>
            <ac:spMk id="3" creationId="{861C491A-6D73-49EE-BA79-6C8ADBBA45EC}"/>
          </ac:spMkLst>
        </pc:spChg>
        <pc:spChg chg="mod">
          <ac:chgData name="Linh Phạm Thuỳ" userId="fabf70ec0b7409af" providerId="LiveId" clId="{8A51FEA3-CB4C-43B4-8461-B0198CFA5019}" dt="2020-08-18T09:21:59.397" v="3022" actId="2711"/>
          <ac:spMkLst>
            <pc:docMk/>
            <pc:sldMk cId="0" sldId="258"/>
            <ac:spMk id="6" creationId="{0DA08515-C3BC-4A69-9567-79B8F3359748}"/>
          </ac:spMkLst>
        </pc:spChg>
        <pc:spChg chg="add mod">
          <ac:chgData name="Linh Phạm Thuỳ" userId="fabf70ec0b7409af" providerId="LiveId" clId="{8A51FEA3-CB4C-43B4-8461-B0198CFA5019}" dt="2020-08-18T09:21:59.397" v="3022" actId="2711"/>
          <ac:spMkLst>
            <pc:docMk/>
            <pc:sldMk cId="0" sldId="258"/>
            <ac:spMk id="8" creationId="{AF61E58C-810C-4191-BBE6-CF5BE46ABD4B}"/>
          </ac:spMkLst>
        </pc:spChg>
        <pc:picChg chg="mod">
          <ac:chgData name="Linh Phạm Thuỳ" userId="fabf70ec0b7409af" providerId="LiveId" clId="{8A51FEA3-CB4C-43B4-8461-B0198CFA5019}" dt="2020-08-18T09:21:59.397" v="3022" actId="2711"/>
          <ac:picMkLst>
            <pc:docMk/>
            <pc:sldMk cId="0" sldId="258"/>
            <ac:picMk id="4" creationId="{9F9602D7-239B-434A-91D6-59313FA8693E}"/>
          </ac:picMkLst>
        </pc:picChg>
      </pc:sldChg>
      <pc:sldChg chg="modSp">
        <pc:chgData name="Linh Phạm Thuỳ" userId="fabf70ec0b7409af" providerId="LiveId" clId="{8A51FEA3-CB4C-43B4-8461-B0198CFA5019}" dt="2020-08-18T09:22:49.915" v="3028" actId="2711"/>
        <pc:sldMkLst>
          <pc:docMk/>
          <pc:sldMk cId="0" sldId="259"/>
        </pc:sldMkLst>
        <pc:spChg chg="mod">
          <ac:chgData name="Linh Phạm Thuỳ" userId="fabf70ec0b7409af" providerId="LiveId" clId="{8A51FEA3-CB4C-43B4-8461-B0198CFA5019}" dt="2020-08-18T09:22:49.915" v="3028" actId="2711"/>
          <ac:spMkLst>
            <pc:docMk/>
            <pc:sldMk cId="0" sldId="259"/>
            <ac:spMk id="226" creationId="{00000000-0000-0000-0000-000000000000}"/>
          </ac:spMkLst>
        </pc:spChg>
        <pc:spChg chg="mod">
          <ac:chgData name="Linh Phạm Thuỳ" userId="fabf70ec0b7409af" providerId="LiveId" clId="{8A51FEA3-CB4C-43B4-8461-B0198CFA5019}" dt="2020-08-18T09:22:49.915" v="3028" actId="2711"/>
          <ac:spMkLst>
            <pc:docMk/>
            <pc:sldMk cId="0" sldId="259"/>
            <ac:spMk id="227" creationId="{00000000-0000-0000-0000-000000000000}"/>
          </ac:spMkLst>
        </pc:spChg>
      </pc:sldChg>
      <pc:sldChg chg="del">
        <pc:chgData name="Linh Phạm Thuỳ" userId="fabf70ec0b7409af" providerId="LiveId" clId="{8A51FEA3-CB4C-43B4-8461-B0198CFA5019}" dt="2020-08-18T03:11:55.297" v="175" actId="47"/>
        <pc:sldMkLst>
          <pc:docMk/>
          <pc:sldMk cId="0" sldId="260"/>
        </pc:sldMkLst>
      </pc:sldChg>
      <pc:sldChg chg="del">
        <pc:chgData name="Linh Phạm Thuỳ" userId="fabf70ec0b7409af" providerId="LiveId" clId="{8A51FEA3-CB4C-43B4-8461-B0198CFA5019}" dt="2020-08-18T03:35:13.844" v="609" actId="47"/>
        <pc:sldMkLst>
          <pc:docMk/>
          <pc:sldMk cId="0" sldId="261"/>
        </pc:sldMkLst>
      </pc:sldChg>
      <pc:sldChg chg="del">
        <pc:chgData name="Linh Phạm Thuỳ" userId="fabf70ec0b7409af" providerId="LiveId" clId="{8A51FEA3-CB4C-43B4-8461-B0198CFA5019}" dt="2020-08-18T03:38:30.962" v="632" actId="47"/>
        <pc:sldMkLst>
          <pc:docMk/>
          <pc:sldMk cId="0" sldId="262"/>
        </pc:sldMkLst>
      </pc:sldChg>
      <pc:sldChg chg="del">
        <pc:chgData name="Linh Phạm Thuỳ" userId="fabf70ec0b7409af" providerId="LiveId" clId="{8A51FEA3-CB4C-43B4-8461-B0198CFA5019}" dt="2020-08-18T03:39:02.028" v="635" actId="47"/>
        <pc:sldMkLst>
          <pc:docMk/>
          <pc:sldMk cId="0" sldId="263"/>
        </pc:sldMkLst>
      </pc:sldChg>
      <pc:sldChg chg="del">
        <pc:chgData name="Linh Phạm Thuỳ" userId="fabf70ec0b7409af" providerId="LiveId" clId="{8A51FEA3-CB4C-43B4-8461-B0198CFA5019}" dt="2020-08-18T05:13:50.114" v="2175" actId="47"/>
        <pc:sldMkLst>
          <pc:docMk/>
          <pc:sldMk cId="0" sldId="264"/>
        </pc:sldMkLst>
      </pc:sldChg>
      <pc:sldChg chg="addSp modSp ord modAnim">
        <pc:chgData name="Linh Phạm Thuỳ" userId="fabf70ec0b7409af" providerId="LiveId" clId="{8A51FEA3-CB4C-43B4-8461-B0198CFA5019}" dt="2020-08-18T09:33:11.951" v="3120" actId="2711"/>
        <pc:sldMkLst>
          <pc:docMk/>
          <pc:sldMk cId="0" sldId="265"/>
        </pc:sldMkLst>
        <pc:spChg chg="mod">
          <ac:chgData name="Linh Phạm Thuỳ" userId="fabf70ec0b7409af" providerId="LiveId" clId="{8A51FEA3-CB4C-43B4-8461-B0198CFA5019}" dt="2020-08-18T09:33:01.914" v="3119" actId="571"/>
          <ac:spMkLst>
            <pc:docMk/>
            <pc:sldMk cId="0" sldId="265"/>
            <ac:spMk id="42" creationId="{61DAE7E3-6379-42AD-9E6D-893D97F43CF8}"/>
          </ac:spMkLst>
        </pc:spChg>
        <pc:spChg chg="add mod">
          <ac:chgData name="Linh Phạm Thuỳ" userId="fabf70ec0b7409af" providerId="LiveId" clId="{8A51FEA3-CB4C-43B4-8461-B0198CFA5019}" dt="2020-08-18T09:33:01.914" v="3119" actId="571"/>
          <ac:spMkLst>
            <pc:docMk/>
            <pc:sldMk cId="0" sldId="265"/>
            <ac:spMk id="43" creationId="{0FDEA2B4-EA27-40B4-9CB3-5640705AA4AC}"/>
          </ac:spMkLst>
        </pc:spChg>
        <pc:spChg chg="mod">
          <ac:chgData name="Linh Phạm Thuỳ" userId="fabf70ec0b7409af" providerId="LiveId" clId="{8A51FEA3-CB4C-43B4-8461-B0198CFA5019}" dt="2020-08-18T09:33:11.951" v="3120" actId="2711"/>
          <ac:spMkLst>
            <pc:docMk/>
            <pc:sldMk cId="0" sldId="265"/>
            <ac:spMk id="346" creationId="{00000000-0000-0000-0000-000000000000}"/>
          </ac:spMkLst>
        </pc:spChg>
        <pc:spChg chg="mod">
          <ac:chgData name="Linh Phạm Thuỳ" userId="fabf70ec0b7409af" providerId="LiveId" clId="{8A51FEA3-CB4C-43B4-8461-B0198CFA5019}" dt="2020-08-18T09:33:11.951" v="3120" actId="2711"/>
          <ac:spMkLst>
            <pc:docMk/>
            <pc:sldMk cId="0" sldId="265"/>
            <ac:spMk id="347" creationId="{00000000-0000-0000-0000-000000000000}"/>
          </ac:spMkLst>
        </pc:spChg>
        <pc:grpChg chg="add mod">
          <ac:chgData name="Linh Phạm Thuỳ" userId="fabf70ec0b7409af" providerId="LiveId" clId="{8A51FEA3-CB4C-43B4-8461-B0198CFA5019}" dt="2020-08-18T09:33:01.914" v="3119" actId="571"/>
          <ac:grpSpMkLst>
            <pc:docMk/>
            <pc:sldMk cId="0" sldId="265"/>
            <ac:grpSpMk id="40" creationId="{F6A49D65-3D37-4990-BA61-4EAFE320D01E}"/>
          </ac:grpSpMkLst>
        </pc:grpChg>
        <pc:picChg chg="mod">
          <ac:chgData name="Linh Phạm Thuỳ" userId="fabf70ec0b7409af" providerId="LiveId" clId="{8A51FEA3-CB4C-43B4-8461-B0198CFA5019}" dt="2020-08-18T09:33:01.914" v="3119" actId="571"/>
          <ac:picMkLst>
            <pc:docMk/>
            <pc:sldMk cId="0" sldId="265"/>
            <ac:picMk id="41" creationId="{948B965A-DCBE-46D1-BB59-7BA72960539A}"/>
          </ac:picMkLst>
        </pc:picChg>
      </pc:sldChg>
      <pc:sldChg chg="del">
        <pc:chgData name="Linh Phạm Thuỳ" userId="fabf70ec0b7409af" providerId="LiveId" clId="{8A51FEA3-CB4C-43B4-8461-B0198CFA5019}" dt="2020-08-18T05:22:21.542" v="2194" actId="47"/>
        <pc:sldMkLst>
          <pc:docMk/>
          <pc:sldMk cId="0" sldId="266"/>
        </pc:sldMkLst>
      </pc:sldChg>
      <pc:sldChg chg="del">
        <pc:chgData name="Linh Phạm Thuỳ" userId="fabf70ec0b7409af" providerId="LiveId" clId="{8A51FEA3-CB4C-43B4-8461-B0198CFA5019}" dt="2020-08-18T05:25:52.050" v="2195" actId="2696"/>
        <pc:sldMkLst>
          <pc:docMk/>
          <pc:sldMk cId="0" sldId="267"/>
        </pc:sldMkLst>
      </pc:sldChg>
      <pc:sldChg chg="modSp mod">
        <pc:chgData name="Linh Phạm Thuỳ" userId="fabf70ec0b7409af" providerId="LiveId" clId="{8A51FEA3-CB4C-43B4-8461-B0198CFA5019}" dt="2020-08-18T09:34:31.216" v="3131" actId="1076"/>
        <pc:sldMkLst>
          <pc:docMk/>
          <pc:sldMk cId="0" sldId="268"/>
        </pc:sldMkLst>
        <pc:spChg chg="mod">
          <ac:chgData name="Linh Phạm Thuỳ" userId="fabf70ec0b7409af" providerId="LiveId" clId="{8A51FEA3-CB4C-43B4-8461-B0198CFA5019}" dt="2020-08-18T09:34:31.216" v="3131" actId="1076"/>
          <ac:spMkLst>
            <pc:docMk/>
            <pc:sldMk cId="0" sldId="268"/>
            <ac:spMk id="404" creationId="{00000000-0000-0000-0000-000000000000}"/>
          </ac:spMkLst>
        </pc:spChg>
        <pc:spChg chg="mod">
          <ac:chgData name="Linh Phạm Thuỳ" userId="fabf70ec0b7409af" providerId="LiveId" clId="{8A51FEA3-CB4C-43B4-8461-B0198CFA5019}" dt="2020-08-18T09:34:22.943" v="3129" actId="2711"/>
          <ac:spMkLst>
            <pc:docMk/>
            <pc:sldMk cId="0" sldId="268"/>
            <ac:spMk id="405" creationId="{00000000-0000-0000-0000-000000000000}"/>
          </ac:spMkLst>
        </pc:spChg>
      </pc:sldChg>
      <pc:sldChg chg="del">
        <pc:chgData name="Linh Phạm Thuỳ" userId="fabf70ec0b7409af" providerId="LiveId" clId="{8A51FEA3-CB4C-43B4-8461-B0198CFA5019}" dt="2020-08-18T09:20:53.800" v="3014" actId="47"/>
        <pc:sldMkLst>
          <pc:docMk/>
          <pc:sldMk cId="0" sldId="269"/>
        </pc:sldMkLst>
      </pc:sldChg>
      <pc:sldChg chg="modSp mod">
        <pc:chgData name="Linh Phạm Thuỳ" userId="fabf70ec0b7409af" providerId="LiveId" clId="{8A51FEA3-CB4C-43B4-8461-B0198CFA5019}" dt="2020-08-18T09:21:25.148" v="3019" actId="1076"/>
        <pc:sldMkLst>
          <pc:docMk/>
          <pc:sldMk cId="0" sldId="270"/>
        </pc:sldMkLst>
        <pc:spChg chg="mod">
          <ac:chgData name="Linh Phạm Thuỳ" userId="fabf70ec0b7409af" providerId="LiveId" clId="{8A51FEA3-CB4C-43B4-8461-B0198CFA5019}" dt="2020-08-18T09:21:23.326" v="3018" actId="2711"/>
          <ac:spMkLst>
            <pc:docMk/>
            <pc:sldMk cId="0" sldId="270"/>
            <ac:spMk id="457" creationId="{00000000-0000-0000-0000-000000000000}"/>
          </ac:spMkLst>
        </pc:spChg>
        <pc:grpChg chg="mod">
          <ac:chgData name="Linh Phạm Thuỳ" userId="fabf70ec0b7409af" providerId="LiveId" clId="{8A51FEA3-CB4C-43B4-8461-B0198CFA5019}" dt="2020-08-18T09:21:25.148" v="3019" actId="1076"/>
          <ac:grpSpMkLst>
            <pc:docMk/>
            <pc:sldMk cId="0" sldId="270"/>
            <ac:grpSpMk id="454" creationId="{00000000-0000-0000-0000-000000000000}"/>
          </ac:grpSpMkLst>
        </pc:grpChg>
      </pc:sldChg>
      <pc:sldChg chg="del">
        <pc:chgData name="Linh Phạm Thuỳ" userId="fabf70ec0b7409af" providerId="LiveId" clId="{8A51FEA3-CB4C-43B4-8461-B0198CFA5019}" dt="2020-08-18T05:31:27.956" v="2240" actId="47"/>
        <pc:sldMkLst>
          <pc:docMk/>
          <pc:sldMk cId="0" sldId="271"/>
        </pc:sldMkLst>
      </pc:sldChg>
      <pc:sldChg chg="addSp modSp modAnim">
        <pc:chgData name="Linh Phạm Thuỳ" userId="fabf70ec0b7409af" providerId="LiveId" clId="{8A51FEA3-CB4C-43B4-8461-B0198CFA5019}" dt="2020-08-18T09:35:35.106" v="3140" actId="2711"/>
        <pc:sldMkLst>
          <pc:docMk/>
          <pc:sldMk cId="0" sldId="272"/>
        </pc:sldMkLst>
        <pc:spChg chg="mod">
          <ac:chgData name="Linh Phạm Thuỳ" userId="fabf70ec0b7409af" providerId="LiveId" clId="{8A51FEA3-CB4C-43B4-8461-B0198CFA5019}" dt="2020-08-18T09:35:27.408" v="3139" actId="571"/>
          <ac:spMkLst>
            <pc:docMk/>
            <pc:sldMk cId="0" sldId="272"/>
            <ac:spMk id="42" creationId="{FA956D0D-C7B3-461E-BD3F-4F7A519C36B1}"/>
          </ac:spMkLst>
        </pc:spChg>
        <pc:spChg chg="add mod">
          <ac:chgData name="Linh Phạm Thuỳ" userId="fabf70ec0b7409af" providerId="LiveId" clId="{8A51FEA3-CB4C-43B4-8461-B0198CFA5019}" dt="2020-08-18T09:35:27.408" v="3139" actId="571"/>
          <ac:spMkLst>
            <pc:docMk/>
            <pc:sldMk cId="0" sldId="272"/>
            <ac:spMk id="43" creationId="{ADB6945B-AEAB-478E-9EC5-71CAE899A003}"/>
          </ac:spMkLst>
        </pc:spChg>
        <pc:spChg chg="mod">
          <ac:chgData name="Linh Phạm Thuỳ" userId="fabf70ec0b7409af" providerId="LiveId" clId="{8A51FEA3-CB4C-43B4-8461-B0198CFA5019}" dt="2020-08-18T09:35:35.106" v="3140" actId="2711"/>
          <ac:spMkLst>
            <pc:docMk/>
            <pc:sldMk cId="0" sldId="272"/>
            <ac:spMk id="506" creationId="{00000000-0000-0000-0000-000000000000}"/>
          </ac:spMkLst>
        </pc:spChg>
        <pc:spChg chg="mod">
          <ac:chgData name="Linh Phạm Thuỳ" userId="fabf70ec0b7409af" providerId="LiveId" clId="{8A51FEA3-CB4C-43B4-8461-B0198CFA5019}" dt="2020-08-18T09:35:35.106" v="3140" actId="2711"/>
          <ac:spMkLst>
            <pc:docMk/>
            <pc:sldMk cId="0" sldId="272"/>
            <ac:spMk id="507" creationId="{00000000-0000-0000-0000-000000000000}"/>
          </ac:spMkLst>
        </pc:spChg>
        <pc:grpChg chg="add mod">
          <ac:chgData name="Linh Phạm Thuỳ" userId="fabf70ec0b7409af" providerId="LiveId" clId="{8A51FEA3-CB4C-43B4-8461-B0198CFA5019}" dt="2020-08-18T09:35:27.408" v="3139" actId="571"/>
          <ac:grpSpMkLst>
            <pc:docMk/>
            <pc:sldMk cId="0" sldId="272"/>
            <ac:grpSpMk id="40" creationId="{0E1847F1-799B-44F3-85DB-F87343ABB67E}"/>
          </ac:grpSpMkLst>
        </pc:grpChg>
        <pc:picChg chg="mod">
          <ac:chgData name="Linh Phạm Thuỳ" userId="fabf70ec0b7409af" providerId="LiveId" clId="{8A51FEA3-CB4C-43B4-8461-B0198CFA5019}" dt="2020-08-18T09:35:27.408" v="3139" actId="571"/>
          <ac:picMkLst>
            <pc:docMk/>
            <pc:sldMk cId="0" sldId="272"/>
            <ac:picMk id="41" creationId="{584AADF3-B892-4BD5-A706-B56C3AF0BDBF}"/>
          </ac:picMkLst>
        </pc:picChg>
      </pc:sldChg>
      <pc:sldChg chg="addSp delSp modSp del mod delAnim modAnim">
        <pc:chgData name="Linh Phạm Thuỳ" userId="fabf70ec0b7409af" providerId="LiveId" clId="{8A51FEA3-CB4C-43B4-8461-B0198CFA5019}" dt="2020-08-18T05:35:35.300" v="2277" actId="47"/>
        <pc:sldMkLst>
          <pc:docMk/>
          <pc:sldMk cId="0" sldId="273"/>
        </pc:sldMkLst>
        <pc:spChg chg="add mod">
          <ac:chgData name="Linh Phạm Thuỳ" userId="fabf70ec0b7409af" providerId="LiveId" clId="{8A51FEA3-CB4C-43B4-8461-B0198CFA5019}" dt="2020-08-18T05:33:38.110" v="2254" actId="571"/>
          <ac:spMkLst>
            <pc:docMk/>
            <pc:sldMk cId="0" sldId="273"/>
            <ac:spMk id="7" creationId="{7EC53E62-7FFD-4C4A-A830-620A3BFA25C2}"/>
          </ac:spMkLst>
        </pc:spChg>
        <pc:spChg chg="add mod">
          <ac:chgData name="Linh Phạm Thuỳ" userId="fabf70ec0b7409af" providerId="LiveId" clId="{8A51FEA3-CB4C-43B4-8461-B0198CFA5019}" dt="2020-08-18T05:33:51.408" v="2258" actId="571"/>
          <ac:spMkLst>
            <pc:docMk/>
            <pc:sldMk cId="0" sldId="273"/>
            <ac:spMk id="9" creationId="{2C43BA4B-6A8B-4332-97F3-73A7FE98240B}"/>
          </ac:spMkLst>
        </pc:spChg>
        <pc:picChg chg="add mod">
          <ac:chgData name="Linh Phạm Thuỳ" userId="fabf70ec0b7409af" providerId="LiveId" clId="{8A51FEA3-CB4C-43B4-8461-B0198CFA5019}" dt="2020-08-18T05:33:46.169" v="2256" actId="571"/>
          <ac:picMkLst>
            <pc:docMk/>
            <pc:sldMk cId="0" sldId="273"/>
            <ac:picMk id="8" creationId="{CAC1B829-D082-4461-AAC2-A6DA54ED8059}"/>
          </ac:picMkLst>
        </pc:picChg>
        <pc:picChg chg="del">
          <ac:chgData name="Linh Phạm Thuỳ" userId="fabf70ec0b7409af" providerId="LiveId" clId="{8A51FEA3-CB4C-43B4-8461-B0198CFA5019}" dt="2020-08-18T05:33:47.898" v="2257" actId="478"/>
          <ac:picMkLst>
            <pc:docMk/>
            <pc:sldMk cId="0" sldId="273"/>
            <ac:picMk id="514" creationId="{00000000-0000-0000-0000-000000000000}"/>
          </ac:picMkLst>
        </pc:picChg>
      </pc:sldChg>
      <pc:sldChg chg="modSp">
        <pc:chgData name="Linh Phạm Thuỳ" userId="fabf70ec0b7409af" providerId="LiveId" clId="{8A51FEA3-CB4C-43B4-8461-B0198CFA5019}" dt="2020-08-18T09:35:50.701" v="3142" actId="2711"/>
        <pc:sldMkLst>
          <pc:docMk/>
          <pc:sldMk cId="0" sldId="275"/>
        </pc:sldMkLst>
        <pc:spChg chg="mod">
          <ac:chgData name="Linh Phạm Thuỳ" userId="fabf70ec0b7409af" providerId="LiveId" clId="{8A51FEA3-CB4C-43B4-8461-B0198CFA5019}" dt="2020-08-18T09:35:50.701" v="3142" actId="2711"/>
          <ac:spMkLst>
            <pc:docMk/>
            <pc:sldMk cId="0" sldId="275"/>
            <ac:spMk id="563" creationId="{00000000-0000-0000-0000-000000000000}"/>
          </ac:spMkLst>
        </pc:spChg>
        <pc:spChg chg="mod">
          <ac:chgData name="Linh Phạm Thuỳ" userId="fabf70ec0b7409af" providerId="LiveId" clId="{8A51FEA3-CB4C-43B4-8461-B0198CFA5019}" dt="2020-08-18T09:35:50.701" v="3142" actId="2711"/>
          <ac:spMkLst>
            <pc:docMk/>
            <pc:sldMk cId="0" sldId="275"/>
            <ac:spMk id="564" creationId="{00000000-0000-0000-0000-000000000000}"/>
          </ac:spMkLst>
        </pc:spChg>
      </pc:sldChg>
      <pc:sldChg chg="del">
        <pc:chgData name="Linh Phạm Thuỳ" userId="fabf70ec0b7409af" providerId="LiveId" clId="{8A51FEA3-CB4C-43B4-8461-B0198CFA5019}" dt="2020-08-18T05:39:12.992" v="2308" actId="47"/>
        <pc:sldMkLst>
          <pc:docMk/>
          <pc:sldMk cId="0" sldId="276"/>
        </pc:sldMkLst>
      </pc:sldChg>
      <pc:sldChg chg="addSp modSp mod ord modAnim">
        <pc:chgData name="Linh Phạm Thuỳ" userId="fabf70ec0b7409af" providerId="LiveId" clId="{8A51FEA3-CB4C-43B4-8461-B0198CFA5019}" dt="2020-08-18T09:36:15.475" v="3146" actId="2711"/>
        <pc:sldMkLst>
          <pc:docMk/>
          <pc:sldMk cId="0" sldId="277"/>
        </pc:sldMkLst>
        <pc:spChg chg="mod">
          <ac:chgData name="Linh Phạm Thuỳ" userId="fabf70ec0b7409af" providerId="LiveId" clId="{8A51FEA3-CB4C-43B4-8461-B0198CFA5019}" dt="2020-08-18T09:36:09.246" v="3145" actId="571"/>
          <ac:spMkLst>
            <pc:docMk/>
            <pc:sldMk cId="0" sldId="277"/>
            <ac:spMk id="42" creationId="{A50DC119-1FD2-46C5-AD97-C3140D1B6FE1}"/>
          </ac:spMkLst>
        </pc:spChg>
        <pc:spChg chg="add mod">
          <ac:chgData name="Linh Phạm Thuỳ" userId="fabf70ec0b7409af" providerId="LiveId" clId="{8A51FEA3-CB4C-43B4-8461-B0198CFA5019}" dt="2020-08-18T09:36:09.246" v="3145" actId="571"/>
          <ac:spMkLst>
            <pc:docMk/>
            <pc:sldMk cId="0" sldId="277"/>
            <ac:spMk id="43" creationId="{5F690A32-C832-415F-A5D4-BA09BD9D40F9}"/>
          </ac:spMkLst>
        </pc:spChg>
        <pc:spChg chg="mod">
          <ac:chgData name="Linh Phạm Thuỳ" userId="fabf70ec0b7409af" providerId="LiveId" clId="{8A51FEA3-CB4C-43B4-8461-B0198CFA5019}" dt="2020-08-18T09:36:15.475" v="3146" actId="2711"/>
          <ac:spMkLst>
            <pc:docMk/>
            <pc:sldMk cId="0" sldId="277"/>
            <ac:spMk id="618" creationId="{00000000-0000-0000-0000-000000000000}"/>
          </ac:spMkLst>
        </pc:spChg>
        <pc:spChg chg="mod">
          <ac:chgData name="Linh Phạm Thuỳ" userId="fabf70ec0b7409af" providerId="LiveId" clId="{8A51FEA3-CB4C-43B4-8461-B0198CFA5019}" dt="2020-08-18T09:36:15.475" v="3146" actId="2711"/>
          <ac:spMkLst>
            <pc:docMk/>
            <pc:sldMk cId="0" sldId="277"/>
            <ac:spMk id="619" creationId="{00000000-0000-0000-0000-000000000000}"/>
          </ac:spMkLst>
        </pc:spChg>
        <pc:grpChg chg="add mod">
          <ac:chgData name="Linh Phạm Thuỳ" userId="fabf70ec0b7409af" providerId="LiveId" clId="{8A51FEA3-CB4C-43B4-8461-B0198CFA5019}" dt="2020-08-18T09:36:09.246" v="3145" actId="571"/>
          <ac:grpSpMkLst>
            <pc:docMk/>
            <pc:sldMk cId="0" sldId="277"/>
            <ac:grpSpMk id="40" creationId="{30AAAEB3-D0DE-472B-847B-76A26F942C97}"/>
          </ac:grpSpMkLst>
        </pc:grpChg>
        <pc:grpChg chg="mod">
          <ac:chgData name="Linh Phạm Thuỳ" userId="fabf70ec0b7409af" providerId="LiveId" clId="{8A51FEA3-CB4C-43B4-8461-B0198CFA5019}" dt="2020-08-18T09:36:15.475" v="3146" actId="2711"/>
          <ac:grpSpMkLst>
            <pc:docMk/>
            <pc:sldMk cId="0" sldId="277"/>
            <ac:grpSpMk id="615" creationId="{00000000-0000-0000-0000-000000000000}"/>
          </ac:grpSpMkLst>
        </pc:grpChg>
        <pc:picChg chg="mod">
          <ac:chgData name="Linh Phạm Thuỳ" userId="fabf70ec0b7409af" providerId="LiveId" clId="{8A51FEA3-CB4C-43B4-8461-B0198CFA5019}" dt="2020-08-18T09:36:09.246" v="3145" actId="571"/>
          <ac:picMkLst>
            <pc:docMk/>
            <pc:sldMk cId="0" sldId="277"/>
            <ac:picMk id="41" creationId="{7E19CD1F-0ABC-4DD1-8E89-C55149CFE871}"/>
          </ac:picMkLst>
        </pc:picChg>
      </pc:sldChg>
      <pc:sldChg chg="del">
        <pc:chgData name="Linh Phạm Thuỳ" userId="fabf70ec0b7409af" providerId="LiveId" clId="{8A51FEA3-CB4C-43B4-8461-B0198CFA5019}" dt="2020-08-18T05:41:44.473" v="2343" actId="47"/>
        <pc:sldMkLst>
          <pc:docMk/>
          <pc:sldMk cId="0" sldId="278"/>
        </pc:sldMkLst>
      </pc:sldChg>
      <pc:sldChg chg="modSp">
        <pc:chgData name="Linh Phạm Thuỳ" userId="fabf70ec0b7409af" providerId="LiveId" clId="{8A51FEA3-CB4C-43B4-8461-B0198CFA5019}" dt="2020-08-18T09:36:40.739" v="3148" actId="2711"/>
        <pc:sldMkLst>
          <pc:docMk/>
          <pc:sldMk cId="0" sldId="279"/>
        </pc:sldMkLst>
        <pc:spChg chg="mod">
          <ac:chgData name="Linh Phạm Thuỳ" userId="fabf70ec0b7409af" providerId="LiveId" clId="{8A51FEA3-CB4C-43B4-8461-B0198CFA5019}" dt="2020-08-18T09:36:40.739" v="3148" actId="2711"/>
          <ac:spMkLst>
            <pc:docMk/>
            <pc:sldMk cId="0" sldId="279"/>
            <ac:spMk id="669" creationId="{00000000-0000-0000-0000-000000000000}"/>
          </ac:spMkLst>
        </pc:spChg>
        <pc:spChg chg="mod">
          <ac:chgData name="Linh Phạm Thuỳ" userId="fabf70ec0b7409af" providerId="LiveId" clId="{8A51FEA3-CB4C-43B4-8461-B0198CFA5019}" dt="2020-08-18T09:36:40.739" v="3148" actId="2711"/>
          <ac:spMkLst>
            <pc:docMk/>
            <pc:sldMk cId="0" sldId="279"/>
            <ac:spMk id="670" creationId="{00000000-0000-0000-0000-000000000000}"/>
          </ac:spMkLst>
        </pc:spChg>
      </pc:sldChg>
      <pc:sldChg chg="addSp delSp modSp new del mod delAnim modAnim">
        <pc:chgData name="Linh Phạm Thuỳ" userId="fabf70ec0b7409af" providerId="LiveId" clId="{8A51FEA3-CB4C-43B4-8461-B0198CFA5019}" dt="2020-08-18T09:45:56.762" v="3225" actId="47"/>
        <pc:sldMkLst>
          <pc:docMk/>
          <pc:sldMk cId="3018296818" sldId="280"/>
        </pc:sldMkLst>
        <pc:grpChg chg="add del mod">
          <ac:chgData name="Linh Phạm Thuỳ" userId="fabf70ec0b7409af" providerId="LiveId" clId="{8A51FEA3-CB4C-43B4-8461-B0198CFA5019}" dt="2020-08-18T09:44:35.079" v="3212" actId="478"/>
          <ac:grpSpMkLst>
            <pc:docMk/>
            <pc:sldMk cId="3018296818" sldId="280"/>
            <ac:grpSpMk id="4" creationId="{3558E8D3-B85A-4CB2-BC6A-ED56AF5293AB}"/>
          </ac:grpSpMkLst>
        </pc:grpChg>
        <pc:picChg chg="add del mod">
          <ac:chgData name="Linh Phạm Thuỳ" userId="fabf70ec0b7409af" providerId="LiveId" clId="{8A51FEA3-CB4C-43B4-8461-B0198CFA5019}" dt="2020-08-18T03:11:14.391" v="166" actId="478"/>
          <ac:picMkLst>
            <pc:docMk/>
            <pc:sldMk cId="3018296818" sldId="280"/>
            <ac:picMk id="3" creationId="{AF4E2397-BD79-4978-A6D0-0A8A9447230B}"/>
          </ac:picMkLst>
        </pc:picChg>
        <pc:picChg chg="mod">
          <ac:chgData name="Linh Phạm Thuỳ" userId="fabf70ec0b7409af" providerId="LiveId" clId="{8A51FEA3-CB4C-43B4-8461-B0198CFA5019}" dt="2020-08-18T03:11:16.258" v="167"/>
          <ac:picMkLst>
            <pc:docMk/>
            <pc:sldMk cId="3018296818" sldId="280"/>
            <ac:picMk id="5" creationId="{AC9137F6-8895-43A0-AE70-BB27A3E30D69}"/>
          </ac:picMkLst>
        </pc:picChg>
        <pc:picChg chg="mod">
          <ac:chgData name="Linh Phạm Thuỳ" userId="fabf70ec0b7409af" providerId="LiveId" clId="{8A51FEA3-CB4C-43B4-8461-B0198CFA5019}" dt="2020-08-18T03:11:16.258" v="167"/>
          <ac:picMkLst>
            <pc:docMk/>
            <pc:sldMk cId="3018296818" sldId="280"/>
            <ac:picMk id="6" creationId="{BEDC94A6-F0E6-4F03-BAD3-A5D097DAC025}"/>
          </ac:picMkLst>
        </pc:picChg>
        <pc:cxnChg chg="add del mod">
          <ac:chgData name="Linh Phạm Thuỳ" userId="fabf70ec0b7409af" providerId="LiveId" clId="{8A51FEA3-CB4C-43B4-8461-B0198CFA5019}" dt="2020-08-18T09:44:43.368" v="3213" actId="21"/>
          <ac:cxnSpMkLst>
            <pc:docMk/>
            <pc:sldMk cId="3018296818" sldId="280"/>
            <ac:cxnSpMk id="8" creationId="{5AF2F812-4759-4A5D-8D89-D701D3201C41}"/>
          </ac:cxnSpMkLst>
        </pc:cxnChg>
        <pc:cxnChg chg="add del mod">
          <ac:chgData name="Linh Phạm Thuỳ" userId="fabf70ec0b7409af" providerId="LiveId" clId="{8A51FEA3-CB4C-43B4-8461-B0198CFA5019}" dt="2020-08-18T09:44:43.368" v="3213" actId="21"/>
          <ac:cxnSpMkLst>
            <pc:docMk/>
            <pc:sldMk cId="3018296818" sldId="280"/>
            <ac:cxnSpMk id="9" creationId="{A35EF4B0-27D5-47EA-87BF-561B4CDE27D8}"/>
          </ac:cxnSpMkLst>
        </pc:cxnChg>
        <pc:cxnChg chg="add del mod">
          <ac:chgData name="Linh Phạm Thuỳ" userId="fabf70ec0b7409af" providerId="LiveId" clId="{8A51FEA3-CB4C-43B4-8461-B0198CFA5019}" dt="2020-08-18T03:14:21.910" v="198" actId="478"/>
          <ac:cxnSpMkLst>
            <pc:docMk/>
            <pc:sldMk cId="3018296818" sldId="280"/>
            <ac:cxnSpMk id="11" creationId="{978CD681-7D5E-4F0F-9420-86F0F139713A}"/>
          </ac:cxnSpMkLst>
        </pc:cxnChg>
        <pc:cxnChg chg="add del mod">
          <ac:chgData name="Linh Phạm Thuỳ" userId="fabf70ec0b7409af" providerId="LiveId" clId="{8A51FEA3-CB4C-43B4-8461-B0198CFA5019}" dt="2020-08-18T09:44:43.368" v="3213" actId="21"/>
          <ac:cxnSpMkLst>
            <pc:docMk/>
            <pc:sldMk cId="3018296818" sldId="280"/>
            <ac:cxnSpMk id="12" creationId="{9F19DD1B-4299-4091-AB75-E7BA7EEF3DC9}"/>
          </ac:cxnSpMkLst>
        </pc:cxnChg>
        <pc:cxnChg chg="add del mod">
          <ac:chgData name="Linh Phạm Thuỳ" userId="fabf70ec0b7409af" providerId="LiveId" clId="{8A51FEA3-CB4C-43B4-8461-B0198CFA5019}" dt="2020-08-18T09:44:43.368" v="3213" actId="21"/>
          <ac:cxnSpMkLst>
            <pc:docMk/>
            <pc:sldMk cId="3018296818" sldId="280"/>
            <ac:cxnSpMk id="13" creationId="{705F19AC-9882-4B6F-861D-D84D2C8CD2AA}"/>
          </ac:cxnSpMkLst>
        </pc:cxnChg>
        <pc:cxnChg chg="add del mod">
          <ac:chgData name="Linh Phạm Thuỳ" userId="fabf70ec0b7409af" providerId="LiveId" clId="{8A51FEA3-CB4C-43B4-8461-B0198CFA5019}" dt="2020-08-18T03:24:17.420" v="472" actId="21"/>
          <ac:cxnSpMkLst>
            <pc:docMk/>
            <pc:sldMk cId="3018296818" sldId="280"/>
            <ac:cxnSpMk id="22" creationId="{E63FA2C4-9CBB-4A62-9BFC-27ED561979A2}"/>
          </ac:cxnSpMkLst>
        </pc:cxnChg>
        <pc:cxnChg chg="add del mod">
          <ac:chgData name="Linh Phạm Thuỳ" userId="fabf70ec0b7409af" providerId="LiveId" clId="{8A51FEA3-CB4C-43B4-8461-B0198CFA5019}" dt="2020-08-18T03:24:17.420" v="472" actId="21"/>
          <ac:cxnSpMkLst>
            <pc:docMk/>
            <pc:sldMk cId="3018296818" sldId="280"/>
            <ac:cxnSpMk id="24" creationId="{D399DBD1-EF73-4972-9324-73FE7789F027}"/>
          </ac:cxnSpMkLst>
        </pc:cxnChg>
        <pc:cxnChg chg="add del mod">
          <ac:chgData name="Linh Phạm Thuỳ" userId="fabf70ec0b7409af" providerId="LiveId" clId="{8A51FEA3-CB4C-43B4-8461-B0198CFA5019}" dt="2020-08-18T03:24:17.420" v="472" actId="21"/>
          <ac:cxnSpMkLst>
            <pc:docMk/>
            <pc:sldMk cId="3018296818" sldId="280"/>
            <ac:cxnSpMk id="25" creationId="{0B290ABD-4A13-45D7-BEB6-52906296F1CF}"/>
          </ac:cxnSpMkLst>
        </pc:cxnChg>
        <pc:cxnChg chg="add del mod">
          <ac:chgData name="Linh Phạm Thuỳ" userId="fabf70ec0b7409af" providerId="LiveId" clId="{8A51FEA3-CB4C-43B4-8461-B0198CFA5019}" dt="2020-08-18T03:24:17.420" v="472" actId="21"/>
          <ac:cxnSpMkLst>
            <pc:docMk/>
            <pc:sldMk cId="3018296818" sldId="280"/>
            <ac:cxnSpMk id="26" creationId="{50326556-FC9D-4E24-A123-796AEC60F2D7}"/>
          </ac:cxnSpMkLst>
        </pc:cxnChg>
        <pc:cxnChg chg="add del mod">
          <ac:chgData name="Linh Phạm Thuỳ" userId="fabf70ec0b7409af" providerId="LiveId" clId="{8A51FEA3-CB4C-43B4-8461-B0198CFA5019}" dt="2020-08-18T03:24:17.420" v="472" actId="21"/>
          <ac:cxnSpMkLst>
            <pc:docMk/>
            <pc:sldMk cId="3018296818" sldId="280"/>
            <ac:cxnSpMk id="27" creationId="{0A263666-6E8D-4775-AB46-903D7C4C4C6B}"/>
          </ac:cxnSpMkLst>
        </pc:cxnChg>
        <pc:cxnChg chg="add del mod">
          <ac:chgData name="Linh Phạm Thuỳ" userId="fabf70ec0b7409af" providerId="LiveId" clId="{8A51FEA3-CB4C-43B4-8461-B0198CFA5019}" dt="2020-08-18T03:24:17.420" v="472" actId="21"/>
          <ac:cxnSpMkLst>
            <pc:docMk/>
            <pc:sldMk cId="3018296818" sldId="280"/>
            <ac:cxnSpMk id="28" creationId="{B4507562-9A6A-49A0-91B6-0288BC186E70}"/>
          </ac:cxnSpMkLst>
        </pc:cxnChg>
        <pc:cxnChg chg="add del mod">
          <ac:chgData name="Linh Phạm Thuỳ" userId="fabf70ec0b7409af" providerId="LiveId" clId="{8A51FEA3-CB4C-43B4-8461-B0198CFA5019}" dt="2020-08-18T03:24:17.420" v="472" actId="21"/>
          <ac:cxnSpMkLst>
            <pc:docMk/>
            <pc:sldMk cId="3018296818" sldId="280"/>
            <ac:cxnSpMk id="29" creationId="{3086B9C0-BC90-4EC9-8CC6-78DD2CA6EE3A}"/>
          </ac:cxnSpMkLst>
        </pc:cxnChg>
        <pc:cxnChg chg="add del mod">
          <ac:chgData name="Linh Phạm Thuỳ" userId="fabf70ec0b7409af" providerId="LiveId" clId="{8A51FEA3-CB4C-43B4-8461-B0198CFA5019}" dt="2020-08-18T03:24:17.420" v="472" actId="21"/>
          <ac:cxnSpMkLst>
            <pc:docMk/>
            <pc:sldMk cId="3018296818" sldId="280"/>
            <ac:cxnSpMk id="30" creationId="{54FFE99A-F26B-4B84-B0F5-CC59CF0C0A4D}"/>
          </ac:cxnSpMkLst>
        </pc:cxnChg>
        <pc:cxnChg chg="add del mod">
          <ac:chgData name="Linh Phạm Thuỳ" userId="fabf70ec0b7409af" providerId="LiveId" clId="{8A51FEA3-CB4C-43B4-8461-B0198CFA5019}" dt="2020-08-18T03:24:17.420" v="472" actId="21"/>
          <ac:cxnSpMkLst>
            <pc:docMk/>
            <pc:sldMk cId="3018296818" sldId="280"/>
            <ac:cxnSpMk id="31" creationId="{746D57B7-B7D4-4A4D-91C5-B34A2186D42B}"/>
          </ac:cxnSpMkLst>
        </pc:cxnChg>
      </pc:sldChg>
      <pc:sldChg chg="addSp delSp modSp new mod">
        <pc:chgData name="Linh Phạm Thuỳ" userId="fabf70ec0b7409af" providerId="LiveId" clId="{8A51FEA3-CB4C-43B4-8461-B0198CFA5019}" dt="2020-08-18T09:23:05.247" v="3030" actId="2711"/>
        <pc:sldMkLst>
          <pc:docMk/>
          <pc:sldMk cId="2206869320" sldId="281"/>
        </pc:sldMkLst>
        <pc:spChg chg="add mod">
          <ac:chgData name="Linh Phạm Thuỳ" userId="fabf70ec0b7409af" providerId="LiveId" clId="{8A51FEA3-CB4C-43B4-8461-B0198CFA5019}" dt="2020-08-18T09:23:05.247" v="3030" actId="2711"/>
          <ac:spMkLst>
            <pc:docMk/>
            <pc:sldMk cId="2206869320" sldId="281"/>
            <ac:spMk id="2" creationId="{E219652D-ECD8-461E-866A-5810B9AB36FB}"/>
          </ac:spMkLst>
        </pc:spChg>
        <pc:spChg chg="add mod">
          <ac:chgData name="Linh Phạm Thuỳ" userId="fabf70ec0b7409af" providerId="LiveId" clId="{8A51FEA3-CB4C-43B4-8461-B0198CFA5019}" dt="2020-08-18T09:23:05.247" v="3030" actId="2711"/>
          <ac:spMkLst>
            <pc:docMk/>
            <pc:sldMk cId="2206869320" sldId="281"/>
            <ac:spMk id="3" creationId="{20054B39-882A-4256-8123-E8C040AE34F5}"/>
          </ac:spMkLst>
        </pc:spChg>
        <pc:spChg chg="add mod">
          <ac:chgData name="Linh Phạm Thuỳ" userId="fabf70ec0b7409af" providerId="LiveId" clId="{8A51FEA3-CB4C-43B4-8461-B0198CFA5019}" dt="2020-08-18T09:23:05.247" v="3030" actId="2711"/>
          <ac:spMkLst>
            <pc:docMk/>
            <pc:sldMk cId="2206869320" sldId="281"/>
            <ac:spMk id="4" creationId="{AEDA0B23-74D3-4B41-8DC3-3ECD12D48BA6}"/>
          </ac:spMkLst>
        </pc:spChg>
        <pc:spChg chg="add mod">
          <ac:chgData name="Linh Phạm Thuỳ" userId="fabf70ec0b7409af" providerId="LiveId" clId="{8A51FEA3-CB4C-43B4-8461-B0198CFA5019}" dt="2020-08-18T09:23:05.247" v="3030" actId="2711"/>
          <ac:spMkLst>
            <pc:docMk/>
            <pc:sldMk cId="2206869320" sldId="281"/>
            <ac:spMk id="5" creationId="{A72DDB06-8D37-488A-800A-99AC6A1A8298}"/>
          </ac:spMkLst>
        </pc:spChg>
        <pc:spChg chg="add del">
          <ac:chgData name="Linh Phạm Thuỳ" userId="fabf70ec0b7409af" providerId="LiveId" clId="{8A51FEA3-CB4C-43B4-8461-B0198CFA5019}" dt="2020-08-18T03:17:42.902" v="426" actId="22"/>
          <ac:spMkLst>
            <pc:docMk/>
            <pc:sldMk cId="2206869320" sldId="281"/>
            <ac:spMk id="9" creationId="{3F1DE898-C249-4F43-B37A-188243ABFD83}"/>
          </ac:spMkLst>
        </pc:spChg>
        <pc:spChg chg="add mod">
          <ac:chgData name="Linh Phạm Thuỳ" userId="fabf70ec0b7409af" providerId="LiveId" clId="{8A51FEA3-CB4C-43B4-8461-B0198CFA5019}" dt="2020-08-18T09:23:05.247" v="3030" actId="2711"/>
          <ac:spMkLst>
            <pc:docMk/>
            <pc:sldMk cId="2206869320" sldId="281"/>
            <ac:spMk id="11" creationId="{C811CB51-2776-4431-9320-5D0B1D39EF6C}"/>
          </ac:spMkLst>
        </pc:spChg>
        <pc:spChg chg="add mod">
          <ac:chgData name="Linh Phạm Thuỳ" userId="fabf70ec0b7409af" providerId="LiveId" clId="{8A51FEA3-CB4C-43B4-8461-B0198CFA5019}" dt="2020-08-18T09:23:05.247" v="3030" actId="2711"/>
          <ac:spMkLst>
            <pc:docMk/>
            <pc:sldMk cId="2206869320" sldId="281"/>
            <ac:spMk id="12" creationId="{D964B75B-3352-4A0F-94A7-0633CB6F3173}"/>
          </ac:spMkLst>
        </pc:spChg>
        <pc:spChg chg="add mod">
          <ac:chgData name="Linh Phạm Thuỳ" userId="fabf70ec0b7409af" providerId="LiveId" clId="{8A51FEA3-CB4C-43B4-8461-B0198CFA5019}" dt="2020-08-18T09:23:05.247" v="3030" actId="2711"/>
          <ac:spMkLst>
            <pc:docMk/>
            <pc:sldMk cId="2206869320" sldId="281"/>
            <ac:spMk id="13" creationId="{E9D7AA04-64BE-4249-8741-CF5EA63DB9AD}"/>
          </ac:spMkLst>
        </pc:spChg>
        <pc:spChg chg="add mod">
          <ac:chgData name="Linh Phạm Thuỳ" userId="fabf70ec0b7409af" providerId="LiveId" clId="{8A51FEA3-CB4C-43B4-8461-B0198CFA5019}" dt="2020-08-18T09:23:05.247" v="3030" actId="2711"/>
          <ac:spMkLst>
            <pc:docMk/>
            <pc:sldMk cId="2206869320" sldId="281"/>
            <ac:spMk id="14" creationId="{38C18E90-892F-4A60-BD00-C25E0C62C2C5}"/>
          </ac:spMkLst>
        </pc:spChg>
        <pc:graphicFrameChg chg="add del modGraphic">
          <ac:chgData name="Linh Phạm Thuỳ" userId="fabf70ec0b7409af" providerId="LiveId" clId="{8A51FEA3-CB4C-43B4-8461-B0198CFA5019}" dt="2020-08-18T03:17:21.319" v="422" actId="478"/>
          <ac:graphicFrameMkLst>
            <pc:docMk/>
            <pc:sldMk cId="2206869320" sldId="281"/>
            <ac:graphicFrameMk id="6" creationId="{A73CC482-BA1E-49DE-A92E-A57B2E6B9EB8}"/>
          </ac:graphicFrameMkLst>
        </pc:graphicFrameChg>
        <pc:graphicFrameChg chg="add del mod ord modGraphic">
          <ac:chgData name="Linh Phạm Thuỳ" userId="fabf70ec0b7409af" providerId="LiveId" clId="{8A51FEA3-CB4C-43B4-8461-B0198CFA5019}" dt="2020-08-18T03:18:12.165" v="434" actId="478"/>
          <ac:graphicFrameMkLst>
            <pc:docMk/>
            <pc:sldMk cId="2206869320" sldId="281"/>
            <ac:graphicFrameMk id="7" creationId="{A4C7605B-CE60-4385-B7A1-DED9FA23A3D0}"/>
          </ac:graphicFrameMkLst>
        </pc:graphicFrameChg>
        <pc:graphicFrameChg chg="add mod ord modGraphic">
          <ac:chgData name="Linh Phạm Thuỳ" userId="fabf70ec0b7409af" providerId="LiveId" clId="{8A51FEA3-CB4C-43B4-8461-B0198CFA5019}" dt="2020-08-18T05:48:06.569" v="2471" actId="2711"/>
          <ac:graphicFrameMkLst>
            <pc:docMk/>
            <pc:sldMk cId="2206869320" sldId="281"/>
            <ac:graphicFrameMk id="10" creationId="{5A2D35AF-080F-44C1-B92A-899B13785303}"/>
          </ac:graphicFrameMkLst>
        </pc:graphicFrameChg>
      </pc:sldChg>
      <pc:sldChg chg="addSp delSp modSp new mod modAnim">
        <pc:chgData name="Linh Phạm Thuỳ" userId="fabf70ec0b7409af" providerId="LiveId" clId="{8A51FEA3-CB4C-43B4-8461-B0198CFA5019}" dt="2020-08-18T09:25:18.264" v="3046" actId="14100"/>
        <pc:sldMkLst>
          <pc:docMk/>
          <pc:sldMk cId="2468051259" sldId="282"/>
        </pc:sldMkLst>
        <pc:spChg chg="add mod">
          <ac:chgData name="Linh Phạm Thuỳ" userId="fabf70ec0b7409af" providerId="LiveId" clId="{8A51FEA3-CB4C-43B4-8461-B0198CFA5019}" dt="2020-08-18T09:23:53.841" v="3033" actId="255"/>
          <ac:spMkLst>
            <pc:docMk/>
            <pc:sldMk cId="2468051259" sldId="282"/>
            <ac:spMk id="12" creationId="{E4607891-FE73-4E0D-97CD-4A0564BD8F03}"/>
          </ac:spMkLst>
        </pc:spChg>
        <pc:spChg chg="add mod">
          <ac:chgData name="Linh Phạm Thuỳ" userId="fabf70ec0b7409af" providerId="LiveId" clId="{8A51FEA3-CB4C-43B4-8461-B0198CFA5019}" dt="2020-08-18T09:24:04.179" v="3034" actId="255"/>
          <ac:spMkLst>
            <pc:docMk/>
            <pc:sldMk cId="2468051259" sldId="282"/>
            <ac:spMk id="14" creationId="{F0C22C24-1737-49A9-8A94-E96137B1632A}"/>
          </ac:spMkLst>
        </pc:spChg>
        <pc:spChg chg="add mod">
          <ac:chgData name="Linh Phạm Thuỳ" userId="fabf70ec0b7409af" providerId="LiveId" clId="{8A51FEA3-CB4C-43B4-8461-B0198CFA5019}" dt="2020-08-18T09:24:12.971" v="3036" actId="207"/>
          <ac:spMkLst>
            <pc:docMk/>
            <pc:sldMk cId="2468051259" sldId="282"/>
            <ac:spMk id="15" creationId="{6589191C-CDDF-405E-8B63-CED0B7F134F0}"/>
          </ac:spMkLst>
        </pc:spChg>
        <pc:spChg chg="add mod">
          <ac:chgData name="Linh Phạm Thuỳ" userId="fabf70ec0b7409af" providerId="LiveId" clId="{8A51FEA3-CB4C-43B4-8461-B0198CFA5019}" dt="2020-08-18T09:23:53.841" v="3033" actId="255"/>
          <ac:spMkLst>
            <pc:docMk/>
            <pc:sldMk cId="2468051259" sldId="282"/>
            <ac:spMk id="27" creationId="{9FB5D12B-BCDF-4CE6-AC6A-0D0CBD3A1208}"/>
          </ac:spMkLst>
        </pc:spChg>
        <pc:spChg chg="add mod">
          <ac:chgData name="Linh Phạm Thuỳ" userId="fabf70ec0b7409af" providerId="LiveId" clId="{8A51FEA3-CB4C-43B4-8461-B0198CFA5019}" dt="2020-08-18T09:24:23.157" v="3037" actId="1076"/>
          <ac:spMkLst>
            <pc:docMk/>
            <pc:sldMk cId="2468051259" sldId="282"/>
            <ac:spMk id="28" creationId="{33E4E2A3-9405-4274-92D2-704B45EAB5AB}"/>
          </ac:spMkLst>
        </pc:spChg>
        <pc:spChg chg="add mod">
          <ac:chgData name="Linh Phạm Thuỳ" userId="fabf70ec0b7409af" providerId="LiveId" clId="{8A51FEA3-CB4C-43B4-8461-B0198CFA5019}" dt="2020-08-18T09:23:53.841" v="3033" actId="255"/>
          <ac:spMkLst>
            <pc:docMk/>
            <pc:sldMk cId="2468051259" sldId="282"/>
            <ac:spMk id="29" creationId="{BFE8036D-1908-4D68-8F8A-A213ECA5958E}"/>
          </ac:spMkLst>
        </pc:spChg>
        <pc:spChg chg="add mod">
          <ac:chgData name="Linh Phạm Thuỳ" userId="fabf70ec0b7409af" providerId="LiveId" clId="{8A51FEA3-CB4C-43B4-8461-B0198CFA5019}" dt="2020-08-18T09:25:18.264" v="3046" actId="14100"/>
          <ac:spMkLst>
            <pc:docMk/>
            <pc:sldMk cId="2468051259" sldId="282"/>
            <ac:spMk id="30" creationId="{2633F18E-9E8C-4FD8-A89C-10E3CD955838}"/>
          </ac:spMkLst>
        </pc:spChg>
        <pc:spChg chg="add mod">
          <ac:chgData name="Linh Phạm Thuỳ" userId="fabf70ec0b7409af" providerId="LiveId" clId="{8A51FEA3-CB4C-43B4-8461-B0198CFA5019}" dt="2020-08-18T09:25:04.681" v="3044" actId="1076"/>
          <ac:spMkLst>
            <pc:docMk/>
            <pc:sldMk cId="2468051259" sldId="282"/>
            <ac:spMk id="31" creationId="{0DCFCDBF-A123-412F-9D85-0D4AAB91ED29}"/>
          </ac:spMkLst>
        </pc:spChg>
        <pc:spChg chg="add mod">
          <ac:chgData name="Linh Phạm Thuỳ" userId="fabf70ec0b7409af" providerId="LiveId" clId="{8A51FEA3-CB4C-43B4-8461-B0198CFA5019}" dt="2020-08-18T09:25:00.797" v="3043" actId="14100"/>
          <ac:spMkLst>
            <pc:docMk/>
            <pc:sldMk cId="2468051259" sldId="282"/>
            <ac:spMk id="32" creationId="{0802FF82-BC16-4395-A126-262AB1B6C3CC}"/>
          </ac:spMkLst>
        </pc:spChg>
        <pc:spChg chg="add mod">
          <ac:chgData name="Linh Phạm Thuỳ" userId="fabf70ec0b7409af" providerId="LiveId" clId="{8A51FEA3-CB4C-43B4-8461-B0198CFA5019}" dt="2020-08-18T09:25:11.270" v="3045" actId="1076"/>
          <ac:spMkLst>
            <pc:docMk/>
            <pc:sldMk cId="2468051259" sldId="282"/>
            <ac:spMk id="33" creationId="{9496168A-3E9A-448C-8FB5-99EB69A62A11}"/>
          </ac:spMkLst>
        </pc:spChg>
        <pc:cxnChg chg="add del mod">
          <ac:chgData name="Linh Phạm Thuỳ" userId="fabf70ec0b7409af" providerId="LiveId" clId="{8A51FEA3-CB4C-43B4-8461-B0198CFA5019}" dt="2020-08-18T05:58:36.033" v="2778" actId="478"/>
          <ac:cxnSpMkLst>
            <pc:docMk/>
            <pc:sldMk cId="2468051259" sldId="282"/>
            <ac:cxnSpMk id="2" creationId="{0AA223AA-20E0-4261-BEAD-404E68309273}"/>
          </ac:cxnSpMkLst>
        </pc:cxnChg>
        <pc:cxnChg chg="add del mod">
          <ac:chgData name="Linh Phạm Thuỳ" userId="fabf70ec0b7409af" providerId="LiveId" clId="{8A51FEA3-CB4C-43B4-8461-B0198CFA5019}" dt="2020-08-18T05:58:39.081" v="2780" actId="478"/>
          <ac:cxnSpMkLst>
            <pc:docMk/>
            <pc:sldMk cId="2468051259" sldId="282"/>
            <ac:cxnSpMk id="3" creationId="{CC09A3FD-0FE3-4F34-9411-41F2F2D4A4E2}"/>
          </ac:cxnSpMkLst>
        </pc:cxnChg>
        <pc:cxnChg chg="add del mod">
          <ac:chgData name="Linh Phạm Thuỳ" userId="fabf70ec0b7409af" providerId="LiveId" clId="{8A51FEA3-CB4C-43B4-8461-B0198CFA5019}" dt="2020-08-18T06:00:03.867" v="2792" actId="21"/>
          <ac:cxnSpMkLst>
            <pc:docMk/>
            <pc:sldMk cId="2468051259" sldId="282"/>
            <ac:cxnSpMk id="4" creationId="{50F8B04E-048D-45C2-8CCD-63F6277FD6C3}"/>
          </ac:cxnSpMkLst>
        </pc:cxnChg>
        <pc:cxnChg chg="add del mod">
          <ac:chgData name="Linh Phạm Thuỳ" userId="fabf70ec0b7409af" providerId="LiveId" clId="{8A51FEA3-CB4C-43B4-8461-B0198CFA5019}" dt="2020-08-18T05:58:37.671" v="2779" actId="478"/>
          <ac:cxnSpMkLst>
            <pc:docMk/>
            <pc:sldMk cId="2468051259" sldId="282"/>
            <ac:cxnSpMk id="5" creationId="{B0DA6BB8-5377-4318-9EB4-CA2CA6CFC8AF}"/>
          </ac:cxnSpMkLst>
        </pc:cxnChg>
        <pc:cxnChg chg="add del mod">
          <ac:chgData name="Linh Phạm Thuỳ" userId="fabf70ec0b7409af" providerId="LiveId" clId="{8A51FEA3-CB4C-43B4-8461-B0198CFA5019}" dt="2020-08-18T05:58:40.577" v="2781" actId="478"/>
          <ac:cxnSpMkLst>
            <pc:docMk/>
            <pc:sldMk cId="2468051259" sldId="282"/>
            <ac:cxnSpMk id="6" creationId="{15AF11D1-849D-4C23-BACE-A386ACA5C33C}"/>
          </ac:cxnSpMkLst>
        </pc:cxnChg>
        <pc:cxnChg chg="add del mod">
          <ac:chgData name="Linh Phạm Thuỳ" userId="fabf70ec0b7409af" providerId="LiveId" clId="{8A51FEA3-CB4C-43B4-8461-B0198CFA5019}" dt="2020-08-18T05:58:45.736" v="2784" actId="478"/>
          <ac:cxnSpMkLst>
            <pc:docMk/>
            <pc:sldMk cId="2468051259" sldId="282"/>
            <ac:cxnSpMk id="7" creationId="{D61FB6DC-1E6F-4AF1-BB38-6DEB7546D899}"/>
          </ac:cxnSpMkLst>
        </pc:cxnChg>
        <pc:cxnChg chg="add del mod">
          <ac:chgData name="Linh Phạm Thuỳ" userId="fabf70ec0b7409af" providerId="LiveId" clId="{8A51FEA3-CB4C-43B4-8461-B0198CFA5019}" dt="2020-08-18T05:58:42.189" v="2782" actId="478"/>
          <ac:cxnSpMkLst>
            <pc:docMk/>
            <pc:sldMk cId="2468051259" sldId="282"/>
            <ac:cxnSpMk id="8" creationId="{55A80957-9836-408A-ACA0-F0E739BA0D46}"/>
          </ac:cxnSpMkLst>
        </pc:cxnChg>
        <pc:cxnChg chg="add del mod">
          <ac:chgData name="Linh Phạm Thuỳ" userId="fabf70ec0b7409af" providerId="LiveId" clId="{8A51FEA3-CB4C-43B4-8461-B0198CFA5019}" dt="2020-08-18T05:58:43.792" v="2783" actId="478"/>
          <ac:cxnSpMkLst>
            <pc:docMk/>
            <pc:sldMk cId="2468051259" sldId="282"/>
            <ac:cxnSpMk id="9" creationId="{5F0B6105-9B0F-49F2-8B1F-8E787C9F3571}"/>
          </ac:cxnSpMkLst>
        </pc:cxnChg>
        <pc:cxnChg chg="add del mod">
          <ac:chgData name="Linh Phạm Thuỳ" userId="fabf70ec0b7409af" providerId="LiveId" clId="{8A51FEA3-CB4C-43B4-8461-B0198CFA5019}" dt="2020-08-18T06:00:03.867" v="2792" actId="21"/>
          <ac:cxnSpMkLst>
            <pc:docMk/>
            <pc:sldMk cId="2468051259" sldId="282"/>
            <ac:cxnSpMk id="10" creationId="{2B8C4BE7-6608-493D-A30F-A972C55F76CB}"/>
          </ac:cxnSpMkLst>
        </pc:cxnChg>
        <pc:cxnChg chg="add del mod">
          <ac:chgData name="Linh Phạm Thuỳ" userId="fabf70ec0b7409af" providerId="LiveId" clId="{8A51FEA3-CB4C-43B4-8461-B0198CFA5019}" dt="2020-08-18T06:00:03.867" v="2792" actId="21"/>
          <ac:cxnSpMkLst>
            <pc:docMk/>
            <pc:sldMk cId="2468051259" sldId="282"/>
            <ac:cxnSpMk id="35" creationId="{AF8ACED1-EAE1-4D57-8CFB-5B3530D4FF5F}"/>
          </ac:cxnSpMkLst>
        </pc:cxnChg>
      </pc:sldChg>
      <pc:sldChg chg="addSp modSp new mod ord modAnim">
        <pc:chgData name="Linh Phạm Thuỳ" userId="fabf70ec0b7409af" providerId="LiveId" clId="{8A51FEA3-CB4C-43B4-8461-B0198CFA5019}" dt="2020-08-18T09:31:35.766" v="3111" actId="2711"/>
        <pc:sldMkLst>
          <pc:docMk/>
          <pc:sldMk cId="4075947257" sldId="283"/>
        </pc:sldMkLst>
        <pc:spChg chg="add">
          <ac:chgData name="Linh Phạm Thuỳ" userId="fabf70ec0b7409af" providerId="LiveId" clId="{8A51FEA3-CB4C-43B4-8461-B0198CFA5019}" dt="2020-08-18T03:35:17.328" v="611" actId="22"/>
          <ac:spMkLst>
            <pc:docMk/>
            <pc:sldMk cId="4075947257" sldId="283"/>
            <ac:spMk id="3" creationId="{70B3AA6D-B754-4DCB-A2B0-5EE9FA500437}"/>
          </ac:spMkLst>
        </pc:spChg>
        <pc:spChg chg="add mod">
          <ac:chgData name="Linh Phạm Thuỳ" userId="fabf70ec0b7409af" providerId="LiveId" clId="{8A51FEA3-CB4C-43B4-8461-B0198CFA5019}" dt="2020-08-18T09:31:27.660" v="3110" actId="2711"/>
          <ac:spMkLst>
            <pc:docMk/>
            <pc:sldMk cId="4075947257" sldId="283"/>
            <ac:spMk id="5" creationId="{A0C32221-133C-4763-A818-A45F2FF6F3CC}"/>
          </ac:spMkLst>
        </pc:spChg>
        <pc:spChg chg="add mod">
          <ac:chgData name="Linh Phạm Thuỳ" userId="fabf70ec0b7409af" providerId="LiveId" clId="{8A51FEA3-CB4C-43B4-8461-B0198CFA5019}" dt="2020-08-18T09:31:35.766" v="3111" actId="2711"/>
          <ac:spMkLst>
            <pc:docMk/>
            <pc:sldMk cId="4075947257" sldId="283"/>
            <ac:spMk id="7" creationId="{4B1EEFC5-CBD9-4230-8DA6-FB510A9B0022}"/>
          </ac:spMkLst>
        </pc:spChg>
        <pc:spChg chg="add mod">
          <ac:chgData name="Linh Phạm Thuỳ" userId="fabf70ec0b7409af" providerId="LiveId" clId="{8A51FEA3-CB4C-43B4-8461-B0198CFA5019}" dt="2020-08-18T03:36:54.823" v="625" actId="1076"/>
          <ac:spMkLst>
            <pc:docMk/>
            <pc:sldMk cId="4075947257" sldId="283"/>
            <ac:spMk id="8" creationId="{C34E318A-A609-492B-8313-05D322631BB4}"/>
          </ac:spMkLst>
        </pc:spChg>
        <pc:spChg chg="add mod">
          <ac:chgData name="Linh Phạm Thuỳ" userId="fabf70ec0b7409af" providerId="LiveId" clId="{8A51FEA3-CB4C-43B4-8461-B0198CFA5019}" dt="2020-08-18T03:37:16.311" v="627" actId="1076"/>
          <ac:spMkLst>
            <pc:docMk/>
            <pc:sldMk cId="4075947257" sldId="283"/>
            <ac:spMk id="9" creationId="{7B547F78-B344-45E0-9C88-BCF1437FA80F}"/>
          </ac:spMkLst>
        </pc:spChg>
        <pc:spChg chg="add mod">
          <ac:chgData name="Linh Phạm Thuỳ" userId="fabf70ec0b7409af" providerId="LiveId" clId="{8A51FEA3-CB4C-43B4-8461-B0198CFA5019}" dt="2020-08-18T03:37:34.086" v="629" actId="1076"/>
          <ac:spMkLst>
            <pc:docMk/>
            <pc:sldMk cId="4075947257" sldId="283"/>
            <ac:spMk id="10" creationId="{1AB0905B-A5A6-4E84-BA00-7ED0F9E703E3}"/>
          </ac:spMkLst>
        </pc:spChg>
      </pc:sldChg>
      <pc:sldChg chg="new del">
        <pc:chgData name="Linh Phạm Thuỳ" userId="fabf70ec0b7409af" providerId="LiveId" clId="{8A51FEA3-CB4C-43B4-8461-B0198CFA5019}" dt="2020-08-18T03:39:01.993" v="634" actId="47"/>
        <pc:sldMkLst>
          <pc:docMk/>
          <pc:sldMk cId="797314034" sldId="284"/>
        </pc:sldMkLst>
      </pc:sldChg>
      <pc:sldChg chg="addSp delSp modSp new mod">
        <pc:chgData name="Linh Phạm Thuỳ" userId="fabf70ec0b7409af" providerId="LiveId" clId="{8A51FEA3-CB4C-43B4-8461-B0198CFA5019}" dt="2020-08-18T09:32:29.116" v="3115" actId="2711"/>
        <pc:sldMkLst>
          <pc:docMk/>
          <pc:sldMk cId="845550960" sldId="284"/>
        </pc:sldMkLst>
        <pc:spChg chg="add del mod ord">
          <ac:chgData name="Linh Phạm Thuỳ" userId="fabf70ec0b7409af" providerId="LiveId" clId="{8A51FEA3-CB4C-43B4-8461-B0198CFA5019}" dt="2020-08-18T04:51:28.017" v="1334" actId="21"/>
          <ac:spMkLst>
            <pc:docMk/>
            <pc:sldMk cId="845550960" sldId="284"/>
            <ac:spMk id="2" creationId="{45A8B676-160C-4550-927C-96C0F09237F5}"/>
          </ac:spMkLst>
        </pc:spChg>
        <pc:spChg chg="add del mod">
          <ac:chgData name="Linh Phạm Thuỳ" userId="fabf70ec0b7409af" providerId="LiveId" clId="{8A51FEA3-CB4C-43B4-8461-B0198CFA5019}" dt="2020-08-18T04:52:05.348" v="1344" actId="21"/>
          <ac:spMkLst>
            <pc:docMk/>
            <pc:sldMk cId="845550960" sldId="284"/>
            <ac:spMk id="3" creationId="{8E74611B-BEEC-4B95-8CE8-499B7C662778}"/>
          </ac:spMkLst>
        </pc:spChg>
        <pc:spChg chg="add del mod">
          <ac:chgData name="Linh Phạm Thuỳ" userId="fabf70ec0b7409af" providerId="LiveId" clId="{8A51FEA3-CB4C-43B4-8461-B0198CFA5019}" dt="2020-08-18T04:55:23.432" v="1370" actId="21"/>
          <ac:spMkLst>
            <pc:docMk/>
            <pc:sldMk cId="845550960" sldId="284"/>
            <ac:spMk id="4" creationId="{4ED3E24B-89E9-4F3F-BB1F-9D7ADBBDE503}"/>
          </ac:spMkLst>
        </pc:spChg>
        <pc:spChg chg="add del mod">
          <ac:chgData name="Linh Phạm Thuỳ" userId="fabf70ec0b7409af" providerId="LiveId" clId="{8A51FEA3-CB4C-43B4-8461-B0198CFA5019}" dt="2020-08-18T04:57:14.927" v="1379" actId="21"/>
          <ac:spMkLst>
            <pc:docMk/>
            <pc:sldMk cId="845550960" sldId="284"/>
            <ac:spMk id="5" creationId="{B985C240-4A6E-4E83-82A6-C429D4CAE3ED}"/>
          </ac:spMkLst>
        </pc:spChg>
        <pc:spChg chg="add mod">
          <ac:chgData name="Linh Phạm Thuỳ" userId="fabf70ec0b7409af" providerId="LiveId" clId="{8A51FEA3-CB4C-43B4-8461-B0198CFA5019}" dt="2020-08-18T09:32:29.116" v="3115" actId="2711"/>
          <ac:spMkLst>
            <pc:docMk/>
            <pc:sldMk cId="845550960" sldId="284"/>
            <ac:spMk id="6" creationId="{B17ABCE4-B40E-4E79-9F98-971413EED849}"/>
          </ac:spMkLst>
        </pc:spChg>
        <pc:picChg chg="add del mod">
          <ac:chgData name="Linh Phạm Thuỳ" userId="fabf70ec0b7409af" providerId="LiveId" clId="{8A51FEA3-CB4C-43B4-8461-B0198CFA5019}" dt="2020-08-18T04:51:28.017" v="1334" actId="21"/>
          <ac:picMkLst>
            <pc:docMk/>
            <pc:sldMk cId="845550960" sldId="284"/>
            <ac:picMk id="8" creationId="{15872F9B-11C5-4AED-9911-C94E06EBAF7F}"/>
          </ac:picMkLst>
        </pc:picChg>
        <pc:picChg chg="add mod">
          <ac:chgData name="Linh Phạm Thuỳ" userId="fabf70ec0b7409af" providerId="LiveId" clId="{8A51FEA3-CB4C-43B4-8461-B0198CFA5019}" dt="2020-08-18T05:00:00.632" v="1415" actId="1076"/>
          <ac:picMkLst>
            <pc:docMk/>
            <pc:sldMk cId="845550960" sldId="284"/>
            <ac:picMk id="4098" creationId="{C5B746FC-92CB-4BAE-BBFF-255356324CAB}"/>
          </ac:picMkLst>
        </pc:picChg>
      </pc:sldChg>
      <pc:sldChg chg="addSp modSp new mod ord">
        <pc:chgData name="Linh Phạm Thuỳ" userId="fabf70ec0b7409af" providerId="LiveId" clId="{8A51FEA3-CB4C-43B4-8461-B0198CFA5019}" dt="2020-08-18T09:31:47.299" v="3112" actId="2711"/>
        <pc:sldMkLst>
          <pc:docMk/>
          <pc:sldMk cId="698993681" sldId="285"/>
        </pc:sldMkLst>
        <pc:spChg chg="add mod">
          <ac:chgData name="Linh Phạm Thuỳ" userId="fabf70ec0b7409af" providerId="LiveId" clId="{8A51FEA3-CB4C-43B4-8461-B0198CFA5019}" dt="2020-08-18T09:31:47.299" v="3112" actId="2711"/>
          <ac:spMkLst>
            <pc:docMk/>
            <pc:sldMk cId="698993681" sldId="285"/>
            <ac:spMk id="2" creationId="{02F854E1-A96B-4634-AF64-6F0705DAC224}"/>
          </ac:spMkLst>
        </pc:spChg>
        <pc:spChg chg="add mod">
          <ac:chgData name="Linh Phạm Thuỳ" userId="fabf70ec0b7409af" providerId="LiveId" clId="{8A51FEA3-CB4C-43B4-8461-B0198CFA5019}" dt="2020-08-18T04:53:26.824" v="1359" actId="208"/>
          <ac:spMkLst>
            <pc:docMk/>
            <pc:sldMk cId="698993681" sldId="285"/>
            <ac:spMk id="3" creationId="{2C1B3BB7-C709-43CC-9064-9E6B34FBF151}"/>
          </ac:spMkLst>
        </pc:spChg>
        <pc:picChg chg="add mod">
          <ac:chgData name="Linh Phạm Thuỳ" userId="fabf70ec0b7409af" providerId="LiveId" clId="{8A51FEA3-CB4C-43B4-8461-B0198CFA5019}" dt="2020-08-18T04:53:33.633" v="1361" actId="1076"/>
          <ac:picMkLst>
            <pc:docMk/>
            <pc:sldMk cId="698993681" sldId="285"/>
            <ac:picMk id="1026" creationId="{7BEAC9BF-8701-4110-A020-EB1ECD110A40}"/>
          </ac:picMkLst>
        </pc:picChg>
        <pc:picChg chg="add mod">
          <ac:chgData name="Linh Phạm Thuỳ" userId="fabf70ec0b7409af" providerId="LiveId" clId="{8A51FEA3-CB4C-43B4-8461-B0198CFA5019}" dt="2020-08-18T04:53:30.912" v="1360" actId="14100"/>
          <ac:picMkLst>
            <pc:docMk/>
            <pc:sldMk cId="698993681" sldId="285"/>
            <ac:picMk id="1028" creationId="{327BD738-46B8-4880-A5D6-71DDC3A4CCBA}"/>
          </ac:picMkLst>
        </pc:picChg>
        <pc:picChg chg="add mod">
          <ac:chgData name="Linh Phạm Thuỳ" userId="fabf70ec0b7409af" providerId="LiveId" clId="{8A51FEA3-CB4C-43B4-8461-B0198CFA5019}" dt="2020-08-18T04:53:06.018" v="1353" actId="1076"/>
          <ac:picMkLst>
            <pc:docMk/>
            <pc:sldMk cId="698993681" sldId="285"/>
            <ac:picMk id="1030" creationId="{952D6EA7-8BA7-4C6E-B6F9-C2767A21CEDA}"/>
          </ac:picMkLst>
        </pc:picChg>
      </pc:sldChg>
      <pc:sldChg chg="addSp delSp modSp add mod ord">
        <pc:chgData name="Linh Phạm Thuỳ" userId="fabf70ec0b7409af" providerId="LiveId" clId="{8A51FEA3-CB4C-43B4-8461-B0198CFA5019}" dt="2020-08-18T04:51:46.311" v="1341"/>
        <pc:sldMkLst>
          <pc:docMk/>
          <pc:sldMk cId="1079077615" sldId="286"/>
        </pc:sldMkLst>
        <pc:spChg chg="add mod">
          <ac:chgData name="Linh Phạm Thuỳ" userId="fabf70ec0b7409af" providerId="LiveId" clId="{8A51FEA3-CB4C-43B4-8461-B0198CFA5019}" dt="2020-08-18T04:51:42.665" v="1339" actId="1076"/>
          <ac:spMkLst>
            <pc:docMk/>
            <pc:sldMk cId="1079077615" sldId="286"/>
            <ac:spMk id="3" creationId="{048C8E7B-026E-406F-AEAD-FAD6CDFEFF92}"/>
          </ac:spMkLst>
        </pc:spChg>
        <pc:grpChg chg="del">
          <ac:chgData name="Linh Phạm Thuỳ" userId="fabf70ec0b7409af" providerId="LiveId" clId="{8A51FEA3-CB4C-43B4-8461-B0198CFA5019}" dt="2020-08-18T04:51:14.293" v="1329" actId="478"/>
          <ac:grpSpMkLst>
            <pc:docMk/>
            <pc:sldMk cId="1079077615" sldId="286"/>
            <ac:grpSpMk id="4" creationId="{3558E8D3-B85A-4CB2-BC6A-ED56AF5293AB}"/>
          </ac:grpSpMkLst>
        </pc:grpChg>
        <pc:picChg chg="add mod">
          <ac:chgData name="Linh Phạm Thuỳ" userId="fabf70ec0b7409af" providerId="LiveId" clId="{8A51FEA3-CB4C-43B4-8461-B0198CFA5019}" dt="2020-08-18T04:51:37.436" v="1338" actId="1076"/>
          <ac:picMkLst>
            <pc:docMk/>
            <pc:sldMk cId="1079077615" sldId="286"/>
            <ac:picMk id="2" creationId="{93B556E5-3CCA-434D-9828-45B80BD538CE}"/>
          </ac:picMkLst>
        </pc:picChg>
        <pc:cxnChg chg="del">
          <ac:chgData name="Linh Phạm Thuỳ" userId="fabf70ec0b7409af" providerId="LiveId" clId="{8A51FEA3-CB4C-43B4-8461-B0198CFA5019}" dt="2020-08-18T04:51:20.121" v="1332" actId="478"/>
          <ac:cxnSpMkLst>
            <pc:docMk/>
            <pc:sldMk cId="1079077615" sldId="286"/>
            <ac:cxnSpMk id="8" creationId="{5AF2F812-4759-4A5D-8D89-D701D3201C41}"/>
          </ac:cxnSpMkLst>
        </pc:cxnChg>
        <pc:cxnChg chg="del">
          <ac:chgData name="Linh Phạm Thuỳ" userId="fabf70ec0b7409af" providerId="LiveId" clId="{8A51FEA3-CB4C-43B4-8461-B0198CFA5019}" dt="2020-08-18T04:51:21.558" v="1333" actId="478"/>
          <ac:cxnSpMkLst>
            <pc:docMk/>
            <pc:sldMk cId="1079077615" sldId="286"/>
            <ac:cxnSpMk id="9" creationId="{A35EF4B0-27D5-47EA-87BF-561B4CDE27D8}"/>
          </ac:cxnSpMkLst>
        </pc:cxnChg>
        <pc:cxnChg chg="del">
          <ac:chgData name="Linh Phạm Thuỳ" userId="fabf70ec0b7409af" providerId="LiveId" clId="{8A51FEA3-CB4C-43B4-8461-B0198CFA5019}" dt="2020-08-18T04:51:18.241" v="1331" actId="478"/>
          <ac:cxnSpMkLst>
            <pc:docMk/>
            <pc:sldMk cId="1079077615" sldId="286"/>
            <ac:cxnSpMk id="12" creationId="{9F19DD1B-4299-4091-AB75-E7BA7EEF3DC9}"/>
          </ac:cxnSpMkLst>
        </pc:cxnChg>
        <pc:cxnChg chg="del">
          <ac:chgData name="Linh Phạm Thuỳ" userId="fabf70ec0b7409af" providerId="LiveId" clId="{8A51FEA3-CB4C-43B4-8461-B0198CFA5019}" dt="2020-08-18T04:51:16.719" v="1330" actId="478"/>
          <ac:cxnSpMkLst>
            <pc:docMk/>
            <pc:sldMk cId="1079077615" sldId="286"/>
            <ac:cxnSpMk id="13" creationId="{705F19AC-9882-4B6F-861D-D84D2C8CD2AA}"/>
          </ac:cxnSpMkLst>
        </pc:cxnChg>
      </pc:sldChg>
      <pc:sldChg chg="addSp modSp new mod">
        <pc:chgData name="Linh Phạm Thuỳ" userId="fabf70ec0b7409af" providerId="LiveId" clId="{8A51FEA3-CB4C-43B4-8461-B0198CFA5019}" dt="2020-08-18T09:31:56.671" v="3113" actId="2711"/>
        <pc:sldMkLst>
          <pc:docMk/>
          <pc:sldMk cId="1674732907" sldId="287"/>
        </pc:sldMkLst>
        <pc:spChg chg="add mod">
          <ac:chgData name="Linh Phạm Thuỳ" userId="fabf70ec0b7409af" providerId="LiveId" clId="{8A51FEA3-CB4C-43B4-8461-B0198CFA5019}" dt="2020-08-18T09:31:56.671" v="3113" actId="2711"/>
          <ac:spMkLst>
            <pc:docMk/>
            <pc:sldMk cId="1674732907" sldId="287"/>
            <ac:spMk id="2" creationId="{3A6A341C-BB10-44E3-9DB9-0C21343CEB65}"/>
          </ac:spMkLst>
        </pc:spChg>
        <pc:picChg chg="add mod">
          <ac:chgData name="Linh Phạm Thuỳ" userId="fabf70ec0b7409af" providerId="LiveId" clId="{8A51FEA3-CB4C-43B4-8461-B0198CFA5019}" dt="2020-08-18T04:55:17.801" v="1369" actId="1076"/>
          <ac:picMkLst>
            <pc:docMk/>
            <pc:sldMk cId="1674732907" sldId="287"/>
            <ac:picMk id="2050" creationId="{01F20D3D-A84B-4110-AC1E-ECBC0F8B8C1F}"/>
          </ac:picMkLst>
        </pc:picChg>
      </pc:sldChg>
      <pc:sldChg chg="addSp modSp new mod">
        <pc:chgData name="Linh Phạm Thuỳ" userId="fabf70ec0b7409af" providerId="LiveId" clId="{8A51FEA3-CB4C-43B4-8461-B0198CFA5019}" dt="2020-08-18T09:32:12.403" v="3114" actId="2711"/>
        <pc:sldMkLst>
          <pc:docMk/>
          <pc:sldMk cId="985683285" sldId="288"/>
        </pc:sldMkLst>
        <pc:spChg chg="add mod">
          <ac:chgData name="Linh Phạm Thuỳ" userId="fabf70ec0b7409af" providerId="LiveId" clId="{8A51FEA3-CB4C-43B4-8461-B0198CFA5019}" dt="2020-08-18T09:32:12.403" v="3114" actId="2711"/>
          <ac:spMkLst>
            <pc:docMk/>
            <pc:sldMk cId="985683285" sldId="288"/>
            <ac:spMk id="2" creationId="{F839DA0E-2BD6-45BD-83A3-B7162BD4BA6F}"/>
          </ac:spMkLst>
        </pc:spChg>
        <pc:picChg chg="add mod">
          <ac:chgData name="Linh Phạm Thuỳ" userId="fabf70ec0b7409af" providerId="LiveId" clId="{8A51FEA3-CB4C-43B4-8461-B0198CFA5019}" dt="2020-08-18T04:57:02.384" v="1378" actId="1076"/>
          <ac:picMkLst>
            <pc:docMk/>
            <pc:sldMk cId="985683285" sldId="288"/>
            <ac:picMk id="3074" creationId="{51AFC47A-DA15-4F52-9E47-8621C1E680F5}"/>
          </ac:picMkLst>
        </pc:picChg>
      </pc:sldChg>
      <pc:sldChg chg="modSp add mod ord">
        <pc:chgData name="Linh Phạm Thuỳ" userId="fabf70ec0b7409af" providerId="LiveId" clId="{8A51FEA3-CB4C-43B4-8461-B0198CFA5019}" dt="2020-08-18T09:32:41.066" v="3116" actId="2711"/>
        <pc:sldMkLst>
          <pc:docMk/>
          <pc:sldMk cId="1993367457" sldId="289"/>
        </pc:sldMkLst>
        <pc:spChg chg="mod">
          <ac:chgData name="Linh Phạm Thuỳ" userId="fabf70ec0b7409af" providerId="LiveId" clId="{8A51FEA3-CB4C-43B4-8461-B0198CFA5019}" dt="2020-08-18T09:32:41.066" v="3116" actId="2711"/>
          <ac:spMkLst>
            <pc:docMk/>
            <pc:sldMk cId="1993367457" sldId="289"/>
            <ac:spMk id="346" creationId="{00000000-0000-0000-0000-000000000000}"/>
          </ac:spMkLst>
        </pc:spChg>
        <pc:spChg chg="mod">
          <ac:chgData name="Linh Phạm Thuỳ" userId="fabf70ec0b7409af" providerId="LiveId" clId="{8A51FEA3-CB4C-43B4-8461-B0198CFA5019}" dt="2020-08-18T09:32:41.066" v="3116" actId="2711"/>
          <ac:spMkLst>
            <pc:docMk/>
            <pc:sldMk cId="1993367457" sldId="289"/>
            <ac:spMk id="347" creationId="{00000000-0000-0000-0000-000000000000}"/>
          </ac:spMkLst>
        </pc:spChg>
      </pc:sldChg>
      <pc:sldChg chg="addSp delSp modSp new mod modAnim">
        <pc:chgData name="Linh Phạm Thuỳ" userId="fabf70ec0b7409af" providerId="LiveId" clId="{8A51FEA3-CB4C-43B4-8461-B0198CFA5019}" dt="2020-08-18T09:33:43.160" v="3127" actId="1076"/>
        <pc:sldMkLst>
          <pc:docMk/>
          <pc:sldMk cId="2596611807" sldId="290"/>
        </pc:sldMkLst>
        <pc:spChg chg="add mod">
          <ac:chgData name="Linh Phạm Thuỳ" userId="fabf70ec0b7409af" providerId="LiveId" clId="{8A51FEA3-CB4C-43B4-8461-B0198CFA5019}" dt="2020-08-18T09:33:43.160" v="3127" actId="1076"/>
          <ac:spMkLst>
            <pc:docMk/>
            <pc:sldMk cId="2596611807" sldId="290"/>
            <ac:spMk id="4" creationId="{3874165B-4A1D-488C-8E51-05768423D44E}"/>
          </ac:spMkLst>
        </pc:spChg>
        <pc:picChg chg="add mod">
          <ac:chgData name="Linh Phạm Thuỳ" userId="fabf70ec0b7409af" providerId="LiveId" clId="{8A51FEA3-CB4C-43B4-8461-B0198CFA5019}" dt="2020-08-18T05:17:24.226" v="2188" actId="1076"/>
          <ac:picMkLst>
            <pc:docMk/>
            <pc:sldMk cId="2596611807" sldId="290"/>
            <ac:picMk id="2" creationId="{8AE1FCEC-C990-4020-969D-A0E22FC8025A}"/>
          </ac:picMkLst>
        </pc:picChg>
        <pc:picChg chg="add del mod">
          <ac:chgData name="Linh Phạm Thuỳ" userId="fabf70ec0b7409af" providerId="LiveId" clId="{8A51FEA3-CB4C-43B4-8461-B0198CFA5019}" dt="2020-08-18T05:16:56.135" v="2182"/>
          <ac:picMkLst>
            <pc:docMk/>
            <pc:sldMk cId="2596611807" sldId="290"/>
            <ac:picMk id="3" creationId="{296EAE49-4881-4675-8A56-9071EAF656FD}"/>
          </ac:picMkLst>
        </pc:picChg>
      </pc:sldChg>
      <pc:sldChg chg="addSp modSp new mod modAnim">
        <pc:chgData name="Linh Phạm Thuỳ" userId="fabf70ec0b7409af" providerId="LiveId" clId="{8A51FEA3-CB4C-43B4-8461-B0198CFA5019}" dt="2020-08-18T09:32:52.910" v="3117" actId="2711"/>
        <pc:sldMkLst>
          <pc:docMk/>
          <pc:sldMk cId="4040591038" sldId="291"/>
        </pc:sldMkLst>
        <pc:spChg chg="add mod">
          <ac:chgData name="Linh Phạm Thuỳ" userId="fabf70ec0b7409af" providerId="LiveId" clId="{8A51FEA3-CB4C-43B4-8461-B0198CFA5019}" dt="2020-08-18T09:32:52.910" v="3117" actId="2711"/>
          <ac:spMkLst>
            <pc:docMk/>
            <pc:sldMk cId="4040591038" sldId="291"/>
            <ac:spMk id="4" creationId="{FC424910-086E-4339-AF9D-6B0E9345E1C3}"/>
          </ac:spMkLst>
        </pc:spChg>
        <pc:spChg chg="add mod">
          <ac:chgData name="Linh Phạm Thuỳ" userId="fabf70ec0b7409af" providerId="LiveId" clId="{8A51FEA3-CB4C-43B4-8461-B0198CFA5019}" dt="2020-08-18T09:32:52.910" v="3117" actId="2711"/>
          <ac:spMkLst>
            <pc:docMk/>
            <pc:sldMk cId="4040591038" sldId="291"/>
            <ac:spMk id="5" creationId="{3B4F4195-F14B-454E-BE8F-34F76632BD5E}"/>
          </ac:spMkLst>
        </pc:spChg>
        <pc:spChg chg="add mod">
          <ac:chgData name="Linh Phạm Thuỳ" userId="fabf70ec0b7409af" providerId="LiveId" clId="{8A51FEA3-CB4C-43B4-8461-B0198CFA5019}" dt="2020-08-18T09:32:52.910" v="3117" actId="2711"/>
          <ac:spMkLst>
            <pc:docMk/>
            <pc:sldMk cId="4040591038" sldId="291"/>
            <ac:spMk id="6" creationId="{01ADCF49-EF75-40B5-A948-FB8BCF8216C8}"/>
          </ac:spMkLst>
        </pc:spChg>
        <pc:spChg chg="add mod">
          <ac:chgData name="Linh Phạm Thuỳ" userId="fabf70ec0b7409af" providerId="LiveId" clId="{8A51FEA3-CB4C-43B4-8461-B0198CFA5019}" dt="2020-08-18T09:32:52.910" v="3117" actId="2711"/>
          <ac:spMkLst>
            <pc:docMk/>
            <pc:sldMk cId="4040591038" sldId="291"/>
            <ac:spMk id="7" creationId="{1137C75A-215A-4DDA-B3D9-EC79C94EA3A6}"/>
          </ac:spMkLst>
        </pc:spChg>
        <pc:spChg chg="add mod">
          <ac:chgData name="Linh Phạm Thuỳ" userId="fabf70ec0b7409af" providerId="LiveId" clId="{8A51FEA3-CB4C-43B4-8461-B0198CFA5019}" dt="2020-08-18T09:32:52.910" v="3117" actId="2711"/>
          <ac:spMkLst>
            <pc:docMk/>
            <pc:sldMk cId="4040591038" sldId="291"/>
            <ac:spMk id="8" creationId="{4BA1C3D2-1290-492B-A672-EAD28D848B80}"/>
          </ac:spMkLst>
        </pc:spChg>
        <pc:spChg chg="add mod">
          <ac:chgData name="Linh Phạm Thuỳ" userId="fabf70ec0b7409af" providerId="LiveId" clId="{8A51FEA3-CB4C-43B4-8461-B0198CFA5019}" dt="2020-08-18T09:32:52.910" v="3117" actId="2711"/>
          <ac:spMkLst>
            <pc:docMk/>
            <pc:sldMk cId="4040591038" sldId="291"/>
            <ac:spMk id="9" creationId="{20D30968-9C71-4F21-8616-4B069783E499}"/>
          </ac:spMkLst>
        </pc:spChg>
        <pc:picChg chg="add mod">
          <ac:chgData name="Linh Phạm Thuỳ" userId="fabf70ec0b7409af" providerId="LiveId" clId="{8A51FEA3-CB4C-43B4-8461-B0198CFA5019}" dt="2020-08-18T09:32:52.910" v="3117" actId="2711"/>
          <ac:picMkLst>
            <pc:docMk/>
            <pc:sldMk cId="4040591038" sldId="291"/>
            <ac:picMk id="3" creationId="{DC200744-36D8-4D8A-BF0D-B5AD90C4B71B}"/>
          </ac:picMkLst>
        </pc:picChg>
      </pc:sldChg>
      <pc:sldChg chg="addSp delSp modSp new mod delAnim modAnim">
        <pc:chgData name="Linh Phạm Thuỳ" userId="fabf70ec0b7409af" providerId="LiveId" clId="{8A51FEA3-CB4C-43B4-8461-B0198CFA5019}" dt="2020-08-18T09:20:27.459" v="3013" actId="1076"/>
        <pc:sldMkLst>
          <pc:docMk/>
          <pc:sldMk cId="3862040533" sldId="292"/>
        </pc:sldMkLst>
        <pc:picChg chg="add mod">
          <ac:chgData name="Linh Phạm Thuỳ" userId="fabf70ec0b7409af" providerId="LiveId" clId="{8A51FEA3-CB4C-43B4-8461-B0198CFA5019}" dt="2020-08-18T09:20:18.067" v="3010" actId="1076"/>
          <ac:picMkLst>
            <pc:docMk/>
            <pc:sldMk cId="3862040533" sldId="292"/>
            <ac:picMk id="2" creationId="{C715ADFE-5BAA-49ED-91FB-519F29FEE229}"/>
          </ac:picMkLst>
        </pc:picChg>
        <pc:picChg chg="add del mod">
          <ac:chgData name="Linh Phạm Thuỳ" userId="fabf70ec0b7409af" providerId="LiveId" clId="{8A51FEA3-CB4C-43B4-8461-B0198CFA5019}" dt="2020-08-18T09:18:53.166" v="3003" actId="478"/>
          <ac:picMkLst>
            <pc:docMk/>
            <pc:sldMk cId="3862040533" sldId="292"/>
            <ac:picMk id="3" creationId="{95D6ECFC-BA27-42A3-87E8-76CC579DFFB3}"/>
          </ac:picMkLst>
        </pc:picChg>
        <pc:picChg chg="add mod">
          <ac:chgData name="Linh Phạm Thuỳ" userId="fabf70ec0b7409af" providerId="LiveId" clId="{8A51FEA3-CB4C-43B4-8461-B0198CFA5019}" dt="2020-08-18T09:20:27.459" v="3013" actId="1076"/>
          <ac:picMkLst>
            <pc:docMk/>
            <pc:sldMk cId="3862040533" sldId="292"/>
            <ac:picMk id="5" creationId="{6D33A285-4E25-4870-A79C-964906827362}"/>
          </ac:picMkLst>
        </pc:picChg>
      </pc:sldChg>
      <pc:sldChg chg="addSp modSp new mod modAnim">
        <pc:chgData name="Linh Phạm Thuỳ" userId="fabf70ec0b7409af" providerId="LiveId" clId="{8A51FEA3-CB4C-43B4-8461-B0198CFA5019}" dt="2020-08-18T09:34:46.573" v="3133" actId="1076"/>
        <pc:sldMkLst>
          <pc:docMk/>
          <pc:sldMk cId="3653117575" sldId="293"/>
        </pc:sldMkLst>
        <pc:spChg chg="add mod">
          <ac:chgData name="Linh Phạm Thuỳ" userId="fabf70ec0b7409af" providerId="LiveId" clId="{8A51FEA3-CB4C-43B4-8461-B0198CFA5019}" dt="2020-08-18T05:27:29.413" v="2207" actId="1076"/>
          <ac:spMkLst>
            <pc:docMk/>
            <pc:sldMk cId="3653117575" sldId="293"/>
            <ac:spMk id="4" creationId="{6354F863-24D0-4211-8F44-A23A8E82AD8A}"/>
          </ac:spMkLst>
        </pc:spChg>
        <pc:spChg chg="add mod">
          <ac:chgData name="Linh Phạm Thuỳ" userId="fabf70ec0b7409af" providerId="LiveId" clId="{8A51FEA3-CB4C-43B4-8461-B0198CFA5019}" dt="2020-08-18T09:34:46.573" v="3133" actId="1076"/>
          <ac:spMkLst>
            <pc:docMk/>
            <pc:sldMk cId="3653117575" sldId="293"/>
            <ac:spMk id="5" creationId="{515A3500-595F-4841-95B1-74C6B292E2B4}"/>
          </ac:spMkLst>
        </pc:spChg>
        <pc:picChg chg="add mod">
          <ac:chgData name="Linh Phạm Thuỳ" userId="fabf70ec0b7409af" providerId="LiveId" clId="{8A51FEA3-CB4C-43B4-8461-B0198CFA5019}" dt="2020-08-18T05:26:38.986" v="2203" actId="1076"/>
          <ac:picMkLst>
            <pc:docMk/>
            <pc:sldMk cId="3653117575" sldId="293"/>
            <ac:picMk id="2" creationId="{5DB8DEFE-BE94-4A3B-B013-C2FD202E7208}"/>
          </ac:picMkLst>
        </pc:picChg>
        <pc:picChg chg="add mod">
          <ac:chgData name="Linh Phạm Thuỳ" userId="fabf70ec0b7409af" providerId="LiveId" clId="{8A51FEA3-CB4C-43B4-8461-B0198CFA5019}" dt="2020-08-18T05:26:57.519" v="2205" actId="1076"/>
          <ac:picMkLst>
            <pc:docMk/>
            <pc:sldMk cId="3653117575" sldId="293"/>
            <ac:picMk id="3" creationId="{A28347E8-74B2-49CA-B8E2-E3AFF21F8A32}"/>
          </ac:picMkLst>
        </pc:picChg>
      </pc:sldChg>
      <pc:sldChg chg="addSp modSp new mod modAnim">
        <pc:chgData name="Linh Phạm Thuỳ" userId="fabf70ec0b7409af" providerId="LiveId" clId="{8A51FEA3-CB4C-43B4-8461-B0198CFA5019}" dt="2020-08-18T09:35:21.319" v="3137" actId="2711"/>
        <pc:sldMkLst>
          <pc:docMk/>
          <pc:sldMk cId="122584989" sldId="294"/>
        </pc:sldMkLst>
        <pc:spChg chg="add mod">
          <ac:chgData name="Linh Phạm Thuỳ" userId="fabf70ec0b7409af" providerId="LiveId" clId="{8A51FEA3-CB4C-43B4-8461-B0198CFA5019}" dt="2020-08-18T09:35:00.121" v="3134" actId="2711"/>
          <ac:spMkLst>
            <pc:docMk/>
            <pc:sldMk cId="122584989" sldId="294"/>
            <ac:spMk id="3" creationId="{56C8FB1B-AE1A-48BB-99E2-30F4D0C621C7}"/>
          </ac:spMkLst>
        </pc:spChg>
        <pc:spChg chg="add mod">
          <ac:chgData name="Linh Phạm Thuỳ" userId="fabf70ec0b7409af" providerId="LiveId" clId="{8A51FEA3-CB4C-43B4-8461-B0198CFA5019}" dt="2020-08-18T09:35:21.319" v="3137" actId="2711"/>
          <ac:spMkLst>
            <pc:docMk/>
            <pc:sldMk cId="122584989" sldId="294"/>
            <ac:spMk id="4" creationId="{14CA8DC6-D73E-41FB-A593-851B3D807CBA}"/>
          </ac:spMkLst>
        </pc:spChg>
        <pc:spChg chg="add mod">
          <ac:chgData name="Linh Phạm Thuỳ" userId="fabf70ec0b7409af" providerId="LiveId" clId="{8A51FEA3-CB4C-43B4-8461-B0198CFA5019}" dt="2020-08-18T09:35:12.667" v="3136" actId="2711"/>
          <ac:spMkLst>
            <pc:docMk/>
            <pc:sldMk cId="122584989" sldId="294"/>
            <ac:spMk id="5" creationId="{74ADBC77-1BFF-4BC8-8D65-4F9A2B5E2AF4}"/>
          </ac:spMkLst>
        </pc:spChg>
        <pc:picChg chg="add mod">
          <ac:chgData name="Linh Phạm Thuỳ" userId="fabf70ec0b7409af" providerId="LiveId" clId="{8A51FEA3-CB4C-43B4-8461-B0198CFA5019}" dt="2020-08-18T05:29:13.490" v="2217" actId="14100"/>
          <ac:picMkLst>
            <pc:docMk/>
            <pc:sldMk cId="122584989" sldId="294"/>
            <ac:picMk id="2" creationId="{8C42F763-A169-45A0-AB47-7B6C765A407B}"/>
          </ac:picMkLst>
        </pc:picChg>
      </pc:sldChg>
      <pc:sldChg chg="addSp modSp new mod ord modAnim">
        <pc:chgData name="Linh Phạm Thuỳ" userId="fabf70ec0b7409af" providerId="LiveId" clId="{8A51FEA3-CB4C-43B4-8461-B0198CFA5019}" dt="2020-08-18T09:35:38.877" v="3141" actId="1076"/>
        <pc:sldMkLst>
          <pc:docMk/>
          <pc:sldMk cId="2796436203" sldId="295"/>
        </pc:sldMkLst>
        <pc:spChg chg="add mod">
          <ac:chgData name="Linh Phạm Thuỳ" userId="fabf70ec0b7409af" providerId="LiveId" clId="{8A51FEA3-CB4C-43B4-8461-B0198CFA5019}" dt="2020-08-18T05:34:54.114" v="2270" actId="1076"/>
          <ac:spMkLst>
            <pc:docMk/>
            <pc:sldMk cId="2796436203" sldId="295"/>
            <ac:spMk id="3" creationId="{22C4943B-B55F-4787-86B3-F5099F836527}"/>
          </ac:spMkLst>
        </pc:spChg>
        <pc:spChg chg="add mod">
          <ac:chgData name="Linh Phạm Thuỳ" userId="fabf70ec0b7409af" providerId="LiveId" clId="{8A51FEA3-CB4C-43B4-8461-B0198CFA5019}" dt="2020-08-18T05:35:07.510" v="2273" actId="14100"/>
          <ac:spMkLst>
            <pc:docMk/>
            <pc:sldMk cId="2796436203" sldId="295"/>
            <ac:spMk id="4" creationId="{84EF178E-57D8-4626-9DC3-4A325424C1C0}"/>
          </ac:spMkLst>
        </pc:spChg>
        <pc:picChg chg="add mod">
          <ac:chgData name="Linh Phạm Thuỳ" userId="fabf70ec0b7409af" providerId="LiveId" clId="{8A51FEA3-CB4C-43B4-8461-B0198CFA5019}" dt="2020-08-18T09:35:38.877" v="3141" actId="1076"/>
          <ac:picMkLst>
            <pc:docMk/>
            <pc:sldMk cId="2796436203" sldId="295"/>
            <ac:picMk id="2" creationId="{CC003453-CB37-485D-A6B9-225AD9F36381}"/>
          </ac:picMkLst>
        </pc:picChg>
      </pc:sldChg>
      <pc:sldChg chg="addSp modSp new mod ord modAnim">
        <pc:chgData name="Linh Phạm Thuỳ" userId="fabf70ec0b7409af" providerId="LiveId" clId="{8A51FEA3-CB4C-43B4-8461-B0198CFA5019}" dt="2020-08-18T09:36:02.739" v="3143" actId="2711"/>
        <pc:sldMkLst>
          <pc:docMk/>
          <pc:sldMk cId="1921844746" sldId="296"/>
        </pc:sldMkLst>
        <pc:spChg chg="add mod">
          <ac:chgData name="Linh Phạm Thuỳ" userId="fabf70ec0b7409af" providerId="LiveId" clId="{8A51FEA3-CB4C-43B4-8461-B0198CFA5019}" dt="2020-08-18T09:36:02.739" v="3143" actId="2711"/>
          <ac:spMkLst>
            <pc:docMk/>
            <pc:sldMk cId="1921844746" sldId="296"/>
            <ac:spMk id="4" creationId="{0976E8A3-06CB-4C57-A0A1-8920E692500E}"/>
          </ac:spMkLst>
        </pc:spChg>
        <pc:spChg chg="add mod">
          <ac:chgData name="Linh Phạm Thuỳ" userId="fabf70ec0b7409af" providerId="LiveId" clId="{8A51FEA3-CB4C-43B4-8461-B0198CFA5019}" dt="2020-08-18T09:36:02.739" v="3143" actId="2711"/>
          <ac:spMkLst>
            <pc:docMk/>
            <pc:sldMk cId="1921844746" sldId="296"/>
            <ac:spMk id="5" creationId="{24B88A84-4B80-47CA-816E-3D9AE406176B}"/>
          </ac:spMkLst>
        </pc:spChg>
        <pc:spChg chg="add mod">
          <ac:chgData name="Linh Phạm Thuỳ" userId="fabf70ec0b7409af" providerId="LiveId" clId="{8A51FEA3-CB4C-43B4-8461-B0198CFA5019}" dt="2020-08-18T09:36:02.739" v="3143" actId="2711"/>
          <ac:spMkLst>
            <pc:docMk/>
            <pc:sldMk cId="1921844746" sldId="296"/>
            <ac:spMk id="6" creationId="{63F6777D-E606-4D8D-A198-56CF7433B9AD}"/>
          </ac:spMkLst>
        </pc:spChg>
        <pc:spChg chg="add mod">
          <ac:chgData name="Linh Phạm Thuỳ" userId="fabf70ec0b7409af" providerId="LiveId" clId="{8A51FEA3-CB4C-43B4-8461-B0198CFA5019}" dt="2020-08-18T09:36:02.739" v="3143" actId="2711"/>
          <ac:spMkLst>
            <pc:docMk/>
            <pc:sldMk cId="1921844746" sldId="296"/>
            <ac:spMk id="7" creationId="{890C390B-835B-40C1-8117-C59352A9F3B1}"/>
          </ac:spMkLst>
        </pc:spChg>
        <pc:picChg chg="add mod">
          <ac:chgData name="Linh Phạm Thuỳ" userId="fabf70ec0b7409af" providerId="LiveId" clId="{8A51FEA3-CB4C-43B4-8461-B0198CFA5019}" dt="2020-08-18T09:36:02.739" v="3143" actId="2711"/>
          <ac:picMkLst>
            <pc:docMk/>
            <pc:sldMk cId="1921844746" sldId="296"/>
            <ac:picMk id="2" creationId="{AEE47A72-7F35-42EE-A2E1-A586329C344B}"/>
          </ac:picMkLst>
        </pc:picChg>
        <pc:picChg chg="add mod">
          <ac:chgData name="Linh Phạm Thuỳ" userId="fabf70ec0b7409af" providerId="LiveId" clId="{8A51FEA3-CB4C-43B4-8461-B0198CFA5019}" dt="2020-08-18T09:36:02.739" v="3143" actId="2711"/>
          <ac:picMkLst>
            <pc:docMk/>
            <pc:sldMk cId="1921844746" sldId="296"/>
            <ac:picMk id="3" creationId="{48C56253-FB49-4F0A-9937-A1944657709F}"/>
          </ac:picMkLst>
        </pc:picChg>
      </pc:sldChg>
      <pc:sldChg chg="addSp delSp modSp new mod modAnim">
        <pc:chgData name="Linh Phạm Thuỳ" userId="fabf70ec0b7409af" providerId="LiveId" clId="{8A51FEA3-CB4C-43B4-8461-B0198CFA5019}" dt="2020-08-18T10:14:59.393" v="3571"/>
        <pc:sldMkLst>
          <pc:docMk/>
          <pc:sldMk cId="322252446" sldId="297"/>
        </pc:sldMkLst>
        <pc:spChg chg="add del">
          <ac:chgData name="Linh Phạm Thuỳ" userId="fabf70ec0b7409af" providerId="LiveId" clId="{8A51FEA3-CB4C-43B4-8461-B0198CFA5019}" dt="2020-08-18T10:11:02.179" v="3254" actId="22"/>
          <ac:spMkLst>
            <pc:docMk/>
            <pc:sldMk cId="322252446" sldId="297"/>
            <ac:spMk id="2" creationId="{EFD24C83-0F65-4D02-87EC-D6513A11E62B}"/>
          </ac:spMkLst>
        </pc:spChg>
        <pc:spChg chg="add mod">
          <ac:chgData name="Linh Phạm Thuỳ" userId="fabf70ec0b7409af" providerId="LiveId" clId="{8A51FEA3-CB4C-43B4-8461-B0198CFA5019}" dt="2020-08-18T10:14:12.661" v="3422" actId="1076"/>
          <ac:spMkLst>
            <pc:docMk/>
            <pc:sldMk cId="322252446" sldId="297"/>
            <ac:spMk id="7" creationId="{3DD685E9-14C8-4CEA-9ADF-41939BC09690}"/>
          </ac:spMkLst>
        </pc:spChg>
        <pc:spChg chg="add del">
          <ac:chgData name="Linh Phạm Thuỳ" userId="fabf70ec0b7409af" providerId="LiveId" clId="{8A51FEA3-CB4C-43B4-8461-B0198CFA5019}" dt="2020-08-18T10:12:17.493" v="3275" actId="22"/>
          <ac:spMkLst>
            <pc:docMk/>
            <pc:sldMk cId="322252446" sldId="297"/>
            <ac:spMk id="9" creationId="{E1B88779-7A06-44C7-870E-6614D3F62811}"/>
          </ac:spMkLst>
        </pc:spChg>
        <pc:spChg chg="add mod">
          <ac:chgData name="Linh Phạm Thuỳ" userId="fabf70ec0b7409af" providerId="LiveId" clId="{8A51FEA3-CB4C-43B4-8461-B0198CFA5019}" dt="2020-08-18T10:14:16.328" v="3423" actId="1076"/>
          <ac:spMkLst>
            <pc:docMk/>
            <pc:sldMk cId="322252446" sldId="297"/>
            <ac:spMk id="11" creationId="{FEDE6A9C-4D45-4F9C-BC24-4A80E56ACE3D}"/>
          </ac:spMkLst>
        </pc:spChg>
        <pc:spChg chg="add mod">
          <ac:chgData name="Linh Phạm Thuỳ" userId="fabf70ec0b7409af" providerId="LiveId" clId="{8A51FEA3-CB4C-43B4-8461-B0198CFA5019}" dt="2020-08-18T10:14:49.303" v="3569" actId="14100"/>
          <ac:spMkLst>
            <pc:docMk/>
            <pc:sldMk cId="322252446" sldId="297"/>
            <ac:spMk id="13" creationId="{1F92405E-F12A-40DE-8932-B20722630164}"/>
          </ac:spMkLst>
        </pc:spChg>
        <pc:spChg chg="add mod">
          <ac:chgData name="Linh Phạm Thuỳ" userId="fabf70ec0b7409af" providerId="LiveId" clId="{8A51FEA3-CB4C-43B4-8461-B0198CFA5019}" dt="2020-08-18T10:14:37.920" v="3556" actId="20577"/>
          <ac:spMkLst>
            <pc:docMk/>
            <pc:sldMk cId="322252446" sldId="297"/>
            <ac:spMk id="14" creationId="{81D619C6-27D6-4E81-A041-937B09FE4B2D}"/>
          </ac:spMkLst>
        </pc:spChg>
        <pc:picChg chg="add mod">
          <ac:chgData name="Linh Phạm Thuỳ" userId="fabf70ec0b7409af" providerId="LiveId" clId="{8A51FEA3-CB4C-43B4-8461-B0198CFA5019}" dt="2020-08-18T05:41:34.782" v="2342" actId="1076"/>
          <ac:picMkLst>
            <pc:docMk/>
            <pc:sldMk cId="322252446" sldId="297"/>
            <ac:picMk id="3" creationId="{3D053234-EC65-4570-9912-CFA680FC35C8}"/>
          </ac:picMkLst>
        </pc:picChg>
        <pc:picChg chg="add mod">
          <ac:chgData name="Linh Phạm Thuỳ" userId="fabf70ec0b7409af" providerId="LiveId" clId="{8A51FEA3-CB4C-43B4-8461-B0198CFA5019}" dt="2020-08-18T05:41:27.341" v="2340" actId="1076"/>
          <ac:picMkLst>
            <pc:docMk/>
            <pc:sldMk cId="322252446" sldId="297"/>
            <ac:picMk id="5" creationId="{F65B9C9B-D008-4C7D-A1C9-B8215FBA0010}"/>
          </ac:picMkLst>
        </pc:picChg>
      </pc:sldChg>
      <pc:sldChg chg="addSp delSp modSp new del mod">
        <pc:chgData name="Linh Phạm Thuỳ" userId="fabf70ec0b7409af" providerId="LiveId" clId="{8A51FEA3-CB4C-43B4-8461-B0198CFA5019}" dt="2020-08-18T10:15:01.821" v="3572" actId="47"/>
        <pc:sldMkLst>
          <pc:docMk/>
          <pc:sldMk cId="3464796192" sldId="298"/>
        </pc:sldMkLst>
        <pc:spChg chg="add del mod">
          <ac:chgData name="Linh Phạm Thuỳ" userId="fabf70ec0b7409af" providerId="LiveId" clId="{8A51FEA3-CB4C-43B4-8461-B0198CFA5019}" dt="2020-08-18T10:11:06.499" v="3255" actId="478"/>
          <ac:spMkLst>
            <pc:docMk/>
            <pc:sldMk cId="3464796192" sldId="298"/>
            <ac:spMk id="2" creationId="{84AACFF5-1DA4-4B0F-A159-43F6886D3932}"/>
          </ac:spMkLst>
        </pc:spChg>
        <pc:spChg chg="add mod">
          <ac:chgData name="Linh Phạm Thuỳ" userId="fabf70ec0b7409af" providerId="LiveId" clId="{8A51FEA3-CB4C-43B4-8461-B0198CFA5019}" dt="2020-08-18T10:11:12.886" v="3256" actId="255"/>
          <ac:spMkLst>
            <pc:docMk/>
            <pc:sldMk cId="3464796192" sldId="298"/>
            <ac:spMk id="3" creationId="{23867E22-BF3E-4809-AA75-FFA18408EC02}"/>
          </ac:spMkLst>
        </pc:spChg>
        <pc:spChg chg="add mod">
          <ac:chgData name="Linh Phạm Thuỳ" userId="fabf70ec0b7409af" providerId="LiveId" clId="{8A51FEA3-CB4C-43B4-8461-B0198CFA5019}" dt="2020-08-18T10:12:08.829" v="3273" actId="20577"/>
          <ac:spMkLst>
            <pc:docMk/>
            <pc:sldMk cId="3464796192" sldId="298"/>
            <ac:spMk id="4" creationId="{50B80188-9429-4565-A2FB-F56D88D79CFD}"/>
          </ac:spMkLst>
        </pc:spChg>
        <pc:spChg chg="add mod">
          <ac:chgData name="Linh Phạm Thuỳ" userId="fabf70ec0b7409af" providerId="LiveId" clId="{8A51FEA3-CB4C-43B4-8461-B0198CFA5019}" dt="2020-08-18T10:11:12.886" v="3256" actId="255"/>
          <ac:spMkLst>
            <pc:docMk/>
            <pc:sldMk cId="3464796192" sldId="298"/>
            <ac:spMk id="5" creationId="{8CDA262E-BBB9-4911-8C0D-A78E28183981}"/>
          </ac:spMkLst>
        </pc:spChg>
      </pc:sldChg>
      <pc:sldChg chg="addSp delSp modSp new del">
        <pc:chgData name="Linh Phạm Thuỳ" userId="fabf70ec0b7409af" providerId="LiveId" clId="{8A51FEA3-CB4C-43B4-8461-B0198CFA5019}" dt="2020-08-18T05:57:54.956" v="2775" actId="680"/>
        <pc:sldMkLst>
          <pc:docMk/>
          <pc:sldMk cId="2927551386" sldId="299"/>
        </pc:sldMkLst>
        <pc:cxnChg chg="add del mod">
          <ac:chgData name="Linh Phạm Thuỳ" userId="fabf70ec0b7409af" providerId="LiveId" clId="{8A51FEA3-CB4C-43B4-8461-B0198CFA5019}" dt="2020-08-18T05:57:52.192" v="2774"/>
          <ac:cxnSpMkLst>
            <pc:docMk/>
            <pc:sldMk cId="2927551386" sldId="299"/>
            <ac:cxnSpMk id="2" creationId="{D6D918BB-F8EE-4C37-8B16-8AE89E84909D}"/>
          </ac:cxnSpMkLst>
        </pc:cxnChg>
        <pc:cxnChg chg="add del mod">
          <ac:chgData name="Linh Phạm Thuỳ" userId="fabf70ec0b7409af" providerId="LiveId" clId="{8A51FEA3-CB4C-43B4-8461-B0198CFA5019}" dt="2020-08-18T05:57:52.192" v="2774"/>
          <ac:cxnSpMkLst>
            <pc:docMk/>
            <pc:sldMk cId="2927551386" sldId="299"/>
            <ac:cxnSpMk id="3" creationId="{AC6FD7B3-FFF8-4E21-AA34-B0BAEB9351A0}"/>
          </ac:cxnSpMkLst>
        </pc:cxnChg>
        <pc:cxnChg chg="add del mod">
          <ac:chgData name="Linh Phạm Thuỳ" userId="fabf70ec0b7409af" providerId="LiveId" clId="{8A51FEA3-CB4C-43B4-8461-B0198CFA5019}" dt="2020-08-18T05:57:52.192" v="2774"/>
          <ac:cxnSpMkLst>
            <pc:docMk/>
            <pc:sldMk cId="2927551386" sldId="299"/>
            <ac:cxnSpMk id="4" creationId="{E593ED32-A1FA-4FD0-A0ED-079052A8E98A}"/>
          </ac:cxnSpMkLst>
        </pc:cxnChg>
        <pc:cxnChg chg="add del mod">
          <ac:chgData name="Linh Phạm Thuỳ" userId="fabf70ec0b7409af" providerId="LiveId" clId="{8A51FEA3-CB4C-43B4-8461-B0198CFA5019}" dt="2020-08-18T05:57:52.192" v="2774"/>
          <ac:cxnSpMkLst>
            <pc:docMk/>
            <pc:sldMk cId="2927551386" sldId="299"/>
            <ac:cxnSpMk id="5" creationId="{B58E2B8C-E25F-4FA8-B782-02FD3C9E2E7B}"/>
          </ac:cxnSpMkLst>
        </pc:cxnChg>
        <pc:cxnChg chg="add del mod">
          <ac:chgData name="Linh Phạm Thuỳ" userId="fabf70ec0b7409af" providerId="LiveId" clId="{8A51FEA3-CB4C-43B4-8461-B0198CFA5019}" dt="2020-08-18T05:57:52.192" v="2774"/>
          <ac:cxnSpMkLst>
            <pc:docMk/>
            <pc:sldMk cId="2927551386" sldId="299"/>
            <ac:cxnSpMk id="6" creationId="{FC0C2C03-370B-4215-AE94-04A0C93C5CB6}"/>
          </ac:cxnSpMkLst>
        </pc:cxnChg>
        <pc:cxnChg chg="add del mod">
          <ac:chgData name="Linh Phạm Thuỳ" userId="fabf70ec0b7409af" providerId="LiveId" clId="{8A51FEA3-CB4C-43B4-8461-B0198CFA5019}" dt="2020-08-18T05:57:52.192" v="2774"/>
          <ac:cxnSpMkLst>
            <pc:docMk/>
            <pc:sldMk cId="2927551386" sldId="299"/>
            <ac:cxnSpMk id="7" creationId="{2C9DCD47-6758-424B-9519-B045ACE4DD25}"/>
          </ac:cxnSpMkLst>
        </pc:cxnChg>
        <pc:cxnChg chg="add del mod">
          <ac:chgData name="Linh Phạm Thuỳ" userId="fabf70ec0b7409af" providerId="LiveId" clId="{8A51FEA3-CB4C-43B4-8461-B0198CFA5019}" dt="2020-08-18T05:57:52.192" v="2774"/>
          <ac:cxnSpMkLst>
            <pc:docMk/>
            <pc:sldMk cId="2927551386" sldId="299"/>
            <ac:cxnSpMk id="8" creationId="{41050F11-5429-4812-B4FE-231B6F2DA50A}"/>
          </ac:cxnSpMkLst>
        </pc:cxnChg>
      </pc:sldChg>
      <pc:sldChg chg="addSp delSp modSp new mod">
        <pc:chgData name="Linh Phạm Thuỳ" userId="fabf70ec0b7409af" providerId="LiveId" clId="{8A51FEA3-CB4C-43B4-8461-B0198CFA5019}" dt="2020-08-18T09:31:16.361" v="3109" actId="122"/>
        <pc:sldMkLst>
          <pc:docMk/>
          <pc:sldMk cId="3318013864" sldId="299"/>
        </pc:sldMkLst>
        <pc:spChg chg="add mod">
          <ac:chgData name="Linh Phạm Thuỳ" userId="fabf70ec0b7409af" providerId="LiveId" clId="{8A51FEA3-CB4C-43B4-8461-B0198CFA5019}" dt="2020-08-18T09:26:37.006" v="3050" actId="1076"/>
          <ac:spMkLst>
            <pc:docMk/>
            <pc:sldMk cId="3318013864" sldId="299"/>
            <ac:spMk id="10" creationId="{45EA159B-5F72-4485-8C3A-85A199FB38A5}"/>
          </ac:spMkLst>
        </pc:spChg>
        <pc:spChg chg="add mod">
          <ac:chgData name="Linh Phạm Thuỳ" userId="fabf70ec0b7409af" providerId="LiveId" clId="{8A51FEA3-CB4C-43B4-8461-B0198CFA5019}" dt="2020-08-18T09:30:45.645" v="3103" actId="1076"/>
          <ac:spMkLst>
            <pc:docMk/>
            <pc:sldMk cId="3318013864" sldId="299"/>
            <ac:spMk id="15" creationId="{2B73D932-4583-4B84-9EFD-06B50C787BFE}"/>
          </ac:spMkLst>
        </pc:spChg>
        <pc:spChg chg="add mod">
          <ac:chgData name="Linh Phạm Thuỳ" userId="fabf70ec0b7409af" providerId="LiveId" clId="{8A51FEA3-CB4C-43B4-8461-B0198CFA5019}" dt="2020-08-18T09:31:16.361" v="3109" actId="122"/>
          <ac:spMkLst>
            <pc:docMk/>
            <pc:sldMk cId="3318013864" sldId="299"/>
            <ac:spMk id="17" creationId="{F8B6C74B-17D4-461A-AE5A-36D84318575E}"/>
          </ac:spMkLst>
        </pc:spChg>
        <pc:spChg chg="add mod">
          <ac:chgData name="Linh Phạm Thuỳ" userId="fabf70ec0b7409af" providerId="LiveId" clId="{8A51FEA3-CB4C-43B4-8461-B0198CFA5019}" dt="2020-08-18T09:28:50.465" v="3074" actId="1076"/>
          <ac:spMkLst>
            <pc:docMk/>
            <pc:sldMk cId="3318013864" sldId="299"/>
            <ac:spMk id="29" creationId="{440DA0E1-90C0-45A3-B933-4ED38B213C59}"/>
          </ac:spMkLst>
        </pc:spChg>
        <pc:spChg chg="add mod">
          <ac:chgData name="Linh Phạm Thuỳ" userId="fabf70ec0b7409af" providerId="LiveId" clId="{8A51FEA3-CB4C-43B4-8461-B0198CFA5019}" dt="2020-08-18T09:13:01.926" v="2967" actId="571"/>
          <ac:spMkLst>
            <pc:docMk/>
            <pc:sldMk cId="3318013864" sldId="299"/>
            <ac:spMk id="47" creationId="{79D71917-DC0F-474E-B8B3-CF8926AC55E4}"/>
          </ac:spMkLst>
        </pc:spChg>
        <pc:spChg chg="add del mod">
          <ac:chgData name="Linh Phạm Thuỳ" userId="fabf70ec0b7409af" providerId="LiveId" clId="{8A51FEA3-CB4C-43B4-8461-B0198CFA5019}" dt="2020-08-18T09:13:20.858" v="2971"/>
          <ac:spMkLst>
            <pc:docMk/>
            <pc:sldMk cId="3318013864" sldId="299"/>
            <ac:spMk id="50" creationId="{F7ED1078-B94C-44A9-827D-CB4DEA9851D5}"/>
          </ac:spMkLst>
        </pc:spChg>
        <pc:spChg chg="add del mod">
          <ac:chgData name="Linh Phạm Thuỳ" userId="fabf70ec0b7409af" providerId="LiveId" clId="{8A51FEA3-CB4C-43B4-8461-B0198CFA5019}" dt="2020-08-18T09:14:17.801" v="2979"/>
          <ac:spMkLst>
            <pc:docMk/>
            <pc:sldMk cId="3318013864" sldId="299"/>
            <ac:spMk id="53" creationId="{8BE42143-F867-410D-B9AF-25CC151CA190}"/>
          </ac:spMkLst>
        </pc:spChg>
        <pc:cxnChg chg="add mod">
          <ac:chgData name="Linh Phạm Thuỳ" userId="fabf70ec0b7409af" providerId="LiveId" clId="{8A51FEA3-CB4C-43B4-8461-B0198CFA5019}" dt="2020-08-18T09:26:44.080" v="3052" actId="1076"/>
          <ac:cxnSpMkLst>
            <pc:docMk/>
            <pc:sldMk cId="3318013864" sldId="299"/>
            <ac:cxnSpMk id="2" creationId="{AEE87988-05C5-4463-A65C-8027CEC63875}"/>
          </ac:cxnSpMkLst>
        </pc:cxnChg>
        <pc:cxnChg chg="add mod">
          <ac:chgData name="Linh Phạm Thuỳ" userId="fabf70ec0b7409af" providerId="LiveId" clId="{8A51FEA3-CB4C-43B4-8461-B0198CFA5019}" dt="2020-08-18T09:29:29.350" v="3084" actId="1076"/>
          <ac:cxnSpMkLst>
            <pc:docMk/>
            <pc:sldMk cId="3318013864" sldId="299"/>
            <ac:cxnSpMk id="3" creationId="{9C179FC6-6196-4BFC-BF59-96A28E4BB61A}"/>
          </ac:cxnSpMkLst>
        </pc:cxnChg>
        <pc:cxnChg chg="add mod">
          <ac:chgData name="Linh Phạm Thuỳ" userId="fabf70ec0b7409af" providerId="LiveId" clId="{8A51FEA3-CB4C-43B4-8461-B0198CFA5019}" dt="2020-08-18T09:26:49.292" v="3053" actId="1076"/>
          <ac:cxnSpMkLst>
            <pc:docMk/>
            <pc:sldMk cId="3318013864" sldId="299"/>
            <ac:cxnSpMk id="4" creationId="{7182EE7E-E721-4F4A-AE92-4009ABBB8EF4}"/>
          </ac:cxnSpMkLst>
        </pc:cxnChg>
        <pc:cxnChg chg="add mod">
          <ac:chgData name="Linh Phạm Thuỳ" userId="fabf70ec0b7409af" providerId="LiveId" clId="{8A51FEA3-CB4C-43B4-8461-B0198CFA5019}" dt="2020-08-18T09:28:57.204" v="3075" actId="1076"/>
          <ac:cxnSpMkLst>
            <pc:docMk/>
            <pc:sldMk cId="3318013864" sldId="299"/>
            <ac:cxnSpMk id="5" creationId="{6E070011-B169-4E86-8571-0E6FEFEE99E5}"/>
          </ac:cxnSpMkLst>
        </pc:cxnChg>
        <pc:cxnChg chg="add mod">
          <ac:chgData name="Linh Phạm Thuỳ" userId="fabf70ec0b7409af" providerId="LiveId" clId="{8A51FEA3-CB4C-43B4-8461-B0198CFA5019}" dt="2020-08-18T09:30:00.612" v="3093" actId="1076"/>
          <ac:cxnSpMkLst>
            <pc:docMk/>
            <pc:sldMk cId="3318013864" sldId="299"/>
            <ac:cxnSpMk id="6" creationId="{F44C108A-5F6C-4AEB-9F2E-80BF6FCE86A5}"/>
          </ac:cxnSpMkLst>
        </pc:cxnChg>
        <pc:cxnChg chg="add mod">
          <ac:chgData name="Linh Phạm Thuỳ" userId="fabf70ec0b7409af" providerId="LiveId" clId="{8A51FEA3-CB4C-43B4-8461-B0198CFA5019}" dt="2020-08-18T09:28:45.073" v="3073" actId="14100"/>
          <ac:cxnSpMkLst>
            <pc:docMk/>
            <pc:sldMk cId="3318013864" sldId="299"/>
            <ac:cxnSpMk id="7" creationId="{40953D54-3A2E-45D9-8B7B-F480F9DC02F1}"/>
          </ac:cxnSpMkLst>
        </pc:cxnChg>
        <pc:cxnChg chg="add mod">
          <ac:chgData name="Linh Phạm Thuỳ" userId="fabf70ec0b7409af" providerId="LiveId" clId="{8A51FEA3-CB4C-43B4-8461-B0198CFA5019}" dt="2020-08-18T09:30:20.009" v="3098" actId="1076"/>
          <ac:cxnSpMkLst>
            <pc:docMk/>
            <pc:sldMk cId="3318013864" sldId="299"/>
            <ac:cxnSpMk id="8" creationId="{CE2F6F5E-7314-4F30-A072-2030D8023BC5}"/>
          </ac:cxnSpMkLst>
        </pc:cxnChg>
        <pc:cxnChg chg="add del mod">
          <ac:chgData name="Linh Phạm Thuỳ" userId="fabf70ec0b7409af" providerId="LiveId" clId="{8A51FEA3-CB4C-43B4-8461-B0198CFA5019}" dt="2020-08-18T09:12:37.079" v="2963" actId="478"/>
          <ac:cxnSpMkLst>
            <pc:docMk/>
            <pc:sldMk cId="3318013864" sldId="299"/>
            <ac:cxnSpMk id="11" creationId="{B114B18F-B519-4847-AAE1-1425E5AAB2D7}"/>
          </ac:cxnSpMkLst>
        </pc:cxnChg>
        <pc:cxnChg chg="add del mod">
          <ac:chgData name="Linh Phạm Thuỳ" userId="fabf70ec0b7409af" providerId="LiveId" clId="{8A51FEA3-CB4C-43B4-8461-B0198CFA5019}" dt="2020-08-18T09:12:35.301" v="2962" actId="478"/>
          <ac:cxnSpMkLst>
            <pc:docMk/>
            <pc:sldMk cId="3318013864" sldId="299"/>
            <ac:cxnSpMk id="12" creationId="{3B959664-E9BA-426B-937B-312DF7258D33}"/>
          </ac:cxnSpMkLst>
        </pc:cxnChg>
        <pc:cxnChg chg="add del mod">
          <ac:chgData name="Linh Phạm Thuỳ" userId="fabf70ec0b7409af" providerId="LiveId" clId="{8A51FEA3-CB4C-43B4-8461-B0198CFA5019}" dt="2020-08-18T09:12:38.933" v="2964" actId="478"/>
          <ac:cxnSpMkLst>
            <pc:docMk/>
            <pc:sldMk cId="3318013864" sldId="299"/>
            <ac:cxnSpMk id="13" creationId="{D52523F9-452C-4E16-A4C6-397E31C09B66}"/>
          </ac:cxnSpMkLst>
        </pc:cxnChg>
        <pc:cxnChg chg="add mod">
          <ac:chgData name="Linh Phạm Thuỳ" userId="fabf70ec0b7409af" providerId="LiveId" clId="{8A51FEA3-CB4C-43B4-8461-B0198CFA5019}" dt="2020-08-18T09:13:01.926" v="2967" actId="571"/>
          <ac:cxnSpMkLst>
            <pc:docMk/>
            <pc:sldMk cId="3318013864" sldId="299"/>
            <ac:cxnSpMk id="46" creationId="{B235CF01-8317-4CDA-94BC-123BC82BFD00}"/>
          </ac:cxnSpMkLst>
        </pc:cxnChg>
        <pc:cxnChg chg="add del mod">
          <ac:chgData name="Linh Phạm Thuỳ" userId="fabf70ec0b7409af" providerId="LiveId" clId="{8A51FEA3-CB4C-43B4-8461-B0198CFA5019}" dt="2020-08-18T09:13:20.858" v="2971"/>
          <ac:cxnSpMkLst>
            <pc:docMk/>
            <pc:sldMk cId="3318013864" sldId="299"/>
            <ac:cxnSpMk id="49" creationId="{DA80A50E-E228-4C37-B4B2-BEBBA8122B1F}"/>
          </ac:cxnSpMkLst>
        </pc:cxnChg>
        <pc:cxnChg chg="add mod">
          <ac:chgData name="Linh Phạm Thuỳ" userId="fabf70ec0b7409af" providerId="LiveId" clId="{8A51FEA3-CB4C-43B4-8461-B0198CFA5019}" dt="2020-08-18T09:30:51.913" v="3104" actId="1076"/>
          <ac:cxnSpMkLst>
            <pc:docMk/>
            <pc:sldMk cId="3318013864" sldId="299"/>
            <ac:cxnSpMk id="51" creationId="{7E612FCC-89A1-4D9C-86A6-41024B3039D4}"/>
          </ac:cxnSpMkLst>
        </pc:cxnChg>
        <pc:cxnChg chg="add mod">
          <ac:chgData name="Linh Phạm Thuỳ" userId="fabf70ec0b7409af" providerId="LiveId" clId="{8A51FEA3-CB4C-43B4-8461-B0198CFA5019}" dt="2020-08-18T09:31:00.152" v="3106" actId="1076"/>
          <ac:cxnSpMkLst>
            <pc:docMk/>
            <pc:sldMk cId="3318013864" sldId="299"/>
            <ac:cxnSpMk id="52" creationId="{D4C36027-71B1-46C8-AF4E-0D26A4E49E65}"/>
          </ac:cxnSpMkLst>
        </pc:cxnChg>
        <pc:cxnChg chg="add mod">
          <ac:chgData name="Linh Phạm Thuỳ" userId="fabf70ec0b7409af" providerId="LiveId" clId="{8A51FEA3-CB4C-43B4-8461-B0198CFA5019}" dt="2020-08-18T09:30:56.478" v="3105" actId="1076"/>
          <ac:cxnSpMkLst>
            <pc:docMk/>
            <pc:sldMk cId="3318013864" sldId="299"/>
            <ac:cxnSpMk id="54" creationId="{5B0E11F9-510F-4E1C-A3D7-7F9DFCC8A842}"/>
          </ac:cxnSpMkLst>
        </pc:cxnChg>
      </pc:sldChg>
      <pc:sldChg chg="addSp modSp new mod ord">
        <pc:chgData name="Linh Phạm Thuỳ" userId="fabf70ec0b7409af" providerId="LiveId" clId="{8A51FEA3-CB4C-43B4-8461-B0198CFA5019}" dt="2020-08-18T09:39:22.242" v="3159"/>
        <pc:sldMkLst>
          <pc:docMk/>
          <pc:sldMk cId="3391116183" sldId="300"/>
        </pc:sldMkLst>
        <pc:picChg chg="add mod">
          <ac:chgData name="Linh Phạm Thuỳ" userId="fabf70ec0b7409af" providerId="LiveId" clId="{8A51FEA3-CB4C-43B4-8461-B0198CFA5019}" dt="2020-08-18T09:39:16.194" v="3157" actId="14100"/>
          <ac:picMkLst>
            <pc:docMk/>
            <pc:sldMk cId="3391116183" sldId="300"/>
            <ac:picMk id="3" creationId="{FD83E973-BB70-480C-83ED-8C130790413D}"/>
          </ac:picMkLst>
        </pc:picChg>
      </pc:sldChg>
      <pc:sldChg chg="addSp delSp modSp new mod delAnim modAnim">
        <pc:chgData name="Linh Phạm Thuỳ" userId="fabf70ec0b7409af" providerId="LiveId" clId="{8A51FEA3-CB4C-43B4-8461-B0198CFA5019}" dt="2020-08-18T09:48:53.332" v="3228" actId="1076"/>
        <pc:sldMkLst>
          <pc:docMk/>
          <pc:sldMk cId="2436162090" sldId="301"/>
        </pc:sldMkLst>
        <pc:spChg chg="add mod">
          <ac:chgData name="Linh Phạm Thuỳ" userId="fabf70ec0b7409af" providerId="LiveId" clId="{8A51FEA3-CB4C-43B4-8461-B0198CFA5019}" dt="2020-08-18T09:44:20.213" v="3210" actId="20577"/>
          <ac:spMkLst>
            <pc:docMk/>
            <pc:sldMk cId="2436162090" sldId="301"/>
            <ac:spMk id="5" creationId="{D9753FB2-E2A8-48EC-BB13-DD45C3A60A3F}"/>
          </ac:spMkLst>
        </pc:spChg>
        <pc:spChg chg="add mod">
          <ac:chgData name="Linh Phạm Thuỳ" userId="fabf70ec0b7409af" providerId="LiveId" clId="{8A51FEA3-CB4C-43B4-8461-B0198CFA5019}" dt="2020-08-18T09:46:23.780" v="3226" actId="2711"/>
          <ac:spMkLst>
            <pc:docMk/>
            <pc:sldMk cId="2436162090" sldId="301"/>
            <ac:spMk id="6" creationId="{E3BF950D-E3C3-4ECF-94FD-3EDBCDE8ABFB}"/>
          </ac:spMkLst>
        </pc:spChg>
        <pc:spChg chg="add mod">
          <ac:chgData name="Linh Phạm Thuỳ" userId="fabf70ec0b7409af" providerId="LiveId" clId="{8A51FEA3-CB4C-43B4-8461-B0198CFA5019}" dt="2020-08-18T09:42:40.377" v="3183" actId="255"/>
          <ac:spMkLst>
            <pc:docMk/>
            <pc:sldMk cId="2436162090" sldId="301"/>
            <ac:spMk id="7" creationId="{F241FB0B-2611-4404-A586-6B6A7CC6C30C}"/>
          </ac:spMkLst>
        </pc:spChg>
        <pc:spChg chg="add del mod">
          <ac:chgData name="Linh Phạm Thuỳ" userId="fabf70ec0b7409af" providerId="LiveId" clId="{8A51FEA3-CB4C-43B4-8461-B0198CFA5019}" dt="2020-08-18T09:41:29.985" v="3165" actId="478"/>
          <ac:spMkLst>
            <pc:docMk/>
            <pc:sldMk cId="2436162090" sldId="301"/>
            <ac:spMk id="8" creationId="{569CC470-98A7-47B5-9FF3-E43DEAD0178F}"/>
          </ac:spMkLst>
        </pc:spChg>
        <pc:spChg chg="add del mod">
          <ac:chgData name="Linh Phạm Thuỳ" userId="fabf70ec0b7409af" providerId="LiveId" clId="{8A51FEA3-CB4C-43B4-8461-B0198CFA5019}" dt="2020-08-18T09:41:34.701" v="3168" actId="478"/>
          <ac:spMkLst>
            <pc:docMk/>
            <pc:sldMk cId="2436162090" sldId="301"/>
            <ac:spMk id="9" creationId="{C3B51898-070E-4466-B439-26A3C20B69AF}"/>
          </ac:spMkLst>
        </pc:spChg>
        <pc:spChg chg="add del mod">
          <ac:chgData name="Linh Phạm Thuỳ" userId="fabf70ec0b7409af" providerId="LiveId" clId="{8A51FEA3-CB4C-43B4-8461-B0198CFA5019}" dt="2020-08-18T09:41:41.727" v="3173" actId="478"/>
          <ac:spMkLst>
            <pc:docMk/>
            <pc:sldMk cId="2436162090" sldId="301"/>
            <ac:spMk id="10" creationId="{72F9D84F-2363-43D9-A454-58A721A92DF5}"/>
          </ac:spMkLst>
        </pc:spChg>
        <pc:spChg chg="add del mod">
          <ac:chgData name="Linh Phạm Thuỳ" userId="fabf70ec0b7409af" providerId="LiveId" clId="{8A51FEA3-CB4C-43B4-8461-B0198CFA5019}" dt="2020-08-18T09:41:36.561" v="3169" actId="478"/>
          <ac:spMkLst>
            <pc:docMk/>
            <pc:sldMk cId="2436162090" sldId="301"/>
            <ac:spMk id="11" creationId="{D0BCADA4-7799-42F9-878C-1085330A6350}"/>
          </ac:spMkLst>
        </pc:spChg>
        <pc:spChg chg="add del mod">
          <ac:chgData name="Linh Phạm Thuỳ" userId="fabf70ec0b7409af" providerId="LiveId" clId="{8A51FEA3-CB4C-43B4-8461-B0198CFA5019}" dt="2020-08-18T09:41:39.741" v="3172" actId="478"/>
          <ac:spMkLst>
            <pc:docMk/>
            <pc:sldMk cId="2436162090" sldId="301"/>
            <ac:spMk id="12" creationId="{0EEBEDE5-A4D2-4F7A-901F-85FC1F9CFA56}"/>
          </ac:spMkLst>
        </pc:spChg>
        <pc:spChg chg="add del mod">
          <ac:chgData name="Linh Phạm Thuỳ" userId="fabf70ec0b7409af" providerId="LiveId" clId="{8A51FEA3-CB4C-43B4-8461-B0198CFA5019}" dt="2020-08-18T09:41:46.769" v="3175" actId="478"/>
          <ac:spMkLst>
            <pc:docMk/>
            <pc:sldMk cId="2436162090" sldId="301"/>
            <ac:spMk id="13" creationId="{83CEC047-E8DA-42F6-A852-0EB8EFB3CCDD}"/>
          </ac:spMkLst>
        </pc:spChg>
        <pc:spChg chg="add del mod">
          <ac:chgData name="Linh Phạm Thuỳ" userId="fabf70ec0b7409af" providerId="LiveId" clId="{8A51FEA3-CB4C-43B4-8461-B0198CFA5019}" dt="2020-08-18T09:41:44.598" v="3174" actId="478"/>
          <ac:spMkLst>
            <pc:docMk/>
            <pc:sldMk cId="2436162090" sldId="301"/>
            <ac:spMk id="14" creationId="{C6F90646-4237-4B0D-BFCA-17C509A983FB}"/>
          </ac:spMkLst>
        </pc:spChg>
        <pc:grpChg chg="add del mod">
          <ac:chgData name="Linh Phạm Thuỳ" userId="fabf70ec0b7409af" providerId="LiveId" clId="{8A51FEA3-CB4C-43B4-8461-B0198CFA5019}" dt="2020-08-18T09:40:55.917" v="3163" actId="478"/>
          <ac:grpSpMkLst>
            <pc:docMk/>
            <pc:sldMk cId="2436162090" sldId="301"/>
            <ac:grpSpMk id="2" creationId="{7CC3F0EB-0FCC-4292-BD38-60C669571623}"/>
          </ac:grpSpMkLst>
        </pc:grpChg>
        <pc:picChg chg="mod">
          <ac:chgData name="Linh Phạm Thuỳ" userId="fabf70ec0b7409af" providerId="LiveId" clId="{8A51FEA3-CB4C-43B4-8461-B0198CFA5019}" dt="2020-08-18T09:40:53.672" v="3162"/>
          <ac:picMkLst>
            <pc:docMk/>
            <pc:sldMk cId="2436162090" sldId="301"/>
            <ac:picMk id="3" creationId="{C940C001-6911-476A-9430-C0D3EB9347BD}"/>
          </ac:picMkLst>
        </pc:picChg>
        <pc:picChg chg="mod">
          <ac:chgData name="Linh Phạm Thuỳ" userId="fabf70ec0b7409af" providerId="LiveId" clId="{8A51FEA3-CB4C-43B4-8461-B0198CFA5019}" dt="2020-08-18T09:40:53.672" v="3162"/>
          <ac:picMkLst>
            <pc:docMk/>
            <pc:sldMk cId="2436162090" sldId="301"/>
            <ac:picMk id="4" creationId="{C0308EA0-1DE5-482F-98F8-8C25E1C6973A}"/>
          </ac:picMkLst>
        </pc:picChg>
        <pc:picChg chg="add mod">
          <ac:chgData name="Linh Phạm Thuỳ" userId="fabf70ec0b7409af" providerId="LiveId" clId="{8A51FEA3-CB4C-43B4-8461-B0198CFA5019}" dt="2020-08-18T09:48:53.332" v="3228" actId="1076"/>
          <ac:picMkLst>
            <pc:docMk/>
            <pc:sldMk cId="2436162090" sldId="301"/>
            <ac:picMk id="26" creationId="{A453EB0B-D63A-4F24-9873-C942E06E8639}"/>
          </ac:picMkLst>
        </pc:picChg>
        <pc:cxnChg chg="add mod">
          <ac:chgData name="Linh Phạm Thuỳ" userId="fabf70ec0b7409af" providerId="LiveId" clId="{8A51FEA3-CB4C-43B4-8461-B0198CFA5019}" dt="2020-08-18T09:45:22.675" v="3219" actId="14100"/>
          <ac:cxnSpMkLst>
            <pc:docMk/>
            <pc:sldMk cId="2436162090" sldId="301"/>
            <ac:cxnSpMk id="15" creationId="{973B5758-B676-4126-82FB-E64C5EEB1A7D}"/>
          </ac:cxnSpMkLst>
        </pc:cxnChg>
        <pc:cxnChg chg="add mod">
          <ac:chgData name="Linh Phạm Thuỳ" userId="fabf70ec0b7409af" providerId="LiveId" clId="{8A51FEA3-CB4C-43B4-8461-B0198CFA5019}" dt="2020-08-18T09:45:07.855" v="3217" actId="14100"/>
          <ac:cxnSpMkLst>
            <pc:docMk/>
            <pc:sldMk cId="2436162090" sldId="301"/>
            <ac:cxnSpMk id="16" creationId="{DF90C509-7F69-407C-B660-AE0521760018}"/>
          </ac:cxnSpMkLst>
        </pc:cxnChg>
        <pc:cxnChg chg="add mod">
          <ac:chgData name="Linh Phạm Thuỳ" userId="fabf70ec0b7409af" providerId="LiveId" clId="{8A51FEA3-CB4C-43B4-8461-B0198CFA5019}" dt="2020-08-18T09:45:31.493" v="3221" actId="14100"/>
          <ac:cxnSpMkLst>
            <pc:docMk/>
            <pc:sldMk cId="2436162090" sldId="301"/>
            <ac:cxnSpMk id="17" creationId="{15DE968A-935A-42E8-A5BD-E1B3B146AC56}"/>
          </ac:cxnSpMkLst>
        </pc:cxnChg>
        <pc:cxnChg chg="add mod">
          <ac:chgData name="Linh Phạm Thuỳ" userId="fabf70ec0b7409af" providerId="LiveId" clId="{8A51FEA3-CB4C-43B4-8461-B0198CFA5019}" dt="2020-08-18T09:45:40.615" v="3224" actId="14100"/>
          <ac:cxnSpMkLst>
            <pc:docMk/>
            <pc:sldMk cId="2436162090" sldId="301"/>
            <ac:cxnSpMk id="18" creationId="{002C251A-FF3F-41AB-BE82-2D870FF49FB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195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24140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latin typeface="Calibri"/>
              </a:rPr>
              <a:pPr/>
              <a:t>34</a:t>
            </a:fld>
            <a:endParaRPr lang="zh-CN" altLang="en-US">
              <a:solidFill>
                <a:prstClr val="black"/>
              </a:solidFill>
              <a:latin typeface="Calibri"/>
            </a:endParaRPr>
          </a:p>
        </p:txBody>
      </p:sp>
    </p:spTree>
    <p:extLst>
      <p:ext uri="{BB962C8B-B14F-4D97-AF65-F5344CB8AC3E}">
        <p14:creationId xmlns:p14="http://schemas.microsoft.com/office/powerpoint/2010/main" val="317847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41115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41797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41797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a:t>
            </a:r>
            <a:r>
              <a:rPr lang="en-US" baseline="0" smtClean="0"/>
              <a:t> hãy nghe hs nói câu này nhé. Sẽ rất hạnh phúc khi nghe hs kể đấy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450598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extLst>
      <p:ext uri="{BB962C8B-B14F-4D97-AF65-F5344CB8AC3E}">
        <p14:creationId xmlns:p14="http://schemas.microsoft.com/office/powerpoint/2010/main" val="2134477244"/>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968885"/>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6344"/>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11989295"/>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4312158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289043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7E8D117-9164-4F81-AA5B-CBECAD4E6F4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13940359"/>
      </p:ext>
    </p:extLst>
  </p:cSld>
  <p:clrMapOvr>
    <a:masterClrMapping/>
  </p:clrMapOvr>
  <p:transition spd="slow">
    <p:push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extLst>
      <p:ext uri="{BB962C8B-B14F-4D97-AF65-F5344CB8AC3E}">
        <p14:creationId xmlns:p14="http://schemas.microsoft.com/office/powerpoint/2010/main" val="4059972472"/>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97622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30856"/>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94122933"/>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448724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142511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7E8D117-9164-4F81-AA5B-CBECAD4E6F4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71964609"/>
      </p:ext>
    </p:extLst>
  </p:cSld>
  <p:clrMapOvr>
    <a:masterClrMapping/>
  </p:clrMapOvr>
  <p:transition spd="slow">
    <p:push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extLst>
      <p:ext uri="{BB962C8B-B14F-4D97-AF65-F5344CB8AC3E}">
        <p14:creationId xmlns:p14="http://schemas.microsoft.com/office/powerpoint/2010/main" val="2195586825"/>
      </p:ext>
    </p:extLst>
  </p:cSld>
  <p:clrMapOvr>
    <a:masterClrMapping/>
  </p:clrMapOvr>
  <p:transition spd="slow"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6497"/>
      </p:ext>
    </p:extLst>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517058"/>
      </p:ext>
    </p:extLst>
  </p:cSld>
  <p:clrMapOvr>
    <a:masterClrMapping/>
  </p:clrMapOvr>
  <p:transition spd="slow" advTm="5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08918675"/>
      </p:ext>
    </p:extLst>
  </p:cSld>
  <p:clrMapOvr>
    <a:masterClrMapping/>
  </p:clrMapOvr>
  <p:transition spd="slow" advTm="5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21651929"/>
      </p:ext>
    </p:extLst>
  </p:cSld>
  <p:clrMapOvr>
    <a:masterClrMapping/>
  </p:clrMapOvr>
  <p:transition spd="slow" advTm="5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813545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7E8D117-9164-4F81-AA5B-CBECAD4E6F4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93520619"/>
      </p:ext>
    </p:extLst>
  </p:cSld>
  <p:clrMapOvr>
    <a:masterClrMapping/>
  </p:clrMapOvr>
  <p:transition spd="slow">
    <p:push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extLst>
      <p:ext uri="{BB962C8B-B14F-4D97-AF65-F5344CB8AC3E}">
        <p14:creationId xmlns:p14="http://schemas.microsoft.com/office/powerpoint/2010/main" val="1435071923"/>
      </p:ext>
    </p:extLst>
  </p:cSld>
  <p:clrMapOvr>
    <a:masterClrMapping/>
  </p:clrMapOvr>
  <p:transition spd="slow" advTm="5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221713"/>
      </p:ext>
    </p:extLst>
  </p:cSld>
  <p:clrMapOvr>
    <a:masterClrMapping/>
  </p:clrMapOvr>
  <p:transition spd="slow" advTm="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599753"/>
      </p:ext>
    </p:extLst>
  </p:cSld>
  <p:clrMapOvr>
    <a:masterClrMapping/>
  </p:clrMapOvr>
  <p:transition spd="slow" advTm="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02478208"/>
      </p:ext>
    </p:extLst>
  </p:cSld>
  <p:clrMapOvr>
    <a:masterClrMapping/>
  </p:clrMapOvr>
  <p:transition spd="slow" advTm="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78168751"/>
      </p:ext>
    </p:extLst>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896159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7E8D117-9164-4F81-AA5B-CBECAD4E6F4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49187234"/>
      </p:ext>
    </p:extLst>
  </p:cSld>
  <p:clrMapOvr>
    <a:masterClrMapping/>
  </p:clrMapOvr>
  <p:transition spd="slow">
    <p:push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extLst>
      <p:ext uri="{BB962C8B-B14F-4D97-AF65-F5344CB8AC3E}">
        <p14:creationId xmlns:p14="http://schemas.microsoft.com/office/powerpoint/2010/main" val="449582267"/>
      </p:ext>
    </p:extLst>
  </p:cSld>
  <p:clrMapOvr>
    <a:masterClrMapping/>
  </p:clrMapOvr>
  <p:transition spd="slow" advTm="5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30286"/>
      </p:ext>
    </p:extLst>
  </p:cSld>
  <p:clrMapOvr>
    <a:masterClrMapping/>
  </p:clrMapOvr>
  <p:transition spd="slow" advTm="5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42529"/>
      </p:ext>
    </p:extLst>
  </p:cSld>
  <p:clrMapOvr>
    <a:masterClrMapping/>
  </p:clrMapOvr>
  <p:transition spd="slow" advTm="5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40756695"/>
      </p:ext>
    </p:extLst>
  </p:cSld>
  <p:clrMapOvr>
    <a:masterClrMapping/>
  </p:clrMapOvr>
  <p:transition spd="slow" advTm="5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18392866"/>
      </p:ext>
    </p:extLst>
  </p:cSld>
  <p:clrMapOvr>
    <a:masterClrMapping/>
  </p:clrMapOvr>
  <p:transition spd="slow" advTm="5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884942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7E8D117-9164-4F81-AA5B-CBECAD4E6F4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54675217"/>
      </p:ext>
    </p:extLst>
  </p:cSld>
  <p:clrMapOvr>
    <a:masterClrMapping/>
  </p:clrMapOvr>
  <p:transition spd="slow">
    <p:push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extLst>
      <p:ext uri="{BB962C8B-B14F-4D97-AF65-F5344CB8AC3E}">
        <p14:creationId xmlns:p14="http://schemas.microsoft.com/office/powerpoint/2010/main" val="681058291"/>
      </p:ext>
    </p:extLst>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993445"/>
      </p:ext>
    </p:extLst>
  </p:cSld>
  <p:clrMapOvr>
    <a:masterClrMapping/>
  </p:clrMapOvr>
  <p:transition spd="slow" advTm="5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452690"/>
      </p:ext>
    </p:extLst>
  </p:cSld>
  <p:clrMapOvr>
    <a:masterClrMapping/>
  </p:clrMapOvr>
  <p:transition spd="slow" advTm="5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17483954"/>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96299682"/>
      </p:ext>
    </p:extLst>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789595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solidFill>
                  <a:srgbClr val="000000">
                    <a:tint val="75000"/>
                  </a:srgbClr>
                </a:solidFill>
              </a:rPr>
              <a:pPr/>
              <a:t>2023/2/8</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7E8D117-9164-4F81-AA5B-CBECAD4E6F4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15430156"/>
      </p:ext>
    </p:extLst>
  </p:cSld>
  <p:clrMapOvr>
    <a:masterClrMapping/>
  </p:clrMapOvr>
  <p:transition spd="slow">
    <p:push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1.png"/><Relationship Id="rId4" Type="http://schemas.openxmlformats.org/officeDocument/2006/relationships/slideLayout" Target="../slideLayouts/slideLayout17.xml"/><Relationship Id="rId9"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1.png"/><Relationship Id="rId4" Type="http://schemas.openxmlformats.org/officeDocument/2006/relationships/slideLayout" Target="../slideLayouts/slideLayout24.xml"/><Relationship Id="rId9"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1.png"/><Relationship Id="rId4" Type="http://schemas.openxmlformats.org/officeDocument/2006/relationships/slideLayout" Target="../slideLayouts/slideLayout31.xml"/><Relationship Id="rId9"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1.png"/><Relationship Id="rId4" Type="http://schemas.openxmlformats.org/officeDocument/2006/relationships/slideLayout" Target="../slideLayouts/slideLayout38.xml"/><Relationship Id="rId9" Type="http://schemas.openxmlformats.org/officeDocument/2006/relationships/image" Target="../media/image10.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11.png"/><Relationship Id="rId4" Type="http://schemas.openxmlformats.org/officeDocument/2006/relationships/slideLayout" Target="../slideLayouts/slideLayout45.xml"/><Relationship Id="rId9" Type="http://schemas.openxmlformats.org/officeDocument/2006/relationships/image" Target="../media/image10.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11.png"/><Relationship Id="rId4" Type="http://schemas.openxmlformats.org/officeDocument/2006/relationships/slideLayout" Target="../slideLayouts/slideLayout52.xml"/><Relationship Id="rId9"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a:buClrTx/>
              <a:buFontTx/>
              <a:buNone/>
            </a:pPr>
            <a:fld id="{530820CF-B880-4189-942D-D702A7CBA730}" type="datetimeFigureOut">
              <a:rPr lang="zh-CN" altLang="en-US" kern="1200" smtClean="0">
                <a:solidFill>
                  <a:srgbClr val="000000">
                    <a:tint val="75000"/>
                  </a:srgbClr>
                </a:solidFill>
                <a:cs typeface="+mn-cs"/>
              </a:rPr>
              <a:pPr>
                <a:buClrTx/>
                <a:buFontTx/>
                <a:buNone/>
              </a:pPr>
              <a:t>2023/2/8</a:t>
            </a:fld>
            <a:endParaRPr lang="zh-CN" altLang="en-US" kern="1200" dirty="0">
              <a:solidFill>
                <a:srgbClr val="000000">
                  <a:tint val="75000"/>
                </a:srgbClr>
              </a:solidFill>
              <a:cs typeface="+mn-cs"/>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a:buClrTx/>
              <a:buFontTx/>
              <a:buNone/>
            </a:pPr>
            <a:endParaRPr lang="zh-CN" altLang="en-US" kern="1200" dirty="0">
              <a:solidFill>
                <a:srgbClr val="000000">
                  <a:tint val="75000"/>
                </a:srgbClr>
              </a:solidFill>
              <a:cs typeface="+mn-cs"/>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a:buClrTx/>
              <a:buFontTx/>
              <a:buNone/>
            </a:pPr>
            <a:fld id="{0C913308-F349-4B6D-A68A-DD1791B4A57B}" type="slidenum">
              <a:rPr lang="zh-CN" altLang="en-US" kern="1200" smtClean="0">
                <a:solidFill>
                  <a:srgbClr val="000000">
                    <a:tint val="75000"/>
                  </a:srgbClr>
                </a:solidFill>
                <a:cs typeface="+mn-cs"/>
              </a:rPr>
              <a:pPr>
                <a:buClrTx/>
                <a:buFontTx/>
                <a:buNone/>
              </a:pPr>
              <a:t>‹#›</a:t>
            </a:fld>
            <a:endParaRPr lang="zh-CN" altLang="en-US" kern="1200" dirty="0">
              <a:solidFill>
                <a:srgbClr val="000000">
                  <a:tint val="75000"/>
                </a:srgbClr>
              </a:solidFill>
              <a:cs typeface="+mn-cs"/>
            </a:endParaRPr>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7932127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a:buClrTx/>
              <a:buFontTx/>
              <a:buNone/>
            </a:pPr>
            <a:fld id="{530820CF-B880-4189-942D-D702A7CBA730}" type="datetimeFigureOut">
              <a:rPr lang="zh-CN" altLang="en-US" kern="1200" smtClean="0">
                <a:solidFill>
                  <a:srgbClr val="000000">
                    <a:tint val="75000"/>
                  </a:srgbClr>
                </a:solidFill>
                <a:cs typeface="+mn-cs"/>
              </a:rPr>
              <a:pPr>
                <a:buClrTx/>
                <a:buFontTx/>
                <a:buNone/>
              </a:pPr>
              <a:t>2023/2/8</a:t>
            </a:fld>
            <a:endParaRPr lang="zh-CN" altLang="en-US" kern="1200" dirty="0">
              <a:solidFill>
                <a:srgbClr val="000000">
                  <a:tint val="75000"/>
                </a:srgbClr>
              </a:solidFill>
              <a:cs typeface="+mn-cs"/>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a:buClrTx/>
              <a:buFontTx/>
              <a:buNone/>
            </a:pPr>
            <a:endParaRPr lang="zh-CN" altLang="en-US" kern="1200" dirty="0">
              <a:solidFill>
                <a:srgbClr val="000000">
                  <a:tint val="75000"/>
                </a:srgbClr>
              </a:solidFill>
              <a:cs typeface="+mn-cs"/>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a:buClrTx/>
              <a:buFontTx/>
              <a:buNone/>
            </a:pPr>
            <a:fld id="{0C913308-F349-4B6D-A68A-DD1791B4A57B}" type="slidenum">
              <a:rPr lang="zh-CN" altLang="en-US" kern="1200" smtClean="0">
                <a:solidFill>
                  <a:srgbClr val="000000">
                    <a:tint val="75000"/>
                  </a:srgbClr>
                </a:solidFill>
                <a:cs typeface="+mn-cs"/>
              </a:rPr>
              <a:pPr>
                <a:buClrTx/>
                <a:buFontTx/>
                <a:buNone/>
              </a:pPr>
              <a:t>‹#›</a:t>
            </a:fld>
            <a:endParaRPr lang="zh-CN" altLang="en-US" kern="1200" dirty="0">
              <a:solidFill>
                <a:srgbClr val="000000">
                  <a:tint val="75000"/>
                </a:srgbClr>
              </a:solidFill>
              <a:cs typeface="+mn-cs"/>
            </a:endParaRPr>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125197376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a:buClrTx/>
              <a:buFontTx/>
              <a:buNone/>
            </a:pPr>
            <a:fld id="{530820CF-B880-4189-942D-D702A7CBA730}" type="datetimeFigureOut">
              <a:rPr lang="zh-CN" altLang="en-US" kern="1200" smtClean="0">
                <a:solidFill>
                  <a:srgbClr val="000000">
                    <a:tint val="75000"/>
                  </a:srgbClr>
                </a:solidFill>
                <a:cs typeface="+mn-cs"/>
              </a:rPr>
              <a:pPr>
                <a:buClrTx/>
                <a:buFontTx/>
                <a:buNone/>
              </a:pPr>
              <a:t>2023/2/8</a:t>
            </a:fld>
            <a:endParaRPr lang="zh-CN" altLang="en-US" kern="1200" dirty="0">
              <a:solidFill>
                <a:srgbClr val="000000">
                  <a:tint val="75000"/>
                </a:srgbClr>
              </a:solidFill>
              <a:cs typeface="+mn-cs"/>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a:buClrTx/>
              <a:buFontTx/>
              <a:buNone/>
            </a:pPr>
            <a:endParaRPr lang="zh-CN" altLang="en-US" kern="1200" dirty="0">
              <a:solidFill>
                <a:srgbClr val="000000">
                  <a:tint val="75000"/>
                </a:srgbClr>
              </a:solidFill>
              <a:cs typeface="+mn-cs"/>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a:buClrTx/>
              <a:buFontTx/>
              <a:buNone/>
            </a:pPr>
            <a:fld id="{0C913308-F349-4B6D-A68A-DD1791B4A57B}" type="slidenum">
              <a:rPr lang="zh-CN" altLang="en-US" kern="1200" smtClean="0">
                <a:solidFill>
                  <a:srgbClr val="000000">
                    <a:tint val="75000"/>
                  </a:srgbClr>
                </a:solidFill>
                <a:cs typeface="+mn-cs"/>
              </a:rPr>
              <a:pPr>
                <a:buClrTx/>
                <a:buFontTx/>
                <a:buNone/>
              </a:pPr>
              <a:t>‹#›</a:t>
            </a:fld>
            <a:endParaRPr lang="zh-CN" altLang="en-US" kern="1200" dirty="0">
              <a:solidFill>
                <a:srgbClr val="000000">
                  <a:tint val="75000"/>
                </a:srgbClr>
              </a:solidFill>
              <a:cs typeface="+mn-cs"/>
            </a:endParaRPr>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21482358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a:buClrTx/>
              <a:buFontTx/>
              <a:buNone/>
            </a:pPr>
            <a:fld id="{530820CF-B880-4189-942D-D702A7CBA730}" type="datetimeFigureOut">
              <a:rPr lang="zh-CN" altLang="en-US" kern="1200" smtClean="0">
                <a:solidFill>
                  <a:srgbClr val="000000">
                    <a:tint val="75000"/>
                  </a:srgbClr>
                </a:solidFill>
              </a:rPr>
              <a:pPr>
                <a:buClrTx/>
                <a:buFontTx/>
                <a:buNone/>
              </a:pPr>
              <a:t>2023/2/8</a:t>
            </a:fld>
            <a:endParaRPr lang="zh-CN" altLang="en-US" kern="1200" dirty="0">
              <a:solidFill>
                <a:srgbClr val="000000">
                  <a:tint val="75000"/>
                </a:srgb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a:buClrTx/>
              <a:buFontTx/>
              <a:buNone/>
            </a:pPr>
            <a:endParaRPr lang="zh-CN" altLang="en-US" kern="1200" dirty="0">
              <a:solidFill>
                <a:srgbClr val="000000">
                  <a:tint val="75000"/>
                </a:srgb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a:buClrTx/>
              <a:buFontTx/>
              <a:buNone/>
            </a:pPr>
            <a:fld id="{0C913308-F349-4B6D-A68A-DD1791B4A57B}" type="slidenum">
              <a:rPr lang="zh-CN" altLang="en-US" kern="1200" smtClean="0">
                <a:solidFill>
                  <a:srgbClr val="000000">
                    <a:tint val="75000"/>
                  </a:srgbClr>
                </a:solidFill>
              </a:rPr>
              <a:pPr>
                <a:buClrTx/>
                <a:buFontTx/>
                <a:buNone/>
              </a:pPr>
              <a:t>‹#›</a:t>
            </a:fld>
            <a:endParaRPr lang="zh-CN" altLang="en-US" kern="1200" dirty="0">
              <a:solidFill>
                <a:srgbClr val="000000">
                  <a:tint val="75000"/>
                </a:srgbClr>
              </a:solidFill>
            </a:endParaRPr>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1065678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a:buClrTx/>
              <a:buFontTx/>
              <a:buNone/>
            </a:pPr>
            <a:fld id="{530820CF-B880-4189-942D-D702A7CBA730}" type="datetimeFigureOut">
              <a:rPr lang="zh-CN" altLang="en-US" kern="1200" smtClean="0">
                <a:solidFill>
                  <a:srgbClr val="000000">
                    <a:tint val="75000"/>
                  </a:srgbClr>
                </a:solidFill>
              </a:rPr>
              <a:pPr>
                <a:buClrTx/>
                <a:buFontTx/>
                <a:buNone/>
              </a:pPr>
              <a:t>2023/2/8</a:t>
            </a:fld>
            <a:endParaRPr lang="zh-CN" altLang="en-US" kern="1200" dirty="0">
              <a:solidFill>
                <a:srgbClr val="000000">
                  <a:tint val="75000"/>
                </a:srgb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a:buClrTx/>
              <a:buFontTx/>
              <a:buNone/>
            </a:pPr>
            <a:endParaRPr lang="zh-CN" altLang="en-US" kern="1200" dirty="0">
              <a:solidFill>
                <a:srgbClr val="000000">
                  <a:tint val="75000"/>
                </a:srgb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a:buClrTx/>
              <a:buFontTx/>
              <a:buNone/>
            </a:pPr>
            <a:fld id="{0C913308-F349-4B6D-A68A-DD1791B4A57B}" type="slidenum">
              <a:rPr lang="zh-CN" altLang="en-US" kern="1200" smtClean="0">
                <a:solidFill>
                  <a:srgbClr val="000000">
                    <a:tint val="75000"/>
                  </a:srgbClr>
                </a:solidFill>
              </a:rPr>
              <a:pPr>
                <a:buClrTx/>
                <a:buFontTx/>
                <a:buNone/>
              </a:pPr>
              <a:t>‹#›</a:t>
            </a:fld>
            <a:endParaRPr lang="zh-CN" altLang="en-US" kern="1200" dirty="0">
              <a:solidFill>
                <a:srgbClr val="000000">
                  <a:tint val="75000"/>
                </a:srgbClr>
              </a:solidFill>
            </a:endParaRPr>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10197030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a:buClrTx/>
              <a:buFontTx/>
              <a:buNone/>
            </a:pPr>
            <a:fld id="{530820CF-B880-4189-942D-D702A7CBA730}" type="datetimeFigureOut">
              <a:rPr lang="zh-CN" altLang="en-US" kern="1200" smtClean="0">
                <a:solidFill>
                  <a:srgbClr val="000000">
                    <a:tint val="75000"/>
                  </a:srgbClr>
                </a:solidFill>
                <a:cs typeface="+mn-cs"/>
              </a:rPr>
              <a:pPr>
                <a:buClrTx/>
                <a:buFontTx/>
                <a:buNone/>
              </a:pPr>
              <a:t>2023/2/8</a:t>
            </a:fld>
            <a:endParaRPr lang="zh-CN" altLang="en-US" kern="1200" dirty="0">
              <a:solidFill>
                <a:srgbClr val="000000">
                  <a:tint val="75000"/>
                </a:srgbClr>
              </a:solidFill>
              <a:cs typeface="+mn-cs"/>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a:buClrTx/>
              <a:buFontTx/>
              <a:buNone/>
            </a:pPr>
            <a:endParaRPr lang="zh-CN" altLang="en-US" kern="1200" dirty="0">
              <a:solidFill>
                <a:srgbClr val="000000">
                  <a:tint val="75000"/>
                </a:srgbClr>
              </a:solidFill>
              <a:cs typeface="+mn-cs"/>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a:buClrTx/>
              <a:buFontTx/>
              <a:buNone/>
            </a:pPr>
            <a:fld id="{0C913308-F349-4B6D-A68A-DD1791B4A57B}" type="slidenum">
              <a:rPr lang="zh-CN" altLang="en-US" kern="1200" smtClean="0">
                <a:solidFill>
                  <a:srgbClr val="000000">
                    <a:tint val="75000"/>
                  </a:srgbClr>
                </a:solidFill>
                <a:cs typeface="+mn-cs"/>
              </a:rPr>
              <a:pPr>
                <a:buClrTx/>
                <a:buFontTx/>
                <a:buNone/>
              </a:pPr>
              <a:t>‹#›</a:t>
            </a:fld>
            <a:endParaRPr lang="zh-CN" altLang="en-US" kern="1200" dirty="0">
              <a:solidFill>
                <a:srgbClr val="000000">
                  <a:tint val="75000"/>
                </a:srgbClr>
              </a:solidFill>
              <a:cs typeface="+mn-cs"/>
            </a:endParaRPr>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26281107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436915" y="1401208"/>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u="none" strike="noStrike" cap="none" dirty="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5" name="Google Shape;125;p1"/>
          <p:cNvPicPr preferRelativeResize="0"/>
          <p:nvPr/>
        </p:nvPicPr>
        <p:blipFill rotWithShape="1">
          <a:blip r:embed="rId7">
            <a:alphaModFix/>
          </a:blip>
          <a:srcRect l="30888" t="27748" r="21866"/>
          <a:stretch/>
        </p:blipFill>
        <p:spPr>
          <a:xfrm>
            <a:off x="6598507" y="0"/>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389621" y="4098797"/>
            <a:ext cx="2895344" cy="415458"/>
          </a:xfrm>
          <a:prstGeom prst="rect">
            <a:avLst/>
          </a:prstGeom>
          <a:noFill/>
          <a:ln>
            <a:noFill/>
          </a:ln>
        </p:spPr>
        <p:txBody>
          <a:bodyPr spcFirstLastPara="1" wrap="square" lIns="91425" tIns="45700" rIns="91425" bIns="45700" anchor="t" anchorCtr="0">
            <a:spAutoFit/>
          </a:bodyPr>
          <a:lstStyle/>
          <a:p>
            <a:pPr lvl="0" defTabSz="685800">
              <a:lnSpc>
                <a:spcPct val="150000"/>
              </a:lnSpc>
              <a:buClrTx/>
            </a:pPr>
            <a:r>
              <a:rPr lang="en-US" sz="14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Times New Roman"/>
              </a:rPr>
              <a:t>Giáo</a:t>
            </a:r>
            <a:r>
              <a:rPr lang="en-US" sz="14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Times New Roman"/>
              </a:rPr>
              <a:t> </a:t>
            </a:r>
            <a:r>
              <a:rPr lang="en-US" sz="14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Times New Roman"/>
              </a:rPr>
              <a:t>viên</a:t>
            </a:r>
            <a:r>
              <a:rPr lang="en-US" sz="1400" b="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Times New Roman"/>
              </a:rPr>
              <a:t>: </a:t>
            </a:r>
            <a:r>
              <a:rPr lang="en-US" altLang="zh-CN"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Đỗ Thị Phương Thảo</a:t>
            </a:r>
            <a:endParaRPr lang="zh-CN" altLang="zh-CN" sz="11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1">
            <a:extLst>
              <a:ext uri="{FF2B5EF4-FFF2-40B4-BE49-F238E27FC236}">
                <a16:creationId xmlns="" xmlns:a16="http://schemas.microsoft.com/office/drawing/2014/main" id="{48156A90-D972-439C-ACA1-46BA3CF907B8}"/>
              </a:ext>
            </a:extLst>
          </p:cNvPr>
          <p:cNvSpPr txBox="1"/>
          <p:nvPr/>
        </p:nvSpPr>
        <p:spPr>
          <a:xfrm>
            <a:off x="-135609" y="2110366"/>
            <a:ext cx="9241074" cy="1200329"/>
          </a:xfrm>
          <a:prstGeom prst="rect">
            <a:avLst/>
          </a:prstGeom>
          <a:noFill/>
        </p:spPr>
        <p:txBody>
          <a:bodyPr wrap="square" rtlCol="0">
            <a:spAutoFit/>
          </a:bodyPr>
          <a:lstStyle/>
          <a:p>
            <a:pPr algn="ctr"/>
            <a:r>
              <a:rPr lang="en-US" altLang="zh-CN" sz="3600" b="1" dirty="0" err="1">
                <a:ln w="12700">
                  <a:noFill/>
                </a:ln>
                <a:solidFill>
                  <a:srgbClr val="444242"/>
                </a:solidFill>
                <a:latin typeface="Arial-Rounded" panose="020B0500000000000000" pitchFamily="34" charset="0"/>
                <a:ea typeface="Arial-Rounded" panose="020B0500000000000000" pitchFamily="34" charset="0"/>
                <a:cs typeface="Arial-Rounded" panose="020B0500000000000000" pitchFamily="34" charset="0"/>
              </a:rPr>
              <a:t>Chủ</a:t>
            </a:r>
            <a:r>
              <a:rPr lang="en-US" altLang="zh-CN" sz="3600" b="1" dirty="0">
                <a:ln w="12700">
                  <a:noFill/>
                </a:ln>
                <a:solidFill>
                  <a:srgbClr val="444242"/>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ln w="12700">
                  <a:noFill/>
                </a:ln>
                <a:solidFill>
                  <a:srgbClr val="444242"/>
                </a:solidFill>
                <a:latin typeface="Arial-Rounded" panose="020B0500000000000000" pitchFamily="34" charset="0"/>
                <a:ea typeface="Arial-Rounded" panose="020B0500000000000000" pitchFamily="34" charset="0"/>
                <a:cs typeface="Arial-Rounded" panose="020B0500000000000000" pitchFamily="34" charset="0"/>
              </a:rPr>
              <a:t>đề</a:t>
            </a:r>
            <a:r>
              <a:rPr lang="en-US" altLang="zh-CN" sz="3600" b="1" dirty="0">
                <a:ln w="12700">
                  <a:noFill/>
                </a:ln>
                <a:solidFill>
                  <a:srgbClr val="444242"/>
                </a:solidFill>
                <a:latin typeface="Arial-Rounded" panose="020B0500000000000000" pitchFamily="34" charset="0"/>
                <a:ea typeface="Arial-Rounded" panose="020B0500000000000000" pitchFamily="34" charset="0"/>
                <a:cs typeface="Arial-Rounded" panose="020B0500000000000000" pitchFamily="34" charset="0"/>
              </a:rPr>
              <a:t> 2</a:t>
            </a:r>
          </a:p>
          <a:p>
            <a:pPr algn="ctr"/>
            <a:r>
              <a:rPr lang="en-US" altLang="zh-CN" sz="3600" b="1" dirty="0">
                <a:ln w="12700">
                  <a:noFill/>
                </a:ln>
                <a:solidFill>
                  <a:srgbClr val="444242"/>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3: </a:t>
            </a:r>
            <a:r>
              <a:rPr lang="en-US" altLang="zh-CN" sz="3600" b="1" dirty="0" err="1">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Cả</a:t>
            </a:r>
            <a:r>
              <a:rPr lang="en-US" altLang="zh-CN"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zh-CN"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zh-CN"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zh-CN"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3600" b="1" dirty="0">
              <a:ln w="12700">
                <a:noFill/>
              </a:ln>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45EA159B-5F72-4485-8C3A-85A199FB38A5}"/>
              </a:ext>
            </a:extLst>
          </p:cNvPr>
          <p:cNvSpPr txBox="1"/>
          <p:nvPr/>
        </p:nvSpPr>
        <p:spPr>
          <a:xfrm>
            <a:off x="576082" y="1042209"/>
            <a:ext cx="7689532" cy="584775"/>
          </a:xfrm>
          <a:prstGeom prst="rect">
            <a:avLst/>
          </a:prstGeom>
          <a:solidFill>
            <a:schemeClr val="bg1"/>
          </a:solidFill>
        </p:spPr>
        <p:txBody>
          <a:bodyPr wrap="square">
            <a:spAutoFit/>
          </a:bodyPr>
          <a:lstStyle/>
          <a:p>
            <a:pPr algn="just"/>
            <a:r>
              <a:rPr lang="vi-VN" sz="3200" b="1" smtClean="0">
                <a:latin typeface="Arial-Rounded" panose="020B0500000000000000" pitchFamily="34" charset="0"/>
                <a:ea typeface="Arial-Rounded" panose="020B0500000000000000" pitchFamily="34" charset="0"/>
                <a:cs typeface="Arial-Rounded" panose="020B0500000000000000" pitchFamily="34" charset="0"/>
              </a:rPr>
              <a:t>- Bố </a:t>
            </a:r>
            <a:r>
              <a:rPr lang="vi-VN" sz="3200" b="1" smtClean="0">
                <a:latin typeface="Arial-Rounded" panose="020B0500000000000000" pitchFamily="34" charset="0"/>
                <a:ea typeface="Arial-Rounded" panose="020B0500000000000000" pitchFamily="34" charset="0"/>
                <a:cs typeface="Arial-Rounded" panose="020B0500000000000000" pitchFamily="34" charset="0"/>
              </a:rPr>
              <a:t>mẹ</a:t>
            </a:r>
            <a:r>
              <a:rPr lang="en-US" sz="3200" b="1"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smtClean="0">
                <a:latin typeface="Arial-Rounded" panose="020B0500000000000000" pitchFamily="34" charset="0"/>
                <a:ea typeface="Arial-Rounded" panose="020B0500000000000000" pitchFamily="34" charset="0"/>
                <a:cs typeface="Arial-Rounded" panose="020B0500000000000000" pitchFamily="34" charset="0"/>
              </a:rPr>
              <a:t>cho </a:t>
            </a:r>
            <a:r>
              <a:rPr lang="vi-VN" sz="3200" b="1" dirty="0">
                <a:latin typeface="Arial-Rounded" panose="020B0500000000000000" pitchFamily="34" charset="0"/>
                <a:ea typeface="Arial-Rounded" panose="020B0500000000000000" pitchFamily="34" charset="0"/>
                <a:cs typeface="Arial-Rounded" panose="020B0500000000000000" pitchFamily="34" charset="0"/>
              </a:rPr>
              <a:t>Nam và </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Đức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đi chơi núi.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 xmlns:a16="http://schemas.microsoft.com/office/drawing/2014/main" id="{440DA0E1-90C0-45A3-B933-4ED38B213C59}"/>
              </a:ext>
            </a:extLst>
          </p:cNvPr>
          <p:cNvSpPr txBox="1"/>
          <p:nvPr/>
        </p:nvSpPr>
        <p:spPr>
          <a:xfrm>
            <a:off x="542974" y="1626984"/>
            <a:ext cx="8345184" cy="1569660"/>
          </a:xfrm>
          <a:prstGeom prst="rect">
            <a:avLst/>
          </a:prstGeom>
          <a:solidFill>
            <a:schemeClr val="bg1"/>
          </a:solidFill>
        </p:spPr>
        <p:txBody>
          <a:bodyPr wrap="square">
            <a:spAutoFit/>
          </a:bodyPr>
          <a:lstStyle/>
          <a:p>
            <a:pPr algn="just"/>
            <a:r>
              <a:rPr lang="vi-VN" sz="3200" b="1"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Hôm </a:t>
            </a:r>
            <a:r>
              <a:rPr lang="vi-VN" sz="3200" b="1"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trước, </a:t>
            </a:r>
            <a:r>
              <a:rPr lang="en-US"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mẹ </a:t>
            </a:r>
            <a:r>
              <a:rPr lang="vi-VN" sz="3200" b="1"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thức </a:t>
            </a:r>
            <a:r>
              <a:rPr lang="vi-VN"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khuya</a:t>
            </a:r>
            <a:r>
              <a:rPr lang="en-US"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để chuẩn bị quần áo, </a:t>
            </a:r>
            <a:r>
              <a:rPr lang="en-US"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thức </a:t>
            </a:r>
            <a:r>
              <a:rPr lang="vi-VN" sz="3200" b="1"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ăn, nước uống, </a:t>
            </a:r>
            <a:r>
              <a:rPr lang="en-US"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và </a:t>
            </a:r>
            <a:r>
              <a:rPr lang="vi-VN" sz="3200" b="1"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cả tuýp thuốc chống côn trùng. </a:t>
            </a:r>
            <a:endParaRPr lang="en-US" sz="3200" b="1"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9C179FC6-6196-4BFC-BF59-96A28E4BB61A}"/>
              </a:ext>
            </a:extLst>
          </p:cNvPr>
          <p:cNvCxnSpPr>
            <a:cxnSpLocks/>
          </p:cNvCxnSpPr>
          <p:nvPr/>
        </p:nvCxnSpPr>
        <p:spPr>
          <a:xfrm flipH="1">
            <a:off x="2365876" y="2199147"/>
            <a:ext cx="127324" cy="42533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 xmlns:a16="http://schemas.microsoft.com/office/drawing/2014/main" id="{7182EE7E-E721-4F4A-AE92-4009ABBB8EF4}"/>
              </a:ext>
            </a:extLst>
          </p:cNvPr>
          <p:cNvCxnSpPr>
            <a:cxnSpLocks/>
          </p:cNvCxnSpPr>
          <p:nvPr/>
        </p:nvCxnSpPr>
        <p:spPr>
          <a:xfrm flipH="1">
            <a:off x="5569989" y="1141574"/>
            <a:ext cx="141339" cy="3860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 xmlns:a16="http://schemas.microsoft.com/office/drawing/2014/main" id="{6E070011-B169-4E86-8571-0E6FEFEE99E5}"/>
              </a:ext>
            </a:extLst>
          </p:cNvPr>
          <p:cNvCxnSpPr>
            <a:cxnSpLocks/>
          </p:cNvCxnSpPr>
          <p:nvPr/>
        </p:nvCxnSpPr>
        <p:spPr>
          <a:xfrm flipH="1">
            <a:off x="6356933" y="1685074"/>
            <a:ext cx="113430" cy="35913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 xmlns:a16="http://schemas.microsoft.com/office/drawing/2014/main" id="{F44C108A-5F6C-4AEB-9F2E-80BF6FCE86A5}"/>
              </a:ext>
            </a:extLst>
          </p:cNvPr>
          <p:cNvCxnSpPr>
            <a:cxnSpLocks/>
          </p:cNvCxnSpPr>
          <p:nvPr/>
        </p:nvCxnSpPr>
        <p:spPr>
          <a:xfrm flipH="1">
            <a:off x="4125135" y="2206250"/>
            <a:ext cx="141007" cy="43005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40953D54-3A2E-45D9-8B7B-F480F9DC02F1}"/>
              </a:ext>
            </a:extLst>
          </p:cNvPr>
          <p:cNvCxnSpPr>
            <a:cxnSpLocks/>
          </p:cNvCxnSpPr>
          <p:nvPr/>
        </p:nvCxnSpPr>
        <p:spPr>
          <a:xfrm flipH="1">
            <a:off x="3176166" y="1685074"/>
            <a:ext cx="126764" cy="38200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 xmlns:a16="http://schemas.microsoft.com/office/drawing/2014/main" id="{CE2F6F5E-7314-4F30-A072-2030D8023BC5}"/>
              </a:ext>
            </a:extLst>
          </p:cNvPr>
          <p:cNvCxnSpPr>
            <a:cxnSpLocks/>
          </p:cNvCxnSpPr>
          <p:nvPr/>
        </p:nvCxnSpPr>
        <p:spPr>
          <a:xfrm flipH="1">
            <a:off x="6520164" y="2163192"/>
            <a:ext cx="179279" cy="46128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 xmlns:a16="http://schemas.microsoft.com/office/drawing/2014/main" id="{2B73D932-4583-4B84-9EFD-06B50C787BFE}"/>
              </a:ext>
            </a:extLst>
          </p:cNvPr>
          <p:cNvSpPr txBox="1"/>
          <p:nvPr/>
        </p:nvSpPr>
        <p:spPr>
          <a:xfrm>
            <a:off x="557976" y="3171776"/>
            <a:ext cx="7689531" cy="1077218"/>
          </a:xfrm>
          <a:prstGeom prst="rect">
            <a:avLst/>
          </a:prstGeom>
          <a:solidFill>
            <a:schemeClr val="bg1"/>
          </a:solidFill>
        </p:spPr>
        <p:txBody>
          <a:bodyPr wrap="square">
            <a:spAutoFit/>
          </a:bodyPr>
          <a:lstStyle/>
          <a:p>
            <a:pPr marL="0" indent="0" algn="just">
              <a:buNone/>
            </a:pPr>
            <a:r>
              <a:rPr lang="vi-VN" sz="3200" b="1" smtClean="0">
                <a:latin typeface="Arial-Rounded" panose="020B0500000000000000" pitchFamily="34" charset="0"/>
                <a:ea typeface="Arial-Rounded" panose="020B0500000000000000" pitchFamily="34" charset="0"/>
                <a:cs typeface="Arial-Rounded" panose="020B0500000000000000" pitchFamily="34" charset="0"/>
              </a:rPr>
              <a:t>- Càng </a:t>
            </a:r>
            <a:r>
              <a:rPr lang="vi-VN" sz="3200" b="1" dirty="0">
                <a:latin typeface="Arial-Rounded" panose="020B0500000000000000" pitchFamily="34" charset="0"/>
                <a:ea typeface="Arial-Rounded" panose="020B0500000000000000" pitchFamily="34" charset="0"/>
                <a:cs typeface="Arial-Rounded" panose="020B0500000000000000" pitchFamily="34" charset="0"/>
              </a:rPr>
              <a:t>lên cao, đường càng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và khúc khuỷu</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bố phải cõng Đức. </a:t>
            </a:r>
          </a:p>
        </p:txBody>
      </p:sp>
      <p:sp>
        <p:nvSpPr>
          <p:cNvPr id="17" name="TextBox 16">
            <a:extLst>
              <a:ext uri="{FF2B5EF4-FFF2-40B4-BE49-F238E27FC236}">
                <a16:creationId xmlns="" xmlns:a16="http://schemas.microsoft.com/office/drawing/2014/main" id="{F8B6C74B-17D4-461A-AE5A-36D84318575E}"/>
              </a:ext>
            </a:extLst>
          </p:cNvPr>
          <p:cNvSpPr txBox="1"/>
          <p:nvPr/>
        </p:nvSpPr>
        <p:spPr>
          <a:xfrm>
            <a:off x="2965559" y="291761"/>
            <a:ext cx="4012606" cy="584775"/>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 xmlns:a16="http://schemas.microsoft.com/office/drawing/2014/main" id="{7E612FCC-89A1-4D9C-86A6-41024B3039D4}"/>
              </a:ext>
            </a:extLst>
          </p:cNvPr>
          <p:cNvCxnSpPr>
            <a:cxnSpLocks/>
          </p:cNvCxnSpPr>
          <p:nvPr/>
        </p:nvCxnSpPr>
        <p:spPr>
          <a:xfrm flipH="1">
            <a:off x="3664142" y="3247381"/>
            <a:ext cx="99060" cy="3860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 xmlns:a16="http://schemas.microsoft.com/office/drawing/2014/main" id="{D4C36027-71B1-46C8-AF4E-0D26A4E49E65}"/>
              </a:ext>
            </a:extLst>
          </p:cNvPr>
          <p:cNvCxnSpPr>
            <a:cxnSpLocks/>
          </p:cNvCxnSpPr>
          <p:nvPr/>
        </p:nvCxnSpPr>
        <p:spPr>
          <a:xfrm flipH="1">
            <a:off x="3152983" y="3724544"/>
            <a:ext cx="74849" cy="3860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 xmlns:a16="http://schemas.microsoft.com/office/drawing/2014/main" id="{5B0E11F9-510F-4E1C-A3D7-7F9DFCC8A842}"/>
              </a:ext>
            </a:extLst>
          </p:cNvPr>
          <p:cNvCxnSpPr>
            <a:cxnSpLocks/>
          </p:cNvCxnSpPr>
          <p:nvPr/>
        </p:nvCxnSpPr>
        <p:spPr>
          <a:xfrm flipH="1">
            <a:off x="7495620" y="3196644"/>
            <a:ext cx="99060" cy="3860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8013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0B3AA6D-B754-4DCB-A2B0-5EE9FA500437}"/>
              </a:ext>
            </a:extLst>
          </p:cNvPr>
          <p:cNvSpPr txBox="1"/>
          <p:nvPr/>
        </p:nvSpPr>
        <p:spPr>
          <a:xfrm>
            <a:off x="3177539" y="356389"/>
            <a:ext cx="3120391"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A0C32221-133C-4763-A818-A45F2FF6F3CC}"/>
              </a:ext>
            </a:extLst>
          </p:cNvPr>
          <p:cNvSpPr txBox="1"/>
          <p:nvPr/>
        </p:nvSpPr>
        <p:spPr>
          <a:xfrm>
            <a:off x="388620" y="995715"/>
            <a:ext cx="8108653" cy="1200329"/>
          </a:xfrm>
          <a:prstGeom prst="rect">
            <a:avLst/>
          </a:prstGeom>
          <a:noFill/>
        </p:spPr>
        <p:txBody>
          <a:bodyPr wrap="square">
            <a:spAutoFit/>
          </a:bodyPr>
          <a:lstStyle/>
          <a:p>
            <a:pPr algn="just"/>
            <a:r>
              <a:rPr lang="en-US" sz="2400" b="1" dirty="0">
                <a:solidFill>
                  <a:schemeClr val="accent1">
                    <a:lumMod val="50000"/>
                  </a:schemeClr>
                </a:solidFill>
                <a:latin typeface="Arial-Rounded" panose="020B0500000000000000" charset="0"/>
                <a:ea typeface="Arial-Rounded" panose="020B0500000000000000" charset="0"/>
                <a:cs typeface="Arial-Rounded" panose="020B0500000000000000" charset="0"/>
              </a:rPr>
              <a:t>     </a:t>
            </a:r>
            <a:r>
              <a:rPr lang="vi-VN" sz="2400" b="1" dirty="0">
                <a:solidFill>
                  <a:schemeClr val="accent1">
                    <a:lumMod val="50000"/>
                  </a:schemeClr>
                </a:solidFill>
                <a:latin typeface="Arial-Rounded" panose="020B0500000000000000" charset="0"/>
                <a:ea typeface="Arial-Rounded" panose="020B0500000000000000" charset="0"/>
                <a:cs typeface="Arial-Rounded" panose="020B0500000000000000" charset="0"/>
              </a:rPr>
              <a:t>Bố mẹ cho Nam và Đức đi chơi núi. Hôm trước, mẹ thức khuya để chuẩn bị quần áo, thức ăn, </a:t>
            </a:r>
            <a:r>
              <a:rPr lang="vi-VN" sz="2400" b="1">
                <a:solidFill>
                  <a:schemeClr val="accent1">
                    <a:lumMod val="50000"/>
                  </a:schemeClr>
                </a:solidFill>
                <a:latin typeface="Arial-Rounded" panose="020B0500000000000000" charset="0"/>
                <a:ea typeface="Arial-Rounded" panose="020B0500000000000000" charset="0"/>
                <a:cs typeface="Arial-Rounded" panose="020B0500000000000000" charset="0"/>
              </a:rPr>
              <a:t>nước </a:t>
            </a:r>
            <a:r>
              <a:rPr lang="vi-VN" sz="2400" b="1" smtClean="0">
                <a:solidFill>
                  <a:schemeClr val="accent1">
                    <a:lumMod val="50000"/>
                  </a:schemeClr>
                </a:solidFill>
                <a:latin typeface="Arial-Rounded" panose="020B0500000000000000" charset="0"/>
                <a:ea typeface="Arial-Rounded" panose="020B0500000000000000" charset="0"/>
                <a:cs typeface="Arial-Rounded" panose="020B0500000000000000" charset="0"/>
              </a:rPr>
              <a:t>uống </a:t>
            </a:r>
            <a:r>
              <a:rPr lang="vi-VN" sz="2400" b="1" dirty="0">
                <a:solidFill>
                  <a:schemeClr val="accent1">
                    <a:lumMod val="50000"/>
                  </a:schemeClr>
                </a:solidFill>
                <a:latin typeface="Arial-Rounded" panose="020B0500000000000000" charset="0"/>
                <a:ea typeface="Arial-Rounded" panose="020B0500000000000000" charset="0"/>
                <a:cs typeface="Arial-Rounded" panose="020B0500000000000000" charset="0"/>
              </a:rPr>
              <a:t>và cả tuýp thuốc chống côn trùng. </a:t>
            </a:r>
            <a:endParaRPr lang="en-US" sz="2400" b="1" dirty="0">
              <a:solidFill>
                <a:schemeClr val="accent1">
                  <a:lumMod val="50000"/>
                </a:schemeClr>
              </a:solidFill>
              <a:latin typeface="Arial-Rounded" panose="020B0500000000000000" charset="0"/>
              <a:ea typeface="Arial-Rounded" panose="020B0500000000000000" charset="0"/>
              <a:cs typeface="Arial-Rounded" panose="020B0500000000000000" charset="0"/>
            </a:endParaRPr>
          </a:p>
        </p:txBody>
      </p:sp>
      <p:sp>
        <p:nvSpPr>
          <p:cNvPr id="7" name="TextBox 6">
            <a:extLst>
              <a:ext uri="{FF2B5EF4-FFF2-40B4-BE49-F238E27FC236}">
                <a16:creationId xmlns="" xmlns:a16="http://schemas.microsoft.com/office/drawing/2014/main" id="{4B1EEFC5-CBD9-4230-8DA6-FB510A9B0022}"/>
              </a:ext>
            </a:extLst>
          </p:cNvPr>
          <p:cNvSpPr txBox="1"/>
          <p:nvPr/>
        </p:nvSpPr>
        <p:spPr>
          <a:xfrm>
            <a:off x="388621" y="2113077"/>
            <a:ext cx="8108652" cy="2616101"/>
          </a:xfrm>
          <a:prstGeom prst="rect">
            <a:avLst/>
          </a:prstGeom>
          <a:noFill/>
        </p:spPr>
        <p:txBody>
          <a:bodyPr wrap="square">
            <a:spAutoFit/>
          </a:bodyPr>
          <a:lstStyle/>
          <a:p>
            <a:pPr marL="0" indent="0" algn="just">
              <a:buNone/>
            </a:pPr>
            <a:r>
              <a:rPr lang="en-US" sz="2400" b="1" dirty="0"/>
              <a:t>     </a:t>
            </a:r>
            <a:r>
              <a:rPr lang="vi-VN" sz="2400" b="1" dirty="0">
                <a:solidFill>
                  <a:schemeClr val="accent2">
                    <a:lumMod val="75000"/>
                  </a:schemeClr>
                </a:solidFill>
                <a:latin typeface="Arial-Rounded" panose="020B0500000000000000" charset="0"/>
                <a:ea typeface="Arial-Rounded" panose="020B0500000000000000" charset="0"/>
                <a:cs typeface="Arial-Rounded" panose="020B0500000000000000" charset="0"/>
              </a:rPr>
              <a:t>Hôm sau, khi mặt trời lên, cả nhà đã tới chân núi. Nam và Đức thích thú</a:t>
            </a:r>
            <a:r>
              <a:rPr lang="vi-VN" sz="2400" b="1">
                <a:solidFill>
                  <a:schemeClr val="accent2">
                    <a:lumMod val="75000"/>
                  </a:schemeClr>
                </a:solidFill>
                <a:latin typeface="Arial-Rounded" panose="020B0500000000000000" charset="0"/>
                <a:ea typeface="Arial-Rounded" panose="020B0500000000000000" charset="0"/>
                <a:cs typeface="Arial-Rounded" panose="020B0500000000000000" charset="0"/>
              </a:rPr>
              <a:t>, </a:t>
            </a:r>
            <a:r>
              <a:rPr lang="vi-VN" sz="2400" b="1" smtClean="0">
                <a:solidFill>
                  <a:schemeClr val="accent2">
                    <a:lumMod val="75000"/>
                  </a:schemeClr>
                </a:solidFill>
                <a:latin typeface="Arial-Rounded" panose="020B0500000000000000" charset="0"/>
                <a:ea typeface="Arial-Rounded" panose="020B0500000000000000" charset="0"/>
                <a:cs typeface="Arial-Rounded" panose="020B0500000000000000" charset="0"/>
              </a:rPr>
              <a:t>đuổi </a:t>
            </a:r>
            <a:r>
              <a:rPr lang="vi-VN" sz="2400" b="1" dirty="0">
                <a:solidFill>
                  <a:schemeClr val="accent2">
                    <a:lumMod val="75000"/>
                  </a:schemeClr>
                </a:solidFill>
                <a:latin typeface="Arial-Rounded" panose="020B0500000000000000" charset="0"/>
                <a:ea typeface="Arial-Rounded" panose="020B0500000000000000" charset="0"/>
                <a:cs typeface="Arial-Rounded" panose="020B0500000000000000" charset="0"/>
              </a:rPr>
              <a:t>nhau huỳnh huỵch. Càng lên cao, đường càng</a:t>
            </a:r>
            <a:r>
              <a:rPr lang="en-US" sz="2400" b="1" dirty="0">
                <a:solidFill>
                  <a:schemeClr val="accent2">
                    <a:lumMod val="75000"/>
                  </a:schemeClr>
                </a:solidFill>
                <a:latin typeface="Arial-Rounded" panose="020B0500000000000000" charset="0"/>
                <a:ea typeface="Arial-Rounded" panose="020B0500000000000000" charset="0"/>
                <a:cs typeface="Arial-Rounded" panose="020B0500000000000000" charset="0"/>
              </a:rPr>
              <a:t> </a:t>
            </a:r>
            <a:r>
              <a:rPr lang="vi-VN" sz="2400" b="1" dirty="0">
                <a:solidFill>
                  <a:schemeClr val="accent2">
                    <a:lumMod val="75000"/>
                  </a:schemeClr>
                </a:solidFill>
                <a:latin typeface="Arial-Rounded" panose="020B0500000000000000" charset="0"/>
                <a:ea typeface="Arial-Rounded" panose="020B0500000000000000" charset="0"/>
                <a:cs typeface="Arial-Rounded" panose="020B0500000000000000" charset="0"/>
              </a:rPr>
              <a:t>dốc và khúc khuỷu, bố phải cõng Đức. Thỉnh thoảng, mẹ lau mồ hôi cho hai anh em. </a:t>
            </a:r>
          </a:p>
          <a:p>
            <a:pPr marL="0" indent="0" algn="just">
              <a:buNone/>
            </a:pPr>
            <a:r>
              <a:rPr lang="en-US" sz="2400" b="1" dirty="0">
                <a:solidFill>
                  <a:schemeClr val="accent1">
                    <a:lumMod val="50000"/>
                  </a:schemeClr>
                </a:solidFill>
                <a:latin typeface="Arial-Rounded" panose="020B0500000000000000" charset="0"/>
                <a:ea typeface="Arial-Rounded" panose="020B0500000000000000" charset="0"/>
                <a:cs typeface="Arial-Rounded" panose="020B0500000000000000" charset="0"/>
              </a:rPr>
              <a:t>     </a:t>
            </a:r>
            <a:r>
              <a:rPr lang="vi-VN" sz="2400" b="1" dirty="0">
                <a:solidFill>
                  <a:schemeClr val="accent6">
                    <a:lumMod val="75000"/>
                  </a:schemeClr>
                </a:solidFill>
                <a:latin typeface="Arial-Rounded" panose="020B0500000000000000" charset="0"/>
                <a:ea typeface="Arial-Rounded" panose="020B0500000000000000" charset="0"/>
                <a:cs typeface="Arial-Rounded" panose="020B0500000000000000" charset="0"/>
              </a:rPr>
              <a:t>Lúc lên đến đỉnh núi, hai anh em vui sướng hét vang.</a:t>
            </a:r>
          </a:p>
          <a:p>
            <a:pPr marL="0" indent="0" algn="r">
              <a:buNone/>
            </a:pPr>
            <a:r>
              <a:rPr lang="vi-VN" sz="2000" b="1" dirty="0">
                <a:solidFill>
                  <a:schemeClr val="accent1">
                    <a:lumMod val="50000"/>
                  </a:schemeClr>
                </a:solidFill>
                <a:latin typeface="Arial-Rounded" panose="020B0500000000000000" charset="0"/>
                <a:ea typeface="Arial-Rounded" panose="020B0500000000000000" charset="0"/>
                <a:cs typeface="Arial-Rounded" panose="020B0500000000000000" charset="0"/>
              </a:rPr>
              <a:t>(Lâm Anh)</a:t>
            </a:r>
            <a:endParaRPr lang="en-US" sz="2000" b="1" dirty="0">
              <a:solidFill>
                <a:schemeClr val="accent1">
                  <a:lumMod val="50000"/>
                </a:schemeClr>
              </a:solidFill>
              <a:latin typeface="Arial-Rounded" panose="020B0500000000000000" charset="0"/>
              <a:ea typeface="Arial-Rounded" panose="020B0500000000000000" charset="0"/>
              <a:cs typeface="Arial-Rounded" panose="020B0500000000000000" charset="0"/>
            </a:endParaRPr>
          </a:p>
        </p:txBody>
      </p:sp>
      <p:sp>
        <p:nvSpPr>
          <p:cNvPr id="8" name="Google Shape;253;p7">
            <a:extLst>
              <a:ext uri="{FF2B5EF4-FFF2-40B4-BE49-F238E27FC236}">
                <a16:creationId xmlns="" xmlns:a16="http://schemas.microsoft.com/office/drawing/2014/main" id="{C34E318A-A609-492B-8313-05D322631BB4}"/>
              </a:ext>
            </a:extLst>
          </p:cNvPr>
          <p:cNvSpPr/>
          <p:nvPr/>
        </p:nvSpPr>
        <p:spPr>
          <a:xfrm>
            <a:off x="465973" y="107638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9" name="Google Shape;254;p7">
            <a:extLst>
              <a:ext uri="{FF2B5EF4-FFF2-40B4-BE49-F238E27FC236}">
                <a16:creationId xmlns="" xmlns:a16="http://schemas.microsoft.com/office/drawing/2014/main" id="{7B547F78-B344-45E0-9C88-BCF1437FA80F}"/>
              </a:ext>
            </a:extLst>
          </p:cNvPr>
          <p:cNvSpPr/>
          <p:nvPr/>
        </p:nvSpPr>
        <p:spPr>
          <a:xfrm>
            <a:off x="465973" y="2196044"/>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10" name="Google Shape;243;p6">
            <a:extLst>
              <a:ext uri="{FF2B5EF4-FFF2-40B4-BE49-F238E27FC236}">
                <a16:creationId xmlns="" xmlns:a16="http://schemas.microsoft.com/office/drawing/2014/main" id="{1AB0905B-A5A6-4E84-BA00-7ED0F9E703E3}"/>
              </a:ext>
            </a:extLst>
          </p:cNvPr>
          <p:cNvSpPr/>
          <p:nvPr/>
        </p:nvSpPr>
        <p:spPr>
          <a:xfrm>
            <a:off x="465973" y="3625281"/>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759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8">
            <a:extLst>
              <a:ext uri="{FF2B5EF4-FFF2-40B4-BE49-F238E27FC236}">
                <a16:creationId xmlns="" xmlns:a16="http://schemas.microsoft.com/office/drawing/2014/main" id="{93B556E5-3CCA-434D-9828-45B80BD538C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77884" y="300553"/>
            <a:ext cx="4732020" cy="3348546"/>
          </a:xfrm>
          <a:prstGeom prst="rect">
            <a:avLst/>
          </a:prstGeom>
        </p:spPr>
      </p:pic>
      <p:sp>
        <p:nvSpPr>
          <p:cNvPr id="3" name="TextBox 2">
            <a:extLst>
              <a:ext uri="{FF2B5EF4-FFF2-40B4-BE49-F238E27FC236}">
                <a16:creationId xmlns="" xmlns:a16="http://schemas.microsoft.com/office/drawing/2014/main" id="{048C8E7B-026E-406F-AEAD-FAD6CDFEFF92}"/>
              </a:ext>
            </a:extLst>
          </p:cNvPr>
          <p:cNvSpPr txBox="1"/>
          <p:nvPr/>
        </p:nvSpPr>
        <p:spPr>
          <a:xfrm>
            <a:off x="2571750" y="1702981"/>
            <a:ext cx="3806190" cy="730682"/>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Giải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79077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ýp dưỡng ẩm Vaseline Pure (10g) – Thuốc Bà Ty">
            <a:extLst>
              <a:ext uri="{FF2B5EF4-FFF2-40B4-BE49-F238E27FC236}">
                <a16:creationId xmlns="" xmlns:a16="http://schemas.microsoft.com/office/drawing/2014/main" id="{7BEAC9BF-8701-4110-A020-EB1ECD110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433" y="542013"/>
            <a:ext cx="2143125" cy="3183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tu S (tuýp) - Thuốc điều trị bệnh trĩ hiệu quả">
            <a:extLst>
              <a:ext uri="{FF2B5EF4-FFF2-40B4-BE49-F238E27FC236}">
                <a16:creationId xmlns="" xmlns:a16="http://schemas.microsoft.com/office/drawing/2014/main" id="{327BD738-46B8-4880-A5D6-71DDC3A4C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400" y="948690"/>
            <a:ext cx="2858452" cy="2858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2F854E1-A96B-4634-AF64-6F0705DAC224}"/>
              </a:ext>
            </a:extLst>
          </p:cNvPr>
          <p:cNvSpPr txBox="1"/>
          <p:nvPr/>
        </p:nvSpPr>
        <p:spPr>
          <a:xfrm>
            <a:off x="1501044" y="3842384"/>
            <a:ext cx="6785705"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Tuýp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30" name="Picture 6" descr="Beprosone ointment ( Hộp 1 tuýp 15g) - Nhà thuốc Thái Dương">
            <a:extLst>
              <a:ext uri="{FF2B5EF4-FFF2-40B4-BE49-F238E27FC236}">
                <a16:creationId xmlns="" xmlns:a16="http://schemas.microsoft.com/office/drawing/2014/main" id="{952D6EA7-8BA7-4C6E-B6F9-C2767A21C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1" y="1075373"/>
            <a:ext cx="2858452" cy="26498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2C1B3BB7-C709-43CC-9064-9E6B34FBF151}"/>
              </a:ext>
            </a:extLst>
          </p:cNvPr>
          <p:cNvSpPr/>
          <p:nvPr/>
        </p:nvSpPr>
        <p:spPr>
          <a:xfrm>
            <a:off x="5847399" y="697230"/>
            <a:ext cx="1124901" cy="948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8993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ẹo hay đuổi côn trùng trong bếp ăn">
            <a:extLst>
              <a:ext uri="{FF2B5EF4-FFF2-40B4-BE49-F238E27FC236}">
                <a16:creationId xmlns="" xmlns:a16="http://schemas.microsoft.com/office/drawing/2014/main" id="{01F20D3D-A84B-4110-AC1E-ECBC0F8B8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13" y="445770"/>
            <a:ext cx="6355078" cy="31775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A6A341C-BB10-44E3-9DB9-0C21343CEB65}"/>
              </a:ext>
            </a:extLst>
          </p:cNvPr>
          <p:cNvSpPr txBox="1"/>
          <p:nvPr/>
        </p:nvSpPr>
        <p:spPr>
          <a:xfrm>
            <a:off x="1348741" y="4001271"/>
            <a:ext cx="6572250" cy="830997"/>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Côn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74732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ễn đàn Game Thế Giới Hoàn Mỹ - ẾchCon's Album: JYJ - Picture">
            <a:extLst>
              <a:ext uri="{FF2B5EF4-FFF2-40B4-BE49-F238E27FC236}">
                <a16:creationId xmlns="" xmlns:a16="http://schemas.microsoft.com/office/drawing/2014/main" id="{51AFC47A-DA15-4F52-9E47-8621C1E68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94396"/>
            <a:ext cx="3810000" cy="4733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F839DA0E-2BD6-45BD-83A3-B7162BD4BA6F}"/>
              </a:ext>
            </a:extLst>
          </p:cNvPr>
          <p:cNvSpPr txBox="1"/>
          <p:nvPr/>
        </p:nvSpPr>
        <p:spPr>
          <a:xfrm>
            <a:off x="4781552" y="1591863"/>
            <a:ext cx="4206240" cy="1938992"/>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Huỳnh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huỵch</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mô</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do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gây</a:t>
            </a:r>
            <a:r>
              <a:rPr lang="en-US" sz="2400" dirty="0">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huỳnh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huỵch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985683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17ABCE4-B40E-4E79-9F98-971413EED849}"/>
              </a:ext>
            </a:extLst>
          </p:cNvPr>
          <p:cNvSpPr txBox="1"/>
          <p:nvPr/>
        </p:nvSpPr>
        <p:spPr>
          <a:xfrm>
            <a:off x="542925" y="4171950"/>
            <a:ext cx="8058150" cy="830997"/>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khuỷu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gấp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khuỷu</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098" name="Picture 2" descr="DLB - Transfagarasan: Cung đường quanh co và khúc khuỷu ở Romania">
            <a:extLst>
              <a:ext uri="{FF2B5EF4-FFF2-40B4-BE49-F238E27FC236}">
                <a16:creationId xmlns="" xmlns:a16="http://schemas.microsoft.com/office/drawing/2014/main" id="{C5B746FC-92CB-4BAE-BBFF-25535632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
            <a:ext cx="9144000" cy="425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50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9753FB2-E2A8-48EC-BB13-DD45C3A60A3F}"/>
              </a:ext>
            </a:extLst>
          </p:cNvPr>
          <p:cNvSpPr txBox="1"/>
          <p:nvPr/>
        </p:nvSpPr>
        <p:spPr>
          <a:xfrm>
            <a:off x="176645" y="492686"/>
            <a:ext cx="8240121" cy="1384995"/>
          </a:xfrm>
          <a:prstGeom prst="rect">
            <a:avLst/>
          </a:prstGeom>
          <a:solidFill>
            <a:schemeClr val="bg1"/>
          </a:solidFill>
        </p:spPr>
        <p:txBody>
          <a:bodyPr wrap="square">
            <a:spAutoFit/>
          </a:bodyPr>
          <a:lstStyle/>
          <a:p>
            <a:pPr algn="just"/>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Bố mẹ cho Nam và Đức đi chơi núi.</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Hôm trước, mẹ thức khuya để chuẩn bị quần áo, thức ăn, nước uống, và cả tuýp thuốc chống côn trùng. </a:t>
            </a:r>
            <a:endParaRPr lang="en-US" sz="2800" dirty="0">
              <a:latin typeface="Arial-Rounded"/>
              <a:cs typeface="Times New Roman" panose="02020603050405020304" pitchFamily="18" charset="0"/>
            </a:endParaRPr>
          </a:p>
        </p:txBody>
      </p:sp>
      <p:sp>
        <p:nvSpPr>
          <p:cNvPr id="6" name="TextBox 5">
            <a:extLst>
              <a:ext uri="{FF2B5EF4-FFF2-40B4-BE49-F238E27FC236}">
                <a16:creationId xmlns="" xmlns:a16="http://schemas.microsoft.com/office/drawing/2014/main" id="{E3BF950D-E3C3-4ECF-94FD-3EDBCDE8ABFB}"/>
              </a:ext>
            </a:extLst>
          </p:cNvPr>
          <p:cNvSpPr txBox="1"/>
          <p:nvPr/>
        </p:nvSpPr>
        <p:spPr>
          <a:xfrm>
            <a:off x="303395" y="1813074"/>
            <a:ext cx="8240120" cy="3539430"/>
          </a:xfrm>
          <a:prstGeom prst="rect">
            <a:avLst/>
          </a:prstGeom>
          <a:solidFill>
            <a:schemeClr val="bg1"/>
          </a:solidFill>
        </p:spPr>
        <p:txBody>
          <a:bodyPr wrap="square">
            <a:spAutoFit/>
          </a:bodyPr>
          <a:lstStyle/>
          <a:p>
            <a:pPr algn="just"/>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Hôm sau, khi mặt trời lên, cả nhà đã tới chân núi</a:t>
            </a:r>
            <a:r>
              <a:rPr lang="vi-VN" sz="2800">
                <a:latin typeface="Arial-Rounded"/>
                <a:cs typeface="Times New Roman" panose="02020603050405020304" pitchFamily="18" charset="0"/>
              </a:rPr>
              <a:t>.</a:t>
            </a:r>
            <a:r>
              <a:rPr lang="en-US" sz="2800">
                <a:latin typeface="Arial-Rounded"/>
                <a:cs typeface="Times New Roman" panose="02020603050405020304" pitchFamily="18" charset="0"/>
              </a:rPr>
              <a:t> </a:t>
            </a:r>
            <a:r>
              <a:rPr lang="vi-VN" sz="2800" smtClean="0">
                <a:latin typeface="Arial-Rounded"/>
                <a:cs typeface="Times New Roman" panose="02020603050405020304" pitchFamily="18" charset="0"/>
              </a:rPr>
              <a:t>Nam </a:t>
            </a:r>
            <a:r>
              <a:rPr lang="vi-VN" sz="2800" dirty="0">
                <a:latin typeface="Arial-Rounded"/>
                <a:cs typeface="Times New Roman" panose="02020603050405020304" pitchFamily="18" charset="0"/>
              </a:rPr>
              <a:t>và Đức thích thú, đùa nhau huỳnh huỵch.</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Càng lên cao, đường càng</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dốc và khúc khuỷu, bố phải cõng Đức.</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Thỉnh thoảng, mẹ lau mồ hôi cho hai anh em. </a:t>
            </a:r>
          </a:p>
          <a:p>
            <a:pPr algn="just"/>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Lúc lên đến đỉnh núi, hai anh em vui sướng hét vang.</a:t>
            </a:r>
          </a:p>
          <a:p>
            <a:pPr algn="r"/>
            <a:r>
              <a:rPr lang="vi-VN" sz="2800" dirty="0">
                <a:latin typeface="Arial-Rounded"/>
                <a:cs typeface="Times New Roman" panose="02020603050405020304" pitchFamily="18" charset="0"/>
              </a:rPr>
              <a:t>(Lâm Anh)</a:t>
            </a:r>
            <a:endParaRPr lang="en-US" sz="2800" dirty="0">
              <a:latin typeface="Arial-Rounded"/>
              <a:cs typeface="Times New Roman" panose="02020603050405020304" pitchFamily="18" charset="0"/>
            </a:endParaRPr>
          </a:p>
        </p:txBody>
      </p:sp>
      <p:sp>
        <p:nvSpPr>
          <p:cNvPr id="7" name="TextBox 6">
            <a:extLst>
              <a:ext uri="{FF2B5EF4-FFF2-40B4-BE49-F238E27FC236}">
                <a16:creationId xmlns="" xmlns:a16="http://schemas.microsoft.com/office/drawing/2014/main" id="{F241FB0B-2611-4404-A586-6B6A7CC6C30C}"/>
              </a:ext>
            </a:extLst>
          </p:cNvPr>
          <p:cNvSpPr txBox="1"/>
          <p:nvPr/>
        </p:nvSpPr>
        <p:spPr>
          <a:xfrm>
            <a:off x="2996160" y="16547"/>
            <a:ext cx="3870961" cy="584775"/>
          </a:xfrm>
          <a:prstGeom prst="rect">
            <a:avLst/>
          </a:prstGeom>
          <a:noFill/>
        </p:spPr>
        <p:txBody>
          <a:bodyPr wrap="square" rtlCol="0">
            <a:spAutoFit/>
          </a:bodyPr>
          <a:lstStyle/>
          <a:p>
            <a:pPr algn="just"/>
            <a:r>
              <a:rPr lang="en-US" sz="3200" b="1" dirty="0" err="1">
                <a:solidFill>
                  <a:srgbClr val="FF0000"/>
                </a:solidFill>
                <a:latin typeface="Arial-Rounded"/>
                <a:cs typeface="Times New Roman" panose="02020603050405020304" pitchFamily="18" charset="0"/>
              </a:rPr>
              <a:t>Cả</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nhà</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đi</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chơi</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núi</a:t>
            </a:r>
            <a:endParaRPr lang="en-US" sz="3200" b="1" dirty="0">
              <a:solidFill>
                <a:srgbClr val="FF0000"/>
              </a:solidFill>
              <a:latin typeface="Arial-Rounded"/>
              <a:cs typeface="Times New Roman" panose="02020603050405020304" pitchFamily="18" charset="0"/>
            </a:endParaRPr>
          </a:p>
        </p:txBody>
      </p:sp>
      <p:pic>
        <p:nvPicPr>
          <p:cNvPr id="26" name="410_20200508100427_ca-nha-di-choi-nui">
            <a:hlinkClick r:id="" action="ppaction://media"/>
            <a:extLst>
              <a:ext uri="{FF2B5EF4-FFF2-40B4-BE49-F238E27FC236}">
                <a16:creationId xmlns="" xmlns:a16="http://schemas.microsoft.com/office/drawing/2014/main" id="{A453EB0B-D63A-4F24-9873-C942E06E8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988637"/>
            <a:ext cx="609600" cy="609600"/>
          </a:xfrm>
          <a:prstGeom prst="rect">
            <a:avLst/>
          </a:prstGeom>
        </p:spPr>
      </p:pic>
    </p:spTree>
    <p:extLst>
      <p:ext uri="{BB962C8B-B14F-4D97-AF65-F5344CB8AC3E}">
        <p14:creationId xmlns:p14="http://schemas.microsoft.com/office/powerpoint/2010/main" val="3894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1145" y="1981951"/>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Trả</a:t>
            </a: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 </a:t>
            </a: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lời</a:t>
            </a: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 </a:t>
            </a:r>
          </a:p>
          <a:p>
            <a:pPr marL="0" marR="0" lvl="0" indent="0" algn="ctr" rtl="0">
              <a:spcBef>
                <a:spcPts val="0"/>
              </a:spcBef>
              <a:spcAft>
                <a:spcPts val="0"/>
              </a:spcAft>
              <a:buNone/>
            </a:pP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câu</a:t>
            </a: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 </a:t>
            </a: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hỏi</a:t>
            </a:r>
            <a:endParaRPr sz="4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Rounded" panose="020B0500000000000000" charset="0"/>
                <a:ea typeface="Arial-Rounded" panose="020B0500000000000000" charset="0"/>
                <a:cs typeface="Arial-Rounded" panose="020B0500000000000000" charset="0"/>
                <a:sym typeface="Arial Rounded"/>
              </a:rPr>
              <a:t>3</a:t>
            </a:r>
            <a:endParaRPr sz="5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19933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1392507"/>
            <a:ext cx="8191500" cy="2062103"/>
          </a:xfrm>
          <a:prstGeom prst="rect">
            <a:avLst/>
          </a:prstGeom>
        </p:spPr>
        <p:txBody>
          <a:bodyPr wrap="square">
            <a:spAutoFit/>
          </a:bodyPr>
          <a:lstStyle/>
          <a:p>
            <a:pPr lvl="1" algn="just">
              <a:buClrTx/>
              <a:buFontTx/>
              <a:buNone/>
            </a:pPr>
            <a:r>
              <a:rPr lang="en-US" sz="3200" kern="1200" smtClean="0">
                <a:latin typeface="Arial-Rounded" pitchFamily="34" charset="0"/>
                <a:ea typeface="Arial-Rounded" pitchFamily="34" charset="0"/>
                <a:cs typeface="Arial-Rounded" pitchFamily="34" charset="0"/>
              </a:rPr>
              <a:t>	Bố </a:t>
            </a:r>
            <a:r>
              <a:rPr lang="en-US" sz="3200" kern="1200">
                <a:latin typeface="Arial-Rounded" pitchFamily="34" charset="0"/>
                <a:ea typeface="Arial-Rounded" pitchFamily="34" charset="0"/>
                <a:cs typeface="Arial-Rounded" pitchFamily="34" charset="0"/>
              </a:rPr>
              <a:t>mẹ cho Nam và Đức đi chơi núi. Hôm trước, mẹ thức khuya để chuẩn bị quần áo, thức ăn, nước uống và cả tuýp thuốc chống côn trùng.</a:t>
            </a:r>
          </a:p>
        </p:txBody>
      </p:sp>
      <p:sp>
        <p:nvSpPr>
          <p:cNvPr id="3" name="Rectangle 2"/>
          <p:cNvSpPr/>
          <p:nvPr/>
        </p:nvSpPr>
        <p:spPr>
          <a:xfrm>
            <a:off x="76200" y="895350"/>
            <a:ext cx="8839199" cy="523184"/>
          </a:xfrm>
          <a:prstGeom prst="rect">
            <a:avLst/>
          </a:prstGeom>
        </p:spPr>
        <p:txBody>
          <a:bodyPr wrap="square" lIns="91403" tIns="45702" rIns="91403" bIns="45702">
            <a:spAutoFit/>
          </a:bodyPr>
          <a:lstStyle/>
          <a:p>
            <a:pPr lvl="1" algn="just">
              <a:buClrTx/>
              <a:buFontTx/>
              <a:buNone/>
            </a:pPr>
            <a:r>
              <a:rPr lang="en-US" sz="2800" kern="1200" smtClean="0">
                <a:latin typeface="Arial-Rounded" pitchFamily="34" charset="0"/>
                <a:ea typeface="Arial-Rounded" pitchFamily="34" charset="0"/>
                <a:cs typeface="Arial-Rounded" pitchFamily="34" charset="0"/>
              </a:rPr>
              <a:t>	</a:t>
            </a:r>
            <a:endParaRPr lang="en-US" sz="2800" kern="1200">
              <a:latin typeface="Arial-Rounded" pitchFamily="34" charset="0"/>
              <a:ea typeface="Arial-Rounded" pitchFamily="34" charset="0"/>
              <a:cs typeface="Arial-Rounded" pitchFamily="34" charset="0"/>
            </a:endParaRP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buClrTx/>
              <a:buFontTx/>
              <a:buNone/>
            </a:pPr>
            <a:r>
              <a:rPr lang="en-US" sz="3200" b="1" kern="1200">
                <a:latin typeface="Arial-Rounded" pitchFamily="34" charset="0"/>
                <a:ea typeface="Arial-Rounded" pitchFamily="34" charset="0"/>
                <a:cs typeface="Arial-Rounded" pitchFamily="34" charset="0"/>
              </a:rPr>
              <a:t>Đọc đoạn 1:</a:t>
            </a:r>
          </a:p>
        </p:txBody>
      </p:sp>
      <p:sp>
        <p:nvSpPr>
          <p:cNvPr id="7" name="TextBox 6"/>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buClrTx/>
              <a:buFontTx/>
              <a:buNone/>
            </a:pPr>
            <a:r>
              <a:rPr lang="en-US" sz="3200" kern="1200" smtClean="0">
                <a:latin typeface="Arial-Rounded" pitchFamily="34" charset="0"/>
                <a:ea typeface="Arial-Rounded" pitchFamily="34" charset="0"/>
                <a:cs typeface="Arial-Rounded" pitchFamily="34" charset="0"/>
              </a:rPr>
              <a:t>Nam và Đức được bố mẹ cho đi đâu?</a:t>
            </a:r>
            <a:endParaRPr lang="en-US" sz="3200" kern="1200">
              <a:latin typeface="Arial-Rounded" pitchFamily="34" charset="0"/>
              <a:ea typeface="Arial-Rounded" pitchFamily="34" charset="0"/>
              <a:cs typeface="Arial-Rounded" pitchFamily="34" charset="0"/>
            </a:endParaRPr>
          </a:p>
        </p:txBody>
      </p:sp>
      <p:sp>
        <p:nvSpPr>
          <p:cNvPr id="8" name="TextBox 7"/>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buClrTx/>
              <a:buFontTx/>
              <a:buNone/>
            </a:pPr>
            <a:r>
              <a:rPr lang="en-US" sz="3200" kern="1200" smtClean="0">
                <a:latin typeface="Arial-Rounded" pitchFamily="34" charset="0"/>
                <a:ea typeface="Arial-Rounded" pitchFamily="34" charset="0"/>
                <a:cs typeface="Arial-Rounded" pitchFamily="34" charset="0"/>
              </a:rPr>
              <a:t>Mẹ chuẩn bị những gì cho chuyến đi?</a:t>
            </a:r>
            <a:endParaRPr lang="en-US" sz="3200" kern="1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90149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1+#ppt_w/2"/>
                                          </p:val>
                                        </p:tav>
                                        <p:tav tm="100000">
                                          <p:val>
                                            <p:strVal val="#ppt_x"/>
                                          </p:val>
                                        </p:tav>
                                      </p:tavLst>
                                    </p:anim>
                                    <p:anim calcmode="lin" valueType="num">
                                      <p:cBhvr additive="base">
                                        <p:cTn id="25"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Khởi</a:t>
            </a: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 </a:t>
            </a: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động</a:t>
            </a:r>
            <a:endParaRPr sz="4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Rounded" panose="020B0500000000000000" charset="0"/>
                <a:ea typeface="Arial-Rounded" panose="020B0500000000000000" charset="0"/>
                <a:cs typeface="Arial-Rounded" panose="020B0500000000000000" charset="0"/>
                <a:sym typeface="Arial Rounded"/>
              </a:rPr>
              <a:t>1</a:t>
            </a:r>
            <a:endParaRPr sz="5400" b="1">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pic>
        <p:nvPicPr>
          <p:cNvPr id="179" name="Google Shape;179;p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ýp dưỡng ẩm Vaseline Pure (10g) – Thuốc Bà Ty">
            <a:extLst>
              <a:ext uri="{FF2B5EF4-FFF2-40B4-BE49-F238E27FC236}">
                <a16:creationId xmlns="" xmlns:a16="http://schemas.microsoft.com/office/drawing/2014/main" id="{7BEAC9BF-8701-4110-A020-EB1ECD110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433" y="542013"/>
            <a:ext cx="2143125" cy="3183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tu S (tuýp) - Thuốc điều trị bệnh trĩ hiệu quả">
            <a:extLst>
              <a:ext uri="{FF2B5EF4-FFF2-40B4-BE49-F238E27FC236}">
                <a16:creationId xmlns="" xmlns:a16="http://schemas.microsoft.com/office/drawing/2014/main" id="{327BD738-46B8-4880-A5D6-71DDC3A4C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400" y="948690"/>
            <a:ext cx="2858452" cy="2858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2F854E1-A96B-4634-AF64-6F0705DAC224}"/>
              </a:ext>
            </a:extLst>
          </p:cNvPr>
          <p:cNvSpPr txBox="1"/>
          <p:nvPr/>
        </p:nvSpPr>
        <p:spPr>
          <a:xfrm>
            <a:off x="1501044" y="3842384"/>
            <a:ext cx="6785705"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Tuýp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30" name="Picture 6" descr="Beprosone ointment ( Hộp 1 tuýp 15g) - Nhà thuốc Thái Dương">
            <a:extLst>
              <a:ext uri="{FF2B5EF4-FFF2-40B4-BE49-F238E27FC236}">
                <a16:creationId xmlns="" xmlns:a16="http://schemas.microsoft.com/office/drawing/2014/main" id="{952D6EA7-8BA7-4C6E-B6F9-C2767A21C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1" y="1075373"/>
            <a:ext cx="2858452" cy="26498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2C1B3BB7-C709-43CC-9064-9E6B34FBF151}"/>
              </a:ext>
            </a:extLst>
          </p:cNvPr>
          <p:cNvSpPr/>
          <p:nvPr/>
        </p:nvSpPr>
        <p:spPr>
          <a:xfrm>
            <a:off x="5847399" y="697230"/>
            <a:ext cx="1124901" cy="948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43737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ẹo hay đuổi côn trùng trong bếp ăn">
            <a:extLst>
              <a:ext uri="{FF2B5EF4-FFF2-40B4-BE49-F238E27FC236}">
                <a16:creationId xmlns="" xmlns:a16="http://schemas.microsoft.com/office/drawing/2014/main" id="{01F20D3D-A84B-4110-AC1E-ECBC0F8B8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13" y="445770"/>
            <a:ext cx="6355078" cy="31775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A6A341C-BB10-44E3-9DB9-0C21343CEB65}"/>
              </a:ext>
            </a:extLst>
          </p:cNvPr>
          <p:cNvSpPr txBox="1"/>
          <p:nvPr/>
        </p:nvSpPr>
        <p:spPr>
          <a:xfrm>
            <a:off x="1348741" y="4001271"/>
            <a:ext cx="6572250" cy="830997"/>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Côn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8095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1392507"/>
            <a:ext cx="8191500" cy="2062103"/>
          </a:xfrm>
          <a:prstGeom prst="rect">
            <a:avLst/>
          </a:prstGeom>
        </p:spPr>
        <p:txBody>
          <a:bodyPr wrap="square">
            <a:spAutoFit/>
          </a:bodyPr>
          <a:lstStyle/>
          <a:p>
            <a:pPr lvl="1" algn="just">
              <a:buClrTx/>
              <a:buFontTx/>
              <a:buNone/>
            </a:pPr>
            <a:r>
              <a:rPr lang="en-US" sz="3200" kern="1200" smtClean="0">
                <a:latin typeface="Arial-Rounded" pitchFamily="34" charset="0"/>
                <a:ea typeface="Arial-Rounded" pitchFamily="34" charset="0"/>
                <a:cs typeface="Arial-Rounded" pitchFamily="34" charset="0"/>
              </a:rPr>
              <a:t>	Bố </a:t>
            </a:r>
            <a:r>
              <a:rPr lang="en-US" sz="3200" kern="1200">
                <a:latin typeface="Arial-Rounded" pitchFamily="34" charset="0"/>
                <a:ea typeface="Arial-Rounded" pitchFamily="34" charset="0"/>
                <a:cs typeface="Arial-Rounded" pitchFamily="34" charset="0"/>
              </a:rPr>
              <a:t>mẹ cho Nam và Đức đi chơi núi. Hôm trước, mẹ thức khuya để chuẩn bị quần áo, thức ăn, nước uống và cả tuýp thuốc chống côn trùng.</a:t>
            </a:r>
          </a:p>
        </p:txBody>
      </p:sp>
      <p:sp>
        <p:nvSpPr>
          <p:cNvPr id="3" name="Rectangle 2"/>
          <p:cNvSpPr/>
          <p:nvPr/>
        </p:nvSpPr>
        <p:spPr>
          <a:xfrm>
            <a:off x="76200" y="895350"/>
            <a:ext cx="8839199" cy="523184"/>
          </a:xfrm>
          <a:prstGeom prst="rect">
            <a:avLst/>
          </a:prstGeom>
        </p:spPr>
        <p:txBody>
          <a:bodyPr wrap="square" lIns="91403" tIns="45702" rIns="91403" bIns="45702">
            <a:spAutoFit/>
          </a:bodyPr>
          <a:lstStyle/>
          <a:p>
            <a:pPr lvl="1" algn="just">
              <a:buClrTx/>
              <a:buFontTx/>
              <a:buNone/>
            </a:pPr>
            <a:r>
              <a:rPr lang="en-US" sz="2800" kern="1200" smtClean="0">
                <a:latin typeface="Arial-Rounded" pitchFamily="34" charset="0"/>
                <a:ea typeface="Arial-Rounded" pitchFamily="34" charset="0"/>
                <a:cs typeface="Arial-Rounded" pitchFamily="34" charset="0"/>
              </a:rPr>
              <a:t>	</a:t>
            </a:r>
            <a:endParaRPr lang="en-US" sz="2800" kern="1200">
              <a:latin typeface="Arial-Rounded" pitchFamily="34" charset="0"/>
              <a:ea typeface="Arial-Rounded" pitchFamily="34" charset="0"/>
              <a:cs typeface="Arial-Rounded" pitchFamily="34" charset="0"/>
            </a:endParaRP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buClrTx/>
              <a:buFontTx/>
              <a:buNone/>
            </a:pPr>
            <a:r>
              <a:rPr lang="en-US" sz="3200" b="1" kern="1200">
                <a:latin typeface="Arial-Rounded" pitchFamily="34" charset="0"/>
                <a:ea typeface="Arial-Rounded" pitchFamily="34" charset="0"/>
                <a:cs typeface="Arial-Rounded" pitchFamily="34" charset="0"/>
              </a:rPr>
              <a:t>Đọc đoạn 1:</a:t>
            </a:r>
          </a:p>
        </p:txBody>
      </p:sp>
      <p:sp>
        <p:nvSpPr>
          <p:cNvPr id="9" name="TextBox 8"/>
          <p:cNvSpPr txBox="1"/>
          <p:nvPr/>
        </p:nvSpPr>
        <p:spPr>
          <a:xfrm>
            <a:off x="861361" y="3454610"/>
            <a:ext cx="7711008" cy="584739"/>
          </a:xfrm>
          <a:prstGeom prst="rect">
            <a:avLst/>
          </a:prstGeom>
          <a:solidFill>
            <a:srgbClr val="FFD347"/>
          </a:solidFill>
        </p:spPr>
        <p:txBody>
          <a:bodyPr wrap="square" lIns="91403" tIns="45702" rIns="91403" bIns="45702" rtlCol="0">
            <a:spAutoFit/>
          </a:bodyPr>
          <a:lstStyle/>
          <a:p>
            <a:pPr algn="ctr">
              <a:buClrTx/>
              <a:buFontTx/>
              <a:buNone/>
            </a:pPr>
            <a:r>
              <a:rPr lang="en-US" sz="3200" kern="1200" smtClean="0">
                <a:latin typeface="Arial-Rounded" pitchFamily="34" charset="0"/>
                <a:ea typeface="Arial-Rounded" pitchFamily="34" charset="0"/>
                <a:cs typeface="Arial-Rounded" pitchFamily="34" charset="0"/>
              </a:rPr>
              <a:t>Qua việc làm của mẹ, em có nhận xét gì?</a:t>
            </a:r>
            <a:endParaRPr lang="en-US" sz="3200" kern="1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67509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1+#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883" y="1200150"/>
            <a:ext cx="8575964" cy="2616064"/>
          </a:xfrm>
          <a:prstGeom prst="rect">
            <a:avLst/>
          </a:prstGeom>
        </p:spPr>
        <p:txBody>
          <a:bodyPr wrap="square" lIns="91403" tIns="45702" rIns="91403" bIns="45702">
            <a:spAutoFit/>
          </a:bodyPr>
          <a:lstStyle/>
          <a:p>
            <a:pPr lvl="1" algn="just">
              <a:buClrTx/>
              <a:buFontTx/>
              <a:buNone/>
            </a:pPr>
            <a:r>
              <a:rPr lang="en-US" sz="3600" kern="1200">
                <a:latin typeface="Arial-Rounded" pitchFamily="34" charset="0"/>
                <a:ea typeface="Arial-Rounded" pitchFamily="34" charset="0"/>
                <a:cs typeface="Arial-Rounded" pitchFamily="34" charset="0"/>
              </a:rPr>
              <a:t>	 </a:t>
            </a:r>
            <a:r>
              <a:rPr lang="en-US" sz="3200" kern="1200">
                <a:latin typeface="Arial-Rounded" pitchFamily="34" charset="0"/>
                <a:ea typeface="Arial-Rounded" pitchFamily="34" charset="0"/>
                <a:cs typeface="Arial-Rounded" pitchFamily="34" charset="0"/>
              </a:rPr>
              <a:t>Hôm sau, khi mặt trời lên, cả nhà đã tới chân núi. Nam và Đức thích thú, đuổi nhau huỳnh huỵch. Càng lên cao, đường càng dốc và khúc khuỷu, bố phải cõng Đức. Thỉnh thoảng, mẹ lau mồ hôi cho hai anh em.</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buClrTx/>
              <a:buFontTx/>
              <a:buNone/>
            </a:pPr>
            <a:r>
              <a:rPr lang="en-US" sz="3200" b="1" kern="1200">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019550"/>
            <a:ext cx="8534400" cy="954071"/>
          </a:xfrm>
          <a:prstGeom prst="rect">
            <a:avLst/>
          </a:prstGeom>
          <a:solidFill>
            <a:srgbClr val="FFD347"/>
          </a:solidFill>
        </p:spPr>
        <p:txBody>
          <a:bodyPr wrap="square" lIns="91403" tIns="45702" rIns="91403" bIns="45702" rtlCol="0">
            <a:spAutoFit/>
          </a:bodyPr>
          <a:lstStyle/>
          <a:p>
            <a:pPr algn="ctr">
              <a:buClrTx/>
              <a:buFontTx/>
              <a:buNone/>
            </a:pPr>
            <a:r>
              <a:rPr lang="en-US" sz="2800" kern="1200" smtClean="0">
                <a:latin typeface="Arial-Rounded" pitchFamily="34" charset="0"/>
                <a:ea typeface="Arial-Rounded" pitchFamily="34" charset="0"/>
                <a:cs typeface="Arial-Rounded" pitchFamily="34" charset="0"/>
              </a:rPr>
              <a:t>Đến đoạn đường dốc và khúc khuỷu, bố phải làm gì?</a:t>
            </a:r>
          </a:p>
          <a:p>
            <a:pPr algn="ctr">
              <a:buClrTx/>
              <a:buFontTx/>
              <a:buNone/>
            </a:pPr>
            <a:endParaRPr lang="en-US" sz="2800" kern="1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87848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17ABCE4-B40E-4E79-9F98-971413EED849}"/>
              </a:ext>
            </a:extLst>
          </p:cNvPr>
          <p:cNvSpPr txBox="1"/>
          <p:nvPr/>
        </p:nvSpPr>
        <p:spPr>
          <a:xfrm>
            <a:off x="542925" y="4171950"/>
            <a:ext cx="8058150" cy="830997"/>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khuỷu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gấp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khuỷu</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098" name="Picture 2" descr="DLB - Transfagarasan: Cung đường quanh co và khúc khuỷu ở Romania">
            <a:extLst>
              <a:ext uri="{FF2B5EF4-FFF2-40B4-BE49-F238E27FC236}">
                <a16:creationId xmlns="" xmlns:a16="http://schemas.microsoft.com/office/drawing/2014/main" id="{C5B746FC-92CB-4BAE-BBFF-25535632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
            <a:ext cx="9144000" cy="425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60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883" y="1200150"/>
            <a:ext cx="8575964" cy="2616064"/>
          </a:xfrm>
          <a:prstGeom prst="rect">
            <a:avLst/>
          </a:prstGeom>
        </p:spPr>
        <p:txBody>
          <a:bodyPr wrap="square" lIns="91403" tIns="45702" rIns="91403" bIns="45702">
            <a:spAutoFit/>
          </a:bodyPr>
          <a:lstStyle/>
          <a:p>
            <a:pPr lvl="1" algn="just">
              <a:buClrTx/>
              <a:buFontTx/>
              <a:buNone/>
            </a:pPr>
            <a:r>
              <a:rPr lang="en-US" sz="3600" kern="1200">
                <a:latin typeface="Arial-Rounded" pitchFamily="34" charset="0"/>
                <a:ea typeface="Arial-Rounded" pitchFamily="34" charset="0"/>
                <a:cs typeface="Arial-Rounded" pitchFamily="34" charset="0"/>
              </a:rPr>
              <a:t>	 </a:t>
            </a:r>
            <a:r>
              <a:rPr lang="en-US" sz="3200" kern="1200">
                <a:latin typeface="Arial-Rounded" pitchFamily="34" charset="0"/>
                <a:ea typeface="Arial-Rounded" pitchFamily="34" charset="0"/>
                <a:cs typeface="Arial-Rounded" pitchFamily="34" charset="0"/>
              </a:rPr>
              <a:t>Hôm sau, khi mặt trời lên, cả nhà đã tới chân núi. Nam và Đức thích thú, đuổi nhau huỳnh huỵch. Càng lên cao, đường càng dốc và khúc khuỷu, bố phải cõng Đức. Thỉnh thoảng, mẹ lau mồ hôi cho hai anh em.</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buClrTx/>
              <a:buFontTx/>
              <a:buNone/>
            </a:pPr>
            <a:r>
              <a:rPr lang="en-US" sz="3200" b="1" kern="1200">
                <a:latin typeface="Arial-Rounded" pitchFamily="34" charset="0"/>
                <a:ea typeface="Arial-Rounded" pitchFamily="34" charset="0"/>
                <a:cs typeface="Arial-Rounded" pitchFamily="34" charset="0"/>
              </a:rPr>
              <a:t>Đọc đoạn 2:</a:t>
            </a:r>
          </a:p>
        </p:txBody>
      </p:sp>
      <p:sp>
        <p:nvSpPr>
          <p:cNvPr id="7" name="TextBox 6"/>
          <p:cNvSpPr txBox="1"/>
          <p:nvPr/>
        </p:nvSpPr>
        <p:spPr>
          <a:xfrm>
            <a:off x="281843" y="4071671"/>
            <a:ext cx="8534400" cy="954071"/>
          </a:xfrm>
          <a:prstGeom prst="rect">
            <a:avLst/>
          </a:prstGeom>
          <a:solidFill>
            <a:srgbClr val="FFD347"/>
          </a:solidFill>
        </p:spPr>
        <p:txBody>
          <a:bodyPr wrap="square" lIns="91403" tIns="45702" rIns="91403" bIns="45702" rtlCol="0">
            <a:spAutoFit/>
          </a:bodyPr>
          <a:lstStyle/>
          <a:p>
            <a:pPr algn="ctr">
              <a:buClrTx/>
              <a:buFontTx/>
              <a:buNone/>
            </a:pPr>
            <a:r>
              <a:rPr lang="en-US" sz="2800" kern="1200" smtClean="0">
                <a:latin typeface="Arial-Rounded" pitchFamily="34" charset="0"/>
                <a:ea typeface="Arial-Rounded" pitchFamily="34" charset="0"/>
                <a:cs typeface="Arial-Rounded" pitchFamily="34" charset="0"/>
              </a:rPr>
              <a:t>Hành động nào của mẹ cho thấy mẹ luôn quan tâm đến Nam và em Nam?</a:t>
            </a:r>
            <a:endParaRPr lang="en-US" sz="2800" kern="1200">
              <a:latin typeface="Arial-Rounded" pitchFamily="34" charset="0"/>
              <a:ea typeface="Arial-Rounded" pitchFamily="34" charset="0"/>
              <a:cs typeface="Arial-Rounded" pitchFamily="34" charset="0"/>
            </a:endParaRPr>
          </a:p>
        </p:txBody>
      </p:sp>
      <p:sp>
        <p:nvSpPr>
          <p:cNvPr id="8" name="TextBox 7"/>
          <p:cNvSpPr txBox="1"/>
          <p:nvPr/>
        </p:nvSpPr>
        <p:spPr>
          <a:xfrm>
            <a:off x="281843" y="4102449"/>
            <a:ext cx="8534400" cy="892516"/>
          </a:xfrm>
          <a:prstGeom prst="rect">
            <a:avLst/>
          </a:prstGeom>
          <a:solidFill>
            <a:srgbClr val="FFD347"/>
          </a:solidFill>
        </p:spPr>
        <p:txBody>
          <a:bodyPr wrap="square" lIns="91403" tIns="45702" rIns="91403" bIns="45702" rtlCol="0">
            <a:spAutoFit/>
          </a:bodyPr>
          <a:lstStyle/>
          <a:p>
            <a:pPr algn="ctr">
              <a:buClrTx/>
              <a:buFontTx/>
              <a:buNone/>
            </a:pPr>
            <a:r>
              <a:rPr lang="en-US" sz="2800" kern="1200" smtClean="0">
                <a:latin typeface="Arial-Rounded" pitchFamily="34" charset="0"/>
                <a:ea typeface="Arial-Rounded" pitchFamily="34" charset="0"/>
                <a:cs typeface="Arial-Rounded" pitchFamily="34" charset="0"/>
              </a:rPr>
              <a:t>Em có nhận xét gì về bố và mẹ Nam?</a:t>
            </a:r>
          </a:p>
          <a:p>
            <a:pPr algn="ctr">
              <a:buClrTx/>
              <a:buFontTx/>
              <a:buNone/>
            </a:pPr>
            <a:endParaRPr lang="en-US" sz="2400" kern="1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238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1+#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1+#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18" t="20635" r="20128" b="23611"/>
          <a:stretch/>
        </p:blipFill>
        <p:spPr bwMode="auto">
          <a:xfrm>
            <a:off x="783771" y="209550"/>
            <a:ext cx="7271657" cy="389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1543" y="4074154"/>
            <a:ext cx="7772400" cy="830960"/>
          </a:xfrm>
          <a:prstGeom prst="rect">
            <a:avLst/>
          </a:prstGeom>
          <a:solidFill>
            <a:srgbClr val="FFD347"/>
          </a:solidFill>
        </p:spPr>
        <p:txBody>
          <a:bodyPr wrap="square" lIns="91403" tIns="45702" rIns="91403" bIns="45702" rtlCol="0">
            <a:spAutoFit/>
          </a:bodyPr>
          <a:lstStyle/>
          <a:p>
            <a:pPr algn="just">
              <a:buClrTx/>
              <a:buFontTx/>
              <a:buNone/>
            </a:pPr>
            <a:r>
              <a:rPr lang="en-US" sz="2400" kern="1200" smtClean="0">
                <a:latin typeface="Arial-Rounded" pitchFamily="34" charset="0"/>
                <a:ea typeface="Arial-Rounded" pitchFamily="34" charset="0"/>
                <a:cs typeface="Arial-Rounded" pitchFamily="34" charset="0"/>
              </a:rPr>
              <a:t>Em cảm nhận được tình cảm gia đình Nam như thế nào </a:t>
            </a:r>
            <a:r>
              <a:rPr lang="en-US" sz="2400" kern="1200" smtClean="0">
                <a:latin typeface="Arial-Rounded" pitchFamily="34" charset="0"/>
                <a:ea typeface="Arial-Rounded" pitchFamily="34" charset="0"/>
                <a:cs typeface="Arial-Rounded" pitchFamily="34" charset="0"/>
              </a:rPr>
              <a:t>qua </a:t>
            </a:r>
            <a:r>
              <a:rPr lang="en-US" sz="2400" kern="1200" smtClean="0">
                <a:latin typeface="Arial-Rounded" pitchFamily="34" charset="0"/>
                <a:ea typeface="Arial-Rounded" pitchFamily="34" charset="0"/>
                <a:cs typeface="Arial-Rounded" pitchFamily="34" charset="0"/>
              </a:rPr>
              <a:t>bài đọc </a:t>
            </a:r>
            <a:r>
              <a:rPr lang="en-US" sz="2400" kern="1200" smtClean="0">
                <a:latin typeface="Arial-Rounded" pitchFamily="34" charset="0"/>
                <a:ea typeface="Arial-Rounded" pitchFamily="34" charset="0"/>
                <a:cs typeface="Arial-Rounded" pitchFamily="34" charset="0"/>
              </a:rPr>
              <a:t>trên?</a:t>
            </a:r>
            <a:endParaRPr lang="en-US" sz="2400" kern="1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738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46" name="Google Shape;346;p10"/>
          <p:cNvSpPr txBox="1"/>
          <p:nvPr/>
        </p:nvSpPr>
        <p:spPr>
          <a:xfrm>
            <a:off x="182783" y="2113681"/>
            <a:ext cx="358840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Viết</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vào</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vở</a:t>
            </a:r>
            <a:endParaRPr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4</a:t>
            </a:r>
            <a:endParaRPr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 xmlns:a16="http://schemas.microsoft.com/office/drawing/2014/main" id="{8AE1FCEC-C990-4020-969D-A0E22FC8025A}"/>
              </a:ext>
            </a:extLst>
          </p:cNvPr>
          <p:cNvPicPr>
            <a:picLocks noChangeAspect="1"/>
          </p:cNvPicPr>
          <p:nvPr/>
        </p:nvPicPr>
        <p:blipFill>
          <a:blip r:embed="rId2"/>
          <a:stretch>
            <a:fillRect/>
          </a:stretch>
        </p:blipFill>
        <p:spPr>
          <a:xfrm>
            <a:off x="176139" y="1084734"/>
            <a:ext cx="7780020" cy="1178406"/>
          </a:xfrm>
          <a:prstGeom prst="rect">
            <a:avLst/>
          </a:prstGeom>
        </p:spPr>
      </p:pic>
      <p:sp>
        <p:nvSpPr>
          <p:cNvPr id="4" name="TextBox 3">
            <a:extLst>
              <a:ext uri="{FF2B5EF4-FFF2-40B4-BE49-F238E27FC236}">
                <a16:creationId xmlns="" xmlns:a16="http://schemas.microsoft.com/office/drawing/2014/main" id="{3874165B-4A1D-488C-8E51-05768423D44E}"/>
              </a:ext>
            </a:extLst>
          </p:cNvPr>
          <p:cNvSpPr txBox="1"/>
          <p:nvPr/>
        </p:nvSpPr>
        <p:spPr>
          <a:xfrm>
            <a:off x="6885160" y="1673937"/>
            <a:ext cx="2014395" cy="533457"/>
          </a:xfrm>
          <a:prstGeom prst="rect">
            <a:avLst/>
          </a:prstGeom>
          <a:solidFill>
            <a:schemeClr val="bg1"/>
          </a:solidFill>
        </p:spPr>
        <p:txBody>
          <a:bodyPr wrap="square">
            <a:spAutoFit/>
          </a:bodyPr>
          <a:lstStyle/>
          <a:p>
            <a:pPr algn="ctr"/>
            <a:r>
              <a:rPr lang="vi-VN" sz="2800" dirty="0">
                <a:solidFill>
                  <a:srgbClr val="FF0000"/>
                </a:solidFill>
                <a:latin typeface="Arial-Rounded" panose="020B0500000000000000" charset="0"/>
                <a:ea typeface="Arial-Rounded" panose="020B0500000000000000" charset="0"/>
                <a:cs typeface="Arial-Rounded" panose="020B0500000000000000" charset="0"/>
              </a:rPr>
              <a:t>cõng Đức</a:t>
            </a:r>
            <a:r>
              <a:rPr lang="en-US" sz="2800" dirty="0">
                <a:solidFill>
                  <a:srgbClr val="FF0000"/>
                </a:solidFill>
                <a:latin typeface="Arial-Rounded" panose="020B0500000000000000" charset="0"/>
                <a:ea typeface="Arial-Rounded" panose="020B0500000000000000" charset="0"/>
                <a:cs typeface="Arial-Rounded" panose="020B0500000000000000" charset="0"/>
              </a:rPr>
              <a:t>.</a:t>
            </a:r>
          </a:p>
        </p:txBody>
      </p:sp>
    </p:spTree>
    <p:extLst>
      <p:ext uri="{BB962C8B-B14F-4D97-AF65-F5344CB8AC3E}">
        <p14:creationId xmlns:p14="http://schemas.microsoft.com/office/powerpoint/2010/main" val="25966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 clock&#10;&#10;Description automatically generated">
            <a:extLst>
              <a:ext uri="{FF2B5EF4-FFF2-40B4-BE49-F238E27FC236}">
                <a16:creationId xmlns="" xmlns:a16="http://schemas.microsoft.com/office/drawing/2014/main" id="{6D33A285-4E25-4870-A79C-964906827362}"/>
              </a:ext>
            </a:extLst>
          </p:cNvPr>
          <p:cNvPicPr>
            <a:picLocks noChangeAspect="1"/>
          </p:cNvPicPr>
          <p:nvPr/>
        </p:nvPicPr>
        <p:blipFill>
          <a:blip r:embed="rId2"/>
          <a:stretch>
            <a:fillRect/>
          </a:stretch>
        </p:blipFill>
        <p:spPr>
          <a:xfrm>
            <a:off x="0" y="808738"/>
            <a:ext cx="4334762" cy="4334762"/>
          </a:xfrm>
          <a:prstGeom prst="rect">
            <a:avLst/>
          </a:prstGeom>
        </p:spPr>
      </p:pic>
      <p:pic>
        <p:nvPicPr>
          <p:cNvPr id="3" name="Picture 2"/>
          <p:cNvPicPr>
            <a:picLocks noChangeAspect="1"/>
          </p:cNvPicPr>
          <p:nvPr/>
        </p:nvPicPr>
        <p:blipFill>
          <a:blip r:embed="rId3"/>
          <a:stretch>
            <a:fillRect/>
          </a:stretch>
        </p:blipFill>
        <p:spPr>
          <a:xfrm>
            <a:off x="4334762" y="808738"/>
            <a:ext cx="4828283" cy="4334762"/>
          </a:xfrm>
          <a:prstGeom prst="rect">
            <a:avLst/>
          </a:prstGeom>
        </p:spPr>
      </p:pic>
      <p:sp>
        <p:nvSpPr>
          <p:cNvPr id="4" name="矩形 8">
            <a:extLst>
              <a:ext uri="{FF2B5EF4-FFF2-40B4-BE49-F238E27FC236}">
                <a16:creationId xmlns="" xmlns:a16="http://schemas.microsoft.com/office/drawing/2014/main"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Đ</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862040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9F9602D7-239B-434A-91D6-59313FA8693E}"/>
              </a:ext>
            </a:extLst>
          </p:cNvPr>
          <p:cNvPicPr>
            <a:picLocks noChangeAspect="1"/>
          </p:cNvPicPr>
          <p:nvPr/>
        </p:nvPicPr>
        <p:blipFill rotWithShape="1">
          <a:blip r:embed="rId3"/>
          <a:srcRect r="1" b="17535"/>
          <a:stretch/>
        </p:blipFill>
        <p:spPr>
          <a:xfrm>
            <a:off x="0" y="-48491"/>
            <a:ext cx="9144000" cy="3242841"/>
          </a:xfrm>
          <a:prstGeom prst="rect">
            <a:avLst/>
          </a:prstGeom>
        </p:spPr>
      </p:pic>
      <p:sp>
        <p:nvSpPr>
          <p:cNvPr id="6" name="Title 1">
            <a:extLst>
              <a:ext uri="{FF2B5EF4-FFF2-40B4-BE49-F238E27FC236}">
                <a16:creationId xmlns="" xmlns:a16="http://schemas.microsoft.com/office/drawing/2014/main" id="{0DA08515-C3BC-4A69-9567-79B8F3359748}"/>
              </a:ext>
            </a:extLst>
          </p:cNvPr>
          <p:cNvSpPr txBox="1">
            <a:spLocks/>
          </p:cNvSpPr>
          <p:nvPr/>
        </p:nvSpPr>
        <p:spPr>
          <a:xfrm>
            <a:off x="936349" y="3318302"/>
            <a:ext cx="7271300" cy="688779"/>
          </a:xfrm>
          <a:prstGeom prst="rect">
            <a:avLst/>
          </a:prstGeom>
        </p:spPr>
        <p:txBody>
          <a:bodyPr vert="horz" lIns="91440" tIns="45720" rIns="91440" bIns="45720" rtlCol="0" anchor="b">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Gia đình trong tranh gồm những ai?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1BE92E86-C6E2-4521-B423-C26778AB8CBA}"/>
              </a:ext>
            </a:extLst>
          </p:cNvPr>
          <p:cNvSpPr txBox="1"/>
          <p:nvPr/>
        </p:nvSpPr>
        <p:spPr>
          <a:xfrm>
            <a:off x="1140245" y="3903077"/>
            <a:ext cx="6863509" cy="584775"/>
          </a:xfrm>
          <a:prstGeom prst="rect">
            <a:avLst/>
          </a:prstGeom>
          <a:solidFill>
            <a:schemeClr val="bg1"/>
          </a:solidFill>
        </p:spPr>
        <p:txBody>
          <a:bodyPr wrap="square" rtlCol="0">
            <a:spAutoFit/>
          </a:bodyPr>
          <a:lstStyle/>
          <a:p>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gồm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itle 1">
            <a:extLst>
              <a:ext uri="{FF2B5EF4-FFF2-40B4-BE49-F238E27FC236}">
                <a16:creationId xmlns="" xmlns:a16="http://schemas.microsoft.com/office/drawing/2014/main" id="{AF61E58C-810C-4191-BBE6-CF5BE46ABD4B}"/>
              </a:ext>
            </a:extLst>
          </p:cNvPr>
          <p:cNvSpPr txBox="1">
            <a:spLocks/>
          </p:cNvSpPr>
          <p:nvPr/>
        </p:nvSpPr>
        <p:spPr>
          <a:xfrm>
            <a:off x="936349" y="3286673"/>
            <a:ext cx="9080021" cy="5895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b. Họ có vui không? Vì sao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861C491A-6D73-49EE-BA79-6C8ADBBA45EC}"/>
              </a:ext>
            </a:extLst>
          </p:cNvPr>
          <p:cNvSpPr txBox="1"/>
          <p:nvPr/>
        </p:nvSpPr>
        <p:spPr>
          <a:xfrm>
            <a:off x="1144763" y="3814104"/>
            <a:ext cx="6552144" cy="954107"/>
          </a:xfrm>
          <a:prstGeom prst="rect">
            <a:avLst/>
          </a:prstGeom>
          <a:solidFill>
            <a:schemeClr val="bg1"/>
          </a:solidFill>
        </p:spPr>
        <p:txBody>
          <a:bodyPr wrap="square" rtlCol="0">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khuôn</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thoải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grpId="1" nodeType="clickEffect">
                                  <p:stCondLst>
                                    <p:cond delay="0"/>
                                  </p:stCondLst>
                                  <p:childTnLst>
                                    <p:animEffect transition="out" filter="checkerboard(across)">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animBg="1"/>
      <p:bldP spid="2" grpId="1" animBg="1"/>
      <p:bldP spid="8"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D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2987697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6534" y="1419622"/>
            <a:ext cx="8783955" cy="2060638"/>
          </a:xfrm>
          <a:prstGeom prst="rect">
            <a:avLst/>
          </a:prstGeom>
        </p:spPr>
      </p:pic>
      <p:sp>
        <p:nvSpPr>
          <p:cNvPr id="13" name="TextBox 12"/>
          <p:cNvSpPr txBox="1"/>
          <p:nvPr/>
        </p:nvSpPr>
        <p:spPr>
          <a:xfrm>
            <a:off x="324954" y="699542"/>
            <a:ext cx="1008112" cy="477054"/>
          </a:xfrm>
          <a:prstGeom prst="rect">
            <a:avLst/>
          </a:prstGeom>
          <a:noFill/>
        </p:spPr>
        <p:txBody>
          <a:bodyPr wrap="square" rtlCol="0">
            <a:spAutoFit/>
          </a:bodyPr>
          <a:lstStyle/>
          <a:p>
            <a:pPr>
              <a:buClrTx/>
              <a:buFontTx/>
              <a:buNone/>
            </a:pPr>
            <a:r>
              <a:rPr lang="en-US" sz="2500" kern="1200" dirty="0" smtClean="0">
                <a:solidFill>
                  <a:srgbClr val="0066CC"/>
                </a:solidFill>
                <a:latin typeface="Arial-SGK-TV" pitchFamily="2" charset="0"/>
                <a:ea typeface="Microsoft YaHei" panose="020B0503020204020204" pitchFamily="34" charset="-122"/>
                <a:cs typeface="Arial-SGK-TV" pitchFamily="2" charset="0"/>
              </a:rPr>
              <a:t>1. </a:t>
            </a:r>
            <a:r>
              <a:rPr lang="en-US" sz="2500" kern="1200" dirty="0" err="1" smtClean="0">
                <a:solidFill>
                  <a:srgbClr val="0066CC"/>
                </a:solidFill>
                <a:latin typeface="Arial-SGK-TV" pitchFamily="2" charset="0"/>
                <a:ea typeface="Microsoft YaHei" panose="020B0503020204020204" pitchFamily="34" charset="-122"/>
                <a:cs typeface="Arial-SGK-TV" pitchFamily="2" charset="0"/>
              </a:rPr>
              <a:t>Tô</a:t>
            </a:r>
            <a:endParaRPr lang="en-US" sz="2500" kern="1200" dirty="0" smtClean="0">
              <a:solidFill>
                <a:srgbClr val="0066CC"/>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314603935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1" y="587334"/>
            <a:ext cx="9028559" cy="3982080"/>
            <a:chOff x="87393" y="618057"/>
            <a:chExt cx="9028559" cy="3982080"/>
          </a:xfrm>
        </p:grpSpPr>
        <p:grpSp>
          <p:nvGrpSpPr>
            <p:cNvPr id="9" name="Group 8"/>
            <p:cNvGrpSpPr/>
            <p:nvPr/>
          </p:nvGrpSpPr>
          <p:grpSpPr>
            <a:xfrm>
              <a:off x="138545" y="633643"/>
              <a:ext cx="8977407" cy="3966494"/>
              <a:chOff x="138545" y="633643"/>
              <a:chExt cx="8977407" cy="3966494"/>
            </a:xfrm>
          </p:grpSpPr>
          <p:grpSp>
            <p:nvGrpSpPr>
              <p:cNvPr id="2" name="Group 1"/>
              <p:cNvGrpSpPr/>
              <p:nvPr/>
            </p:nvGrpSpPr>
            <p:grpSpPr>
              <a:xfrm>
                <a:off x="138545" y="633643"/>
                <a:ext cx="8977407" cy="2057369"/>
                <a:chOff x="152400" y="1171989"/>
                <a:chExt cx="8977407" cy="2057369"/>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 r="3489" b="-80"/>
                <a:stretch/>
              </p:blipFill>
              <p:spPr bwMode="auto">
                <a:xfrm>
                  <a:off x="152400" y="1171989"/>
                  <a:ext cx="7678412"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 r="83149" b="-80"/>
                <a:stretch/>
              </p:blipFill>
              <p:spPr bwMode="auto">
                <a:xfrm>
                  <a:off x="7789247" y="1173720"/>
                  <a:ext cx="1340560"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149" b="-79"/>
              <a:stretch/>
            </p:blipFill>
            <p:spPr bwMode="auto">
              <a:xfrm>
                <a:off x="7775392" y="2714590"/>
                <a:ext cx="1340560"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87393" y="618057"/>
              <a:ext cx="9028559" cy="124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FFFF"/>
                </a:solidFill>
              </a:endParaRPr>
            </a:p>
          </p:txBody>
        </p:sp>
      </p:grpSp>
      <p:sp>
        <p:nvSpPr>
          <p:cNvPr id="24" name="TextBox 23">
            <a:extLst>
              <a:ext uri="{FF2B5EF4-FFF2-40B4-BE49-F238E27FC236}">
                <a16:creationId xmlns:a16="http://schemas.microsoft.com/office/drawing/2014/main" xmlns="" id="{C4F8E5F2-4792-4415-B6B7-F49CEAC375A5}"/>
              </a:ext>
            </a:extLst>
          </p:cNvPr>
          <p:cNvSpPr txBox="1"/>
          <p:nvPr/>
        </p:nvSpPr>
        <p:spPr>
          <a:xfrm>
            <a:off x="0" y="53492"/>
            <a:ext cx="9220200" cy="609398"/>
          </a:xfrm>
          <a:prstGeom prst="rect">
            <a:avLst/>
          </a:prstGeom>
          <a:noFill/>
          <a:ln>
            <a:noFill/>
          </a:ln>
        </p:spPr>
        <p:txBody>
          <a:bodyPr wrap="square" rtlCol="0">
            <a:spAutoFit/>
          </a:bodyPr>
          <a:lstStyle/>
          <a:p>
            <a:pPr algn="ctr">
              <a:lnSpc>
                <a:spcPct val="120000"/>
              </a:lnSpc>
              <a:buClrTx/>
              <a:buFontTx/>
              <a:buNone/>
              <a:defRPr/>
            </a:pPr>
            <a:r>
              <a:rPr lang="en-US" sz="2800" kern="1200" smtClean="0">
                <a:ln>
                  <a:solidFill>
                    <a:srgbClr val="00B050"/>
                  </a:solidFill>
                </a:ln>
                <a:latin typeface="Arial-SGK-TV" pitchFamily="2" charset="0"/>
                <a:ea typeface="Arial-Rounded" panose="020B0500000000000000" pitchFamily="34" charset="0"/>
                <a:cs typeface="Arial-SGK-TV" pitchFamily="2" charset="0"/>
              </a:rPr>
              <a:t>3. Vi</a:t>
            </a:r>
            <a:r>
              <a:rPr lang="en-US" sz="2000" kern="1200" smtClean="0">
                <a:ln>
                  <a:solidFill>
                    <a:srgbClr val="00B050"/>
                  </a:solidFill>
                </a:ln>
                <a:latin typeface="Arial-SGK-TV" pitchFamily="2" charset="0"/>
                <a:ea typeface="Arial-Rounded" panose="020B0500000000000000" pitchFamily="34" charset="0"/>
                <a:cs typeface="Arial-SGK-TV" pitchFamily="2" charset="0"/>
              </a:rPr>
              <a:t>ế</a:t>
            </a:r>
            <a:r>
              <a:rPr lang="en-US" sz="2800" kern="1200" smtClean="0">
                <a:ln>
                  <a:solidFill>
                    <a:srgbClr val="00B050"/>
                  </a:solidFill>
                </a:ln>
                <a:latin typeface="Arial-SGK-TV" pitchFamily="2" charset="0"/>
                <a:ea typeface="Arial-Rounded" panose="020B0500000000000000" pitchFamily="34" charset="0"/>
                <a:cs typeface="Arial-SGK-TV" pitchFamily="2" charset="0"/>
              </a:rPr>
              <a:t>t câu tr</a:t>
            </a:r>
            <a:r>
              <a:rPr lang="en-US" sz="2000" kern="1200" smtClean="0">
                <a:ln>
                  <a:solidFill>
                    <a:srgbClr val="00B050"/>
                  </a:solidFill>
                </a:ln>
                <a:latin typeface="Arial-SGK-TV" pitchFamily="2" charset="0"/>
                <a:ea typeface="Arial-Rounded" panose="020B0500000000000000" pitchFamily="34" charset="0"/>
                <a:cs typeface="Arial-SGK-TV" pitchFamily="2" charset="0"/>
              </a:rPr>
              <a:t>ả</a:t>
            </a:r>
            <a:r>
              <a:rPr lang="en-US" sz="2800" kern="1200" smtClean="0">
                <a:ln>
                  <a:solidFill>
                    <a:srgbClr val="00B050"/>
                  </a:solidFill>
                </a:ln>
                <a:latin typeface="Arial-SGK-TV" pitchFamily="2" charset="0"/>
                <a:ea typeface="Arial-Rounded" panose="020B0500000000000000" pitchFamily="34" charset="0"/>
                <a:cs typeface="Arial-SGK-TV" pitchFamily="2" charset="0"/>
              </a:rPr>
              <a:t> l</a:t>
            </a:r>
            <a:r>
              <a:rPr lang="en-US" sz="2000" kern="1200" smtClean="0">
                <a:ln>
                  <a:solidFill>
                    <a:srgbClr val="00B050"/>
                  </a:solidFill>
                </a:ln>
                <a:latin typeface="Arial-SGK-TV" pitchFamily="2" charset="0"/>
                <a:ea typeface="Arial-Rounded" panose="020B0500000000000000" pitchFamily="34" charset="0"/>
                <a:cs typeface="Arial-SGK-TV" pitchFamily="2" charset="0"/>
              </a:rPr>
              <a:t>ờ</a:t>
            </a:r>
            <a:r>
              <a:rPr lang="en-US" sz="2800" kern="1200" smtClean="0">
                <a:ln>
                  <a:solidFill>
                    <a:srgbClr val="00B050"/>
                  </a:solidFill>
                </a:ln>
                <a:latin typeface="Arial-SGK-TV" pitchFamily="2" charset="0"/>
                <a:ea typeface="Arial-Rounded" panose="020B0500000000000000" pitchFamily="34" charset="0"/>
                <a:cs typeface="Arial-SGK-TV" pitchFamily="2" charset="0"/>
              </a:rPr>
              <a:t>i cho câu h</a:t>
            </a:r>
            <a:r>
              <a:rPr lang="en-US" sz="2000" kern="1200" smtClean="0">
                <a:ln>
                  <a:solidFill>
                    <a:srgbClr val="00B050"/>
                  </a:solidFill>
                </a:ln>
                <a:latin typeface="Arial-SGK-TV" pitchFamily="2" charset="0"/>
                <a:ea typeface="Arial-Rounded" panose="020B0500000000000000" pitchFamily="34" charset="0"/>
                <a:cs typeface="Arial-SGK-TV" pitchFamily="2" charset="0"/>
              </a:rPr>
              <a:t>ỏ</a:t>
            </a:r>
            <a:r>
              <a:rPr lang="en-US" sz="2800" kern="1200" smtClean="0">
                <a:ln>
                  <a:solidFill>
                    <a:srgbClr val="00B050"/>
                  </a:solidFill>
                </a:ln>
                <a:latin typeface="Arial-SGK-TV" pitchFamily="2" charset="0"/>
                <a:ea typeface="Arial-Rounded" panose="020B0500000000000000" pitchFamily="34" charset="0"/>
                <a:cs typeface="Arial-SGK-TV" pitchFamily="2" charset="0"/>
              </a:rPr>
              <a:t>i a </a:t>
            </a:r>
            <a:r>
              <a:rPr lang="en-US" sz="2000" kern="1200" smtClean="0">
                <a:ln>
                  <a:solidFill>
                    <a:srgbClr val="00B050"/>
                  </a:solidFill>
                </a:ln>
                <a:latin typeface="Arial-SGK-TV" pitchFamily="2" charset="0"/>
                <a:ea typeface="Arial-Rounded" panose="020B0500000000000000" pitchFamily="34" charset="0"/>
                <a:cs typeface="Arial-SGK-TV" pitchFamily="2" charset="0"/>
              </a:rPr>
              <a:t>ở</a:t>
            </a:r>
            <a:r>
              <a:rPr lang="en-US" sz="2800" kern="1200" smtClean="0">
                <a:ln>
                  <a:solidFill>
                    <a:srgbClr val="00B050"/>
                  </a:solidFill>
                </a:ln>
                <a:latin typeface="Arial-SGK-TV" pitchFamily="2" charset="0"/>
                <a:ea typeface="Arial-Rounded" panose="020B0500000000000000" pitchFamily="34" charset="0"/>
                <a:cs typeface="Arial-SGK-TV" pitchFamily="2" charset="0"/>
              </a:rPr>
              <a:t> m</a:t>
            </a:r>
            <a:r>
              <a:rPr lang="en-US" sz="2000" kern="1200" smtClean="0">
                <a:ln>
                  <a:solidFill>
                    <a:srgbClr val="00B050"/>
                  </a:solidFill>
                </a:ln>
                <a:latin typeface="Arial-SGK-TV" pitchFamily="2" charset="0"/>
                <a:ea typeface="Arial-Rounded" panose="020B0500000000000000" pitchFamily="34" charset="0"/>
                <a:cs typeface="Arial-SGK-TV" pitchFamily="2" charset="0"/>
              </a:rPr>
              <a:t>ụ</a:t>
            </a:r>
            <a:r>
              <a:rPr lang="en-US" sz="2800" kern="1200" smtClean="0">
                <a:ln>
                  <a:solidFill>
                    <a:srgbClr val="00B050"/>
                  </a:solidFill>
                </a:ln>
                <a:latin typeface="Arial-SGK-TV" pitchFamily="2" charset="0"/>
                <a:ea typeface="Arial-Rounded" panose="020B0500000000000000" pitchFamily="34" charset="0"/>
                <a:cs typeface="Arial-SGK-TV" pitchFamily="2" charset="0"/>
              </a:rPr>
              <a:t>c 3 ( SHS trang </a:t>
            </a:r>
            <a:r>
              <a:rPr lang="en-US" sz="2800" kern="1200" smtClean="0">
                <a:ln>
                  <a:solidFill>
                    <a:srgbClr val="00B050"/>
                  </a:solidFill>
                </a:ln>
                <a:latin typeface="Arial-SGK-TV" pitchFamily="2" charset="0"/>
                <a:ea typeface="Arial-Rounded" panose="020B0500000000000000" pitchFamily="34" charset="0"/>
                <a:cs typeface="Arial-SGK-TV" pitchFamily="2" charset="0"/>
              </a:rPr>
              <a:t>31</a:t>
            </a:r>
            <a:r>
              <a:rPr lang="en-US" sz="2800" kern="1200" smtClean="0">
                <a:ln>
                  <a:solidFill>
                    <a:srgbClr val="00B050"/>
                  </a:solidFill>
                </a:ln>
                <a:latin typeface="Arial-SGK-TV" pitchFamily="2" charset="0"/>
                <a:ea typeface="Arial-Rounded" panose="020B0500000000000000" pitchFamily="34" charset="0"/>
                <a:cs typeface="Arial-SGK-TV" pitchFamily="2" charset="0"/>
              </a:rPr>
              <a:t>)</a:t>
            </a:r>
          </a:p>
        </p:txBody>
      </p:sp>
      <p:sp>
        <p:nvSpPr>
          <p:cNvPr id="25" name="Text Box 11">
            <a:extLst>
              <a:ext uri="{FF2B5EF4-FFF2-40B4-BE49-F238E27FC236}">
                <a16:creationId xmlns:a16="http://schemas.microsoft.com/office/drawing/2014/main" xmlns="" id="{243B69F1-7102-4478-B308-223FBA0A17A2}"/>
              </a:ext>
            </a:extLst>
          </p:cNvPr>
          <p:cNvSpPr txBox="1">
            <a:spLocks noChangeArrowheads="1"/>
          </p:cNvSpPr>
          <p:nvPr/>
        </p:nvSpPr>
        <p:spPr bwMode="auto">
          <a:xfrm>
            <a:off x="3892187" y="1542805"/>
            <a:ext cx="2852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400" kern="1200" smtClean="0">
                <a:solidFill>
                  <a:srgbClr val="FF0000"/>
                </a:solidFill>
                <a:latin typeface="HP001 4 hàng" panose="020B0603050302020204" pitchFamily="34" charset="0"/>
                <a:ea typeface="+mn-ea"/>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462552" y="925191"/>
            <a:ext cx="1066892" cy="914479"/>
          </a:xfrm>
          <a:prstGeom prst="rect">
            <a:avLst/>
          </a:prstGeom>
        </p:spPr>
      </p:pic>
      <p:pic>
        <p:nvPicPr>
          <p:cNvPr id="14" name="Picture 13"/>
          <p:cNvPicPr>
            <a:picLocks noChangeAspect="1"/>
          </p:cNvPicPr>
          <p:nvPr/>
        </p:nvPicPr>
        <p:blipFill>
          <a:blip r:embed="rId5"/>
          <a:stretch>
            <a:fillRect/>
          </a:stretch>
        </p:blipFill>
        <p:spPr>
          <a:xfrm>
            <a:off x="779459" y="934914"/>
            <a:ext cx="1022729" cy="914479"/>
          </a:xfrm>
          <a:prstGeom prst="rect">
            <a:avLst/>
          </a:prstGeom>
        </p:spPr>
      </p:pic>
      <p:pic>
        <p:nvPicPr>
          <p:cNvPr id="15" name="Picture 14"/>
          <p:cNvPicPr>
            <a:picLocks noChangeAspect="1"/>
          </p:cNvPicPr>
          <p:nvPr/>
        </p:nvPicPr>
        <p:blipFill>
          <a:blip r:embed="rId6"/>
          <a:stretch>
            <a:fillRect/>
          </a:stretch>
        </p:blipFill>
        <p:spPr>
          <a:xfrm>
            <a:off x="1399224" y="923558"/>
            <a:ext cx="1641358" cy="914479"/>
          </a:xfrm>
          <a:prstGeom prst="rect">
            <a:avLst/>
          </a:prstGeom>
        </p:spPr>
      </p:pic>
      <p:pic>
        <p:nvPicPr>
          <p:cNvPr id="16" name="Picture 15"/>
          <p:cNvPicPr>
            <a:picLocks noChangeAspect="1"/>
          </p:cNvPicPr>
          <p:nvPr/>
        </p:nvPicPr>
        <p:blipFill>
          <a:blip r:embed="rId7"/>
          <a:stretch>
            <a:fillRect/>
          </a:stretch>
        </p:blipFill>
        <p:spPr>
          <a:xfrm>
            <a:off x="2652234" y="921827"/>
            <a:ext cx="1867008" cy="914479"/>
          </a:xfrm>
          <a:prstGeom prst="rect">
            <a:avLst/>
          </a:prstGeom>
        </p:spPr>
      </p:pic>
      <p:pic>
        <p:nvPicPr>
          <p:cNvPr id="19" name="Picture 18"/>
          <p:cNvPicPr>
            <a:picLocks noChangeAspect="1"/>
          </p:cNvPicPr>
          <p:nvPr/>
        </p:nvPicPr>
        <p:blipFill>
          <a:blip r:embed="rId8"/>
          <a:stretch>
            <a:fillRect/>
          </a:stretch>
        </p:blipFill>
        <p:spPr>
          <a:xfrm>
            <a:off x="4082424" y="929623"/>
            <a:ext cx="1248364" cy="914479"/>
          </a:xfrm>
          <a:prstGeom prst="rect">
            <a:avLst/>
          </a:prstGeom>
        </p:spPr>
      </p:pic>
      <p:pic>
        <p:nvPicPr>
          <p:cNvPr id="22" name="Picture 21"/>
          <p:cNvPicPr>
            <a:picLocks noChangeAspect="1"/>
          </p:cNvPicPr>
          <p:nvPr/>
        </p:nvPicPr>
        <p:blipFill>
          <a:blip r:embed="rId9"/>
          <a:stretch>
            <a:fillRect/>
          </a:stretch>
        </p:blipFill>
        <p:spPr>
          <a:xfrm>
            <a:off x="4970112" y="931264"/>
            <a:ext cx="1186063" cy="914479"/>
          </a:xfrm>
          <a:prstGeom prst="rect">
            <a:avLst/>
          </a:prstGeom>
        </p:spPr>
      </p:pic>
      <p:pic>
        <p:nvPicPr>
          <p:cNvPr id="30" name="Picture 29"/>
          <p:cNvPicPr>
            <a:picLocks noChangeAspect="1"/>
          </p:cNvPicPr>
          <p:nvPr/>
        </p:nvPicPr>
        <p:blipFill>
          <a:blip r:embed="rId10"/>
          <a:stretch>
            <a:fillRect/>
          </a:stretch>
        </p:blipFill>
        <p:spPr>
          <a:xfrm>
            <a:off x="5749760" y="922141"/>
            <a:ext cx="1827566" cy="914479"/>
          </a:xfrm>
          <a:prstGeom prst="rect">
            <a:avLst/>
          </a:prstGeom>
        </p:spPr>
      </p:pic>
      <p:pic>
        <p:nvPicPr>
          <p:cNvPr id="33" name="Picture 32"/>
          <p:cNvPicPr>
            <a:picLocks noChangeAspect="1"/>
          </p:cNvPicPr>
          <p:nvPr/>
        </p:nvPicPr>
        <p:blipFill>
          <a:blip r:embed="rId11"/>
          <a:stretch>
            <a:fillRect/>
          </a:stretch>
        </p:blipFill>
        <p:spPr>
          <a:xfrm>
            <a:off x="7013087" y="937191"/>
            <a:ext cx="2229658" cy="914479"/>
          </a:xfrm>
          <a:prstGeom prst="rect">
            <a:avLst/>
          </a:prstGeom>
        </p:spPr>
      </p:pic>
      <p:sp>
        <p:nvSpPr>
          <p:cNvPr id="34" name="Text Box 11">
            <a:extLst>
              <a:ext uri="{FF2B5EF4-FFF2-40B4-BE49-F238E27FC236}">
                <a16:creationId xmlns:a16="http://schemas.microsoft.com/office/drawing/2014/main" xmlns="" id="{243B69F1-7102-4478-B308-223FBA0A17A2}"/>
              </a:ext>
            </a:extLst>
          </p:cNvPr>
          <p:cNvSpPr txBox="1">
            <a:spLocks noChangeArrowheads="1"/>
          </p:cNvSpPr>
          <p:nvPr/>
        </p:nvSpPr>
        <p:spPr bwMode="auto">
          <a:xfrm>
            <a:off x="8825645" y="921827"/>
            <a:ext cx="3240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400" kern="1200" smtClean="0">
                <a:solidFill>
                  <a:srgbClr val="FF0000"/>
                </a:solidFill>
                <a:latin typeface="HP001 4 hàng" panose="020B0603050302020204" pitchFamily="34" charset="0"/>
                <a:ea typeface="+mn-ea"/>
                <a:cs typeface="Times New Roman" panose="02020603050405020304" pitchFamily="18" charset="0"/>
              </a:rPr>
              <a:t>,</a:t>
            </a:r>
          </a:p>
        </p:txBody>
      </p:sp>
      <p:pic>
        <p:nvPicPr>
          <p:cNvPr id="27" name="Picture 26"/>
          <p:cNvPicPr>
            <a:picLocks noChangeAspect="1"/>
          </p:cNvPicPr>
          <p:nvPr/>
        </p:nvPicPr>
        <p:blipFill>
          <a:blip r:embed="rId12"/>
          <a:stretch>
            <a:fillRect/>
          </a:stretch>
        </p:blipFill>
        <p:spPr>
          <a:xfrm>
            <a:off x="-146756" y="1561203"/>
            <a:ext cx="1107130" cy="914479"/>
          </a:xfrm>
          <a:prstGeom prst="rect">
            <a:avLst/>
          </a:prstGeom>
        </p:spPr>
      </p:pic>
      <p:pic>
        <p:nvPicPr>
          <p:cNvPr id="28" name="Picture 27"/>
          <p:cNvPicPr>
            <a:picLocks noChangeAspect="1"/>
          </p:cNvPicPr>
          <p:nvPr/>
        </p:nvPicPr>
        <p:blipFill>
          <a:blip r:embed="rId13"/>
          <a:stretch>
            <a:fillRect/>
          </a:stretch>
        </p:blipFill>
        <p:spPr>
          <a:xfrm>
            <a:off x="549172" y="1559435"/>
            <a:ext cx="1619915" cy="914479"/>
          </a:xfrm>
          <a:prstGeom prst="rect">
            <a:avLst/>
          </a:prstGeom>
        </p:spPr>
      </p:pic>
      <p:pic>
        <p:nvPicPr>
          <p:cNvPr id="35" name="Picture 34"/>
          <p:cNvPicPr>
            <a:picLocks noChangeAspect="1"/>
          </p:cNvPicPr>
          <p:nvPr/>
        </p:nvPicPr>
        <p:blipFill>
          <a:blip r:embed="rId14"/>
          <a:stretch>
            <a:fillRect/>
          </a:stretch>
        </p:blipFill>
        <p:spPr>
          <a:xfrm>
            <a:off x="1684941" y="1565269"/>
            <a:ext cx="1457149" cy="914479"/>
          </a:xfrm>
          <a:prstGeom prst="rect">
            <a:avLst/>
          </a:prstGeom>
        </p:spPr>
      </p:pic>
      <p:pic>
        <p:nvPicPr>
          <p:cNvPr id="36" name="Picture 35"/>
          <p:cNvPicPr>
            <a:picLocks noChangeAspect="1"/>
          </p:cNvPicPr>
          <p:nvPr/>
        </p:nvPicPr>
        <p:blipFill>
          <a:blip r:embed="rId4"/>
          <a:stretch>
            <a:fillRect/>
          </a:stretch>
        </p:blipFill>
        <p:spPr>
          <a:xfrm>
            <a:off x="2841014" y="1565059"/>
            <a:ext cx="1066892" cy="914479"/>
          </a:xfrm>
          <a:prstGeom prst="rect">
            <a:avLst/>
          </a:prstGeom>
        </p:spPr>
      </p:pic>
      <p:pic>
        <p:nvPicPr>
          <p:cNvPr id="37" name="Picture 36"/>
          <p:cNvPicPr>
            <a:picLocks noChangeAspect="1"/>
          </p:cNvPicPr>
          <p:nvPr/>
        </p:nvPicPr>
        <p:blipFill>
          <a:blip r:embed="rId15"/>
          <a:stretch>
            <a:fillRect/>
          </a:stretch>
        </p:blipFill>
        <p:spPr>
          <a:xfrm>
            <a:off x="3100138" y="1561317"/>
            <a:ext cx="1184925" cy="914479"/>
          </a:xfrm>
          <a:prstGeom prst="rect">
            <a:avLst/>
          </a:prstGeom>
        </p:spPr>
      </p:pic>
    </p:spTree>
    <p:extLst>
      <p:ext uri="{BB962C8B-B14F-4D97-AF65-F5344CB8AC3E}">
        <p14:creationId xmlns:p14="http://schemas.microsoft.com/office/powerpoint/2010/main" val="2075157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500" fill="hold"/>
                                        <p:tgtEl>
                                          <p:spTgt spid="33"/>
                                        </p:tgtEl>
                                        <p:attrNameLst>
                                          <p:attrName>ppt_w</p:attrName>
                                        </p:attrNameLst>
                                      </p:cBhvr>
                                      <p:tavLst>
                                        <p:tav tm="0">
                                          <p:val>
                                            <p:fltVal val="0"/>
                                          </p:val>
                                        </p:tav>
                                        <p:tav tm="100000">
                                          <p:val>
                                            <p:strVal val="#ppt_w"/>
                                          </p:val>
                                        </p:tav>
                                      </p:tavLst>
                                    </p:anim>
                                    <p:anim calcmode="lin" valueType="num">
                                      <p:cBhvr>
                                        <p:cTn id="55" dur="500" fill="hold"/>
                                        <p:tgtEl>
                                          <p:spTgt spid="33"/>
                                        </p:tgtEl>
                                        <p:attrNameLst>
                                          <p:attrName>ppt_h</p:attrName>
                                        </p:attrNameLst>
                                      </p:cBhvr>
                                      <p:tavLst>
                                        <p:tav tm="0">
                                          <p:val>
                                            <p:fltVal val="0"/>
                                          </p:val>
                                        </p:tav>
                                        <p:tav tm="100000">
                                          <p:val>
                                            <p:strVal val="#ppt_h"/>
                                          </p:val>
                                        </p:tav>
                                      </p:tavLst>
                                    </p:anim>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par>
                                <p:cTn id="92" presetID="53" presetClass="entr" presetSubtype="16"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p:cTn id="94" dur="500" fill="hold"/>
                                        <p:tgtEl>
                                          <p:spTgt spid="37"/>
                                        </p:tgtEl>
                                        <p:attrNameLst>
                                          <p:attrName>ppt_w</p:attrName>
                                        </p:attrNameLst>
                                      </p:cBhvr>
                                      <p:tavLst>
                                        <p:tav tm="0">
                                          <p:val>
                                            <p:fltVal val="0"/>
                                          </p:val>
                                        </p:tav>
                                        <p:tav tm="100000">
                                          <p:val>
                                            <p:strVal val="#ppt_w"/>
                                          </p:val>
                                        </p:tav>
                                      </p:tavLst>
                                    </p:anim>
                                    <p:anim calcmode="lin" valueType="num">
                                      <p:cBhvr>
                                        <p:cTn id="95" dur="500" fill="hold"/>
                                        <p:tgtEl>
                                          <p:spTgt spid="37"/>
                                        </p:tgtEl>
                                        <p:attrNameLst>
                                          <p:attrName>ppt_h</p:attrName>
                                        </p:attrNameLst>
                                      </p:cBhvr>
                                      <p:tavLst>
                                        <p:tav tm="0">
                                          <p:val>
                                            <p:fltVal val="0"/>
                                          </p:val>
                                        </p:tav>
                                        <p:tav tm="100000">
                                          <p:val>
                                            <p:strVal val="#ppt_h"/>
                                          </p:val>
                                        </p:tav>
                                      </p:tavLst>
                                    </p:anim>
                                    <p:animEffect transition="in" filter="fade">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fltVal val="0"/>
                                          </p:val>
                                        </p:tav>
                                        <p:tav tm="100000">
                                          <p:val>
                                            <p:strVal val="#ppt_w"/>
                                          </p:val>
                                        </p:tav>
                                      </p:tavLst>
                                    </p:anim>
                                    <p:anim calcmode="lin" valueType="num">
                                      <p:cBhvr>
                                        <p:cTn id="102" dur="500" fill="hold"/>
                                        <p:tgtEl>
                                          <p:spTgt spid="25"/>
                                        </p:tgtEl>
                                        <p:attrNameLst>
                                          <p:attrName>ppt_h</p:attrName>
                                        </p:attrNameLst>
                                      </p:cBhvr>
                                      <p:tavLst>
                                        <p:tav tm="0">
                                          <p:val>
                                            <p:fltVal val="0"/>
                                          </p:val>
                                        </p:tav>
                                        <p:tav tm="100000">
                                          <p:val>
                                            <p:strVal val="#ppt_h"/>
                                          </p:val>
                                        </p:tav>
                                      </p:tavLst>
                                    </p:anim>
                                    <p:animEffect transition="in" filter="fade">
                                      <p:cBhvr>
                                        <p:cTn id="10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6209737"/>
      </p:ext>
    </p:extLst>
  </p:cSld>
  <p:clrMapOvr>
    <a:masterClrMapping/>
  </p:clrMapOvr>
  <p:transition spd="slow" advTm="5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 name="TextBox 1"/>
          <p:cNvSpPr txBox="1"/>
          <p:nvPr/>
        </p:nvSpPr>
        <p:spPr>
          <a:xfrm>
            <a:off x="1840350" y="1840719"/>
            <a:ext cx="5832648" cy="584775"/>
          </a:xfrm>
          <a:prstGeom prst="rect">
            <a:avLst/>
          </a:prstGeom>
          <a:noFill/>
        </p:spPr>
        <p:txBody>
          <a:bodyPr wrap="square" rtlCol="0">
            <a:spAutoFit/>
          </a:bodyPr>
          <a:lstStyle/>
          <a:p>
            <a:pPr>
              <a:buClrTx/>
              <a:buFontTx/>
              <a:buNone/>
            </a:pPr>
            <a:r>
              <a:rPr lang="en-US" sz="3200" b="1" kern="12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4003627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04" name="Google Shape;404;p13"/>
          <p:cNvSpPr txBox="1"/>
          <p:nvPr/>
        </p:nvSpPr>
        <p:spPr>
          <a:xfrm>
            <a:off x="156488" y="1912295"/>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Chọn</a:t>
            </a:r>
            <a:r>
              <a:rPr lang="en-US"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 </a:t>
            </a:r>
          </a:p>
          <a:p>
            <a:pPr marL="0" marR="0" lvl="0" indent="0" algn="ctr" rtl="0">
              <a:spcBef>
                <a:spcPts val="0"/>
              </a:spcBef>
              <a:spcAft>
                <a:spcPts val="0"/>
              </a:spcAft>
              <a:buNone/>
            </a:pPr>
            <a:r>
              <a:rPr lang="en-US" sz="4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từ</a:t>
            </a:r>
            <a:r>
              <a:rPr lang="en-US"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 </a:t>
            </a:r>
            <a:r>
              <a:rPr lang="en-US" sz="4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ngữ</a:t>
            </a:r>
            <a:endParaRPr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5</a:t>
            </a:r>
            <a:endParaRPr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DB8DEFE-BE94-4A3B-B013-C2FD202E7208}"/>
              </a:ext>
            </a:extLst>
          </p:cNvPr>
          <p:cNvPicPr>
            <a:picLocks noChangeAspect="1"/>
          </p:cNvPicPr>
          <p:nvPr/>
        </p:nvPicPr>
        <p:blipFill>
          <a:blip r:embed="rId2"/>
          <a:stretch>
            <a:fillRect/>
          </a:stretch>
        </p:blipFill>
        <p:spPr>
          <a:xfrm>
            <a:off x="356949" y="537210"/>
            <a:ext cx="8679415" cy="1645920"/>
          </a:xfrm>
          <a:prstGeom prst="rect">
            <a:avLst/>
          </a:prstGeom>
        </p:spPr>
      </p:pic>
      <p:pic>
        <p:nvPicPr>
          <p:cNvPr id="3" name="Picture 2">
            <a:extLst>
              <a:ext uri="{FF2B5EF4-FFF2-40B4-BE49-F238E27FC236}">
                <a16:creationId xmlns="" xmlns:a16="http://schemas.microsoft.com/office/drawing/2014/main" id="{A28347E8-74B2-49CA-B8E2-E3AFF21F8A32}"/>
              </a:ext>
            </a:extLst>
          </p:cNvPr>
          <p:cNvPicPr>
            <a:picLocks noChangeAspect="1"/>
          </p:cNvPicPr>
          <p:nvPr/>
        </p:nvPicPr>
        <p:blipFill>
          <a:blip r:embed="rId3"/>
          <a:stretch>
            <a:fillRect/>
          </a:stretch>
        </p:blipFill>
        <p:spPr>
          <a:xfrm>
            <a:off x="843847" y="2571750"/>
            <a:ext cx="6873801" cy="627172"/>
          </a:xfrm>
          <a:prstGeom prst="rect">
            <a:avLst/>
          </a:prstGeom>
        </p:spPr>
      </p:pic>
      <p:sp>
        <p:nvSpPr>
          <p:cNvPr id="4" name="Oval 3">
            <a:extLst>
              <a:ext uri="{FF2B5EF4-FFF2-40B4-BE49-F238E27FC236}">
                <a16:creationId xmlns="" xmlns:a16="http://schemas.microsoft.com/office/drawing/2014/main" id="{6354F863-24D0-4211-8F44-A23A8E82AD8A}"/>
              </a:ext>
            </a:extLst>
          </p:cNvPr>
          <p:cNvSpPr/>
          <p:nvPr/>
        </p:nvSpPr>
        <p:spPr>
          <a:xfrm>
            <a:off x="3723541" y="1170641"/>
            <a:ext cx="2174535" cy="8793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515A3500-595F-4841-95B1-74C6B292E2B4}"/>
              </a:ext>
            </a:extLst>
          </p:cNvPr>
          <p:cNvSpPr txBox="1"/>
          <p:nvPr/>
        </p:nvSpPr>
        <p:spPr>
          <a:xfrm>
            <a:off x="5462855" y="2614147"/>
            <a:ext cx="2444065" cy="584775"/>
          </a:xfrm>
          <a:prstGeom prst="rect">
            <a:avLst/>
          </a:prstGeom>
          <a:solidFill>
            <a:schemeClr val="bg1"/>
          </a:solidFill>
        </p:spPr>
        <p:txBody>
          <a:bodyPr wrap="square">
            <a:spAutoFit/>
          </a:bodyPr>
          <a:lstStyle/>
          <a:p>
            <a:r>
              <a:rPr lang="vi-VN" sz="3200" dirty="0">
                <a:solidFill>
                  <a:srgbClr val="FF0000"/>
                </a:solidFill>
                <a:latin typeface="Arial-Rounded" panose="020B0500000000000000" charset="0"/>
                <a:ea typeface="Arial-Rounded" panose="020B0500000000000000" charset="0"/>
                <a:cs typeface="Arial-Rounded" panose="020B0500000000000000" charset="0"/>
              </a:rPr>
              <a:t>khúc khuỷu</a:t>
            </a:r>
            <a:r>
              <a:rPr lang="en-US" sz="3200" dirty="0">
                <a:solidFill>
                  <a:srgbClr val="FF0000"/>
                </a:solidFill>
              </a:rPr>
              <a:t>.</a:t>
            </a:r>
          </a:p>
        </p:txBody>
      </p:sp>
    </p:spTree>
    <p:extLst>
      <p:ext uri="{BB962C8B-B14F-4D97-AF65-F5344CB8AC3E}">
        <p14:creationId xmlns:p14="http://schemas.microsoft.com/office/powerpoint/2010/main" val="365311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grpSp>
        <p:nvGrpSpPr>
          <p:cNvPr id="454" name="Google Shape;454;p15"/>
          <p:cNvGrpSpPr/>
          <p:nvPr/>
        </p:nvGrpSpPr>
        <p:grpSpPr>
          <a:xfrm>
            <a:off x="-599090" y="-2944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Quan </a:t>
            </a: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sát</a:t>
            </a: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 </a:t>
            </a: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tranh</a:t>
            </a:r>
            <a:endParaRPr sz="4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C42F763-A169-45A0-AB47-7B6C765A407B}"/>
              </a:ext>
            </a:extLst>
          </p:cNvPr>
          <p:cNvPicPr>
            <a:picLocks noChangeAspect="1"/>
          </p:cNvPicPr>
          <p:nvPr/>
        </p:nvPicPr>
        <p:blipFill>
          <a:blip r:embed="rId2"/>
          <a:stretch>
            <a:fillRect/>
          </a:stretch>
        </p:blipFill>
        <p:spPr>
          <a:xfrm>
            <a:off x="0" y="0"/>
            <a:ext cx="5177267" cy="5133747"/>
          </a:xfrm>
          <a:prstGeom prst="rect">
            <a:avLst/>
          </a:prstGeom>
        </p:spPr>
      </p:pic>
      <p:sp>
        <p:nvSpPr>
          <p:cNvPr id="3" name="Content Placeholder 2">
            <a:extLst>
              <a:ext uri="{FF2B5EF4-FFF2-40B4-BE49-F238E27FC236}">
                <a16:creationId xmlns="" xmlns:a16="http://schemas.microsoft.com/office/drawing/2014/main" id="{56C8FB1B-AE1A-48BB-99E2-30F4D0C621C7}"/>
              </a:ext>
            </a:extLst>
          </p:cNvPr>
          <p:cNvSpPr txBox="1">
            <a:spLocks/>
          </p:cNvSpPr>
          <p:nvPr/>
        </p:nvSpPr>
        <p:spPr>
          <a:xfrm>
            <a:off x="5696758" y="78800"/>
            <a:ext cx="3447242" cy="110036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dirty="0">
                <a:latin typeface="Arial-Rounded" panose="020B0500000000000000" pitchFamily="34" charset="0"/>
                <a:ea typeface="Arial-Rounded" panose="020B0500000000000000" pitchFamily="34" charset="0"/>
                <a:cs typeface="Arial-Rounded" panose="020B0500000000000000" pitchFamily="34" charset="0"/>
              </a:rPr>
              <a:t>Quan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sát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khung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a:extLst>
              <a:ext uri="{FF2B5EF4-FFF2-40B4-BE49-F238E27FC236}">
                <a16:creationId xmlns="" xmlns:a16="http://schemas.microsoft.com/office/drawing/2014/main" id="{14CA8DC6-D73E-41FB-A593-851B3D807CBA}"/>
              </a:ext>
            </a:extLst>
          </p:cNvPr>
          <p:cNvSpPr/>
          <p:nvPr/>
        </p:nvSpPr>
        <p:spPr>
          <a:xfrm>
            <a:off x="5177267" y="78800"/>
            <a:ext cx="519491" cy="570129"/>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6</a:t>
            </a:r>
          </a:p>
        </p:txBody>
      </p:sp>
      <p:sp>
        <p:nvSpPr>
          <p:cNvPr id="5" name="TextBox 4">
            <a:extLst>
              <a:ext uri="{FF2B5EF4-FFF2-40B4-BE49-F238E27FC236}">
                <a16:creationId xmlns="" xmlns:a16="http://schemas.microsoft.com/office/drawing/2014/main" id="{74ADBC77-1BFF-4BC8-8D65-4F9A2B5E2AF4}"/>
              </a:ext>
            </a:extLst>
          </p:cNvPr>
          <p:cNvSpPr txBox="1"/>
          <p:nvPr/>
        </p:nvSpPr>
        <p:spPr>
          <a:xfrm>
            <a:off x="6244486" y="1727799"/>
            <a:ext cx="1629872" cy="1384995"/>
          </a:xfrm>
          <a:prstGeom prst="rect">
            <a:avLst/>
          </a:prstGeom>
          <a:solidFill>
            <a:schemeClr val="bg1"/>
          </a:solidFill>
          <a:ln w="28575">
            <a:solidFill>
              <a:srgbClr val="FF0000"/>
            </a:solidFill>
          </a:ln>
        </p:spPr>
        <p:txBody>
          <a:bodyPr wrap="square" rtlCol="0">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58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Rounded" panose="020B0500000000000000" charset="0"/>
                <a:ea typeface="Arial-Rounded" panose="020B0500000000000000" charset="0"/>
                <a:cs typeface="Arial-Rounded" panose="020B0500000000000000" charset="0"/>
                <a:sym typeface="Arial Rounded"/>
              </a:rPr>
              <a:t>Nghe </a:t>
            </a: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viết</a:t>
            </a:r>
            <a:endParaRPr sz="4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Rounded" panose="020B0500000000000000" charset="0"/>
                <a:ea typeface="Arial-Rounded" panose="020B0500000000000000" charset="0"/>
                <a:cs typeface="Arial-Rounded" panose="020B0500000000000000" charset="0"/>
                <a:sym typeface="Arial Rounded"/>
              </a:rPr>
              <a:t>7</a:t>
            </a:r>
            <a:endParaRPr sz="5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Rounded" panose="020B0500000000000000" charset="0"/>
                <a:ea typeface="Arial-Rounded" panose="020B0500000000000000" charset="0"/>
                <a:cs typeface="Arial-Rounded" panose="020B0500000000000000" charset="0"/>
                <a:sym typeface="Arial Rounded"/>
              </a:rPr>
              <a:t>Đọc</a:t>
            </a:r>
            <a:endParaRPr sz="4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Rounded" panose="020B0500000000000000" charset="0"/>
                <a:ea typeface="Arial-Rounded" panose="020B0500000000000000" charset="0"/>
                <a:cs typeface="Arial-Rounded" panose="020B0500000000000000" charset="0"/>
                <a:sym typeface="Arial Rounded"/>
              </a:rPr>
              <a:t>2</a:t>
            </a:r>
            <a:endParaRPr sz="5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 xmlns:a16="http://schemas.microsoft.com/office/drawing/2014/main" id="{CC003453-CB37-485D-A6B9-225AD9F36381}"/>
              </a:ext>
            </a:extLst>
          </p:cNvPr>
          <p:cNvPicPr>
            <a:picLocks noChangeAspect="1"/>
          </p:cNvPicPr>
          <p:nvPr/>
        </p:nvPicPr>
        <p:blipFill>
          <a:blip r:embed="rId2"/>
          <a:stretch>
            <a:fillRect/>
          </a:stretch>
        </p:blipFill>
        <p:spPr>
          <a:xfrm>
            <a:off x="0" y="1"/>
            <a:ext cx="9144000" cy="5143500"/>
          </a:xfrm>
          <a:prstGeom prst="rect">
            <a:avLst/>
          </a:prstGeom>
        </p:spPr>
      </p:pic>
      <p:sp>
        <p:nvSpPr>
          <p:cNvPr id="3" name="Google Shape;516;p18">
            <a:extLst>
              <a:ext uri="{FF2B5EF4-FFF2-40B4-BE49-F238E27FC236}">
                <a16:creationId xmlns="" xmlns:a16="http://schemas.microsoft.com/office/drawing/2014/main" id="{22C4943B-B55F-4787-86B3-F5099F836527}"/>
              </a:ext>
            </a:extLst>
          </p:cNvPr>
          <p:cNvSpPr/>
          <p:nvPr/>
        </p:nvSpPr>
        <p:spPr>
          <a:xfrm>
            <a:off x="4572000" y="650781"/>
            <a:ext cx="685800" cy="489098"/>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4" name="Google Shape;516;p18">
            <a:extLst>
              <a:ext uri="{FF2B5EF4-FFF2-40B4-BE49-F238E27FC236}">
                <a16:creationId xmlns="" xmlns:a16="http://schemas.microsoft.com/office/drawing/2014/main" id="{84EF178E-57D8-4626-9DC3-4A325424C1C0}"/>
              </a:ext>
            </a:extLst>
          </p:cNvPr>
          <p:cNvSpPr/>
          <p:nvPr/>
        </p:nvSpPr>
        <p:spPr>
          <a:xfrm>
            <a:off x="3428999" y="1136823"/>
            <a:ext cx="971551" cy="489098"/>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5" name="Oval 4">
            <a:extLst>
              <a:ext uri="{FF2B5EF4-FFF2-40B4-BE49-F238E27FC236}">
                <a16:creationId xmlns="" xmlns:a16="http://schemas.microsoft.com/office/drawing/2014/main" id="{14CA8DC6-D73E-41FB-A593-851B3D807CBA}"/>
              </a:ext>
            </a:extLst>
          </p:cNvPr>
          <p:cNvSpPr/>
          <p:nvPr/>
        </p:nvSpPr>
        <p:spPr>
          <a:xfrm>
            <a:off x="480571" y="78800"/>
            <a:ext cx="519491" cy="570129"/>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6</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74ADBC77-1BFF-4BC8-8D65-4F9A2B5E2AF4}"/>
              </a:ext>
            </a:extLst>
          </p:cNvPr>
          <p:cNvSpPr txBox="1"/>
          <p:nvPr/>
        </p:nvSpPr>
        <p:spPr>
          <a:xfrm>
            <a:off x="1000062" y="125709"/>
            <a:ext cx="1629872" cy="523220"/>
          </a:xfrm>
          <a:prstGeom prst="rect">
            <a:avLst/>
          </a:prstGeom>
          <a:noFill/>
          <a:ln w="28575">
            <a:noFill/>
          </a:ln>
        </p:spPr>
        <p:txBody>
          <a:bodyPr wrap="square" rtlCol="0">
            <a:spAutoFit/>
          </a:bodyPr>
          <a:lstStyle/>
          <a:p>
            <a:pPr algn="ctr"/>
            <a:r>
              <a:rPr lang="en-US" sz="2800"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latin typeface="Arial-Rounded" panose="020B0500000000000000" pitchFamily="34" charset="0"/>
                <a:ea typeface="Arial-Rounded" panose="020B0500000000000000" pitchFamily="34" charset="0"/>
                <a:cs typeface="Arial-Rounded" panose="020B0500000000000000" pitchFamily="34" charset="0"/>
              </a:rPr>
              <a:t>viết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964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Rounded" panose="020B0500000000000000" charset="0"/>
                <a:ea typeface="Arial-Rounded" panose="020B0500000000000000" charset="0"/>
                <a:cs typeface="Arial-Rounded" panose="020B0500000000000000" charset="0"/>
                <a:sym typeface="Arial Rounded"/>
              </a:rPr>
              <a:t>Chọn từ ngữ</a:t>
            </a:r>
            <a:endParaRPr sz="4400" b="1">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Rounded" panose="020B0500000000000000" charset="0"/>
                <a:ea typeface="Arial-Rounded" panose="020B0500000000000000" charset="0"/>
                <a:cs typeface="Arial-Rounded" panose="020B0500000000000000" charset="0"/>
                <a:sym typeface="Arial Rounded"/>
              </a:rPr>
              <a:t>8</a:t>
            </a:r>
            <a:endParaRPr sz="5400" b="1" dirty="0">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EE47A72-7F35-42EE-A2E1-A586329C344B}"/>
              </a:ext>
            </a:extLst>
          </p:cNvPr>
          <p:cNvPicPr>
            <a:picLocks noChangeAspect="1"/>
          </p:cNvPicPr>
          <p:nvPr/>
        </p:nvPicPr>
        <p:blipFill>
          <a:blip r:embed="rId2"/>
          <a:stretch>
            <a:fillRect/>
          </a:stretch>
        </p:blipFill>
        <p:spPr>
          <a:xfrm>
            <a:off x="893445" y="523897"/>
            <a:ext cx="7357110" cy="714623"/>
          </a:xfrm>
          <a:prstGeom prst="rect">
            <a:avLst/>
          </a:prstGeom>
        </p:spPr>
      </p:pic>
      <p:pic>
        <p:nvPicPr>
          <p:cNvPr id="3" name="Content Placeholder 6">
            <a:extLst>
              <a:ext uri="{FF2B5EF4-FFF2-40B4-BE49-F238E27FC236}">
                <a16:creationId xmlns="" xmlns:a16="http://schemas.microsoft.com/office/drawing/2014/main" id="{48C56253-FB49-4F0A-9937-A1944657709F}"/>
              </a:ext>
            </a:extLst>
          </p:cNvPr>
          <p:cNvPicPr>
            <a:picLocks noChangeAspect="1"/>
          </p:cNvPicPr>
          <p:nvPr/>
        </p:nvPicPr>
        <p:blipFill>
          <a:blip r:embed="rId3"/>
          <a:stretch>
            <a:fillRect/>
          </a:stretch>
        </p:blipFill>
        <p:spPr>
          <a:xfrm>
            <a:off x="423352" y="2006985"/>
            <a:ext cx="8297296" cy="1129530"/>
          </a:xfrm>
          <a:prstGeom prst="rect">
            <a:avLst/>
          </a:prstGeom>
        </p:spPr>
      </p:pic>
      <p:sp>
        <p:nvSpPr>
          <p:cNvPr id="4" name="TextBox 3">
            <a:extLst>
              <a:ext uri="{FF2B5EF4-FFF2-40B4-BE49-F238E27FC236}">
                <a16:creationId xmlns="" xmlns:a16="http://schemas.microsoft.com/office/drawing/2014/main" id="{0976E8A3-06CB-4C57-A0A1-8920E692500E}"/>
              </a:ext>
            </a:extLst>
          </p:cNvPr>
          <p:cNvSpPr txBox="1"/>
          <p:nvPr/>
        </p:nvSpPr>
        <p:spPr>
          <a:xfrm>
            <a:off x="4572000" y="2006985"/>
            <a:ext cx="1880381" cy="523220"/>
          </a:xfrm>
          <a:prstGeom prst="rect">
            <a:avLst/>
          </a:prstGeom>
          <a:solidFill>
            <a:schemeClr val="bg1"/>
          </a:solid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uýp</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24B88A84-4B80-47CA-816E-3D9AE406176B}"/>
              </a:ext>
            </a:extLst>
          </p:cNvPr>
          <p:cNvSpPr txBox="1"/>
          <p:nvPr/>
        </p:nvSpPr>
        <p:spPr>
          <a:xfrm>
            <a:off x="6963507" y="2006985"/>
            <a:ext cx="2063832" cy="523220"/>
          </a:xfrm>
          <a:prstGeom prst="rect">
            <a:avLst/>
          </a:prstGeom>
          <a:solidFill>
            <a:schemeClr val="bg1"/>
          </a:solid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kh</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uỷu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63F6777D-E606-4D8D-A198-56CF7433B9AD}"/>
              </a:ext>
            </a:extLst>
          </p:cNvPr>
          <p:cNvSpPr txBox="1"/>
          <p:nvPr/>
        </p:nvSpPr>
        <p:spPr>
          <a:xfrm>
            <a:off x="4572000" y="2530205"/>
            <a:ext cx="1880381" cy="523220"/>
          </a:xfrm>
          <a:prstGeom prst="rect">
            <a:avLst/>
          </a:prstGeom>
          <a:solidFill>
            <a:schemeClr val="bg1"/>
          </a:solid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h</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uých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890C390B-835B-40C1-8117-C59352A9F3B1}"/>
              </a:ext>
            </a:extLst>
          </p:cNvPr>
          <p:cNvSpPr txBox="1"/>
          <p:nvPr/>
        </p:nvSpPr>
        <p:spPr>
          <a:xfrm>
            <a:off x="6963507" y="2530205"/>
            <a:ext cx="1880381" cy="523220"/>
          </a:xfrm>
          <a:prstGeom prst="rect">
            <a:avLst/>
          </a:prstGeom>
          <a:solidFill>
            <a:schemeClr val="bg1"/>
          </a:solid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phụ</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uynh</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18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Times New Roman" panose="02020603050405020304" pitchFamily="18" charset="0"/>
                <a:cs typeface="Times New Roman" panose="02020603050405020304" pitchFamily="18" charset="0"/>
                <a:sym typeface="Arial"/>
              </a:endParaRPr>
            </a:p>
          </p:txBody>
        </p:sp>
      </p:grpSp>
      <p:sp>
        <p:nvSpPr>
          <p:cNvPr id="618" name="Google Shape;618;p22"/>
          <p:cNvSpPr txBox="1"/>
          <p:nvPr/>
        </p:nvSpPr>
        <p:spPr>
          <a:xfrm>
            <a:off x="424806" y="188093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rPr>
              <a:t>Kể</a:t>
            </a:r>
            <a:endParaRPr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Rounded"/>
            </a:endParaRPr>
          </a:p>
        </p:txBody>
      </p:sp>
      <p:sp>
        <p:nvSpPr>
          <p:cNvPr id="619" name="Google Shape;619;p22"/>
          <p:cNvSpPr txBox="1"/>
          <p:nvPr/>
        </p:nvSpPr>
        <p:spPr>
          <a:xfrm>
            <a:off x="988441" y="1809253"/>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Times New Roman" panose="02020603050405020304" pitchFamily="18" charset="0"/>
                <a:ea typeface="Arial Rounded"/>
                <a:cs typeface="Times New Roman" panose="02020603050405020304" pitchFamily="18" charset="0"/>
                <a:sym typeface="Arial Rounded"/>
              </a:rPr>
              <a:t>9.</a:t>
            </a:r>
            <a:endParaRPr sz="5400" b="1" dirty="0">
              <a:solidFill>
                <a:srgbClr val="0070C0"/>
              </a:solidFill>
              <a:latin typeface="Times New Roman" panose="02020603050405020304" pitchFamily="18" charset="0"/>
              <a:ea typeface="Arial Rounded"/>
              <a:cs typeface="Times New Roman" panose="02020603050405020304" pitchFamily="18" charset="0"/>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 xmlns:a16="http://schemas.microsoft.com/office/drawing/2014/main" id="{3D053234-EC65-4570-9912-CFA680FC35C8}"/>
              </a:ext>
            </a:extLst>
          </p:cNvPr>
          <p:cNvPicPr>
            <a:picLocks noChangeAspect="1"/>
          </p:cNvPicPr>
          <p:nvPr/>
        </p:nvPicPr>
        <p:blipFill>
          <a:blip r:embed="rId2"/>
          <a:stretch>
            <a:fillRect/>
          </a:stretch>
        </p:blipFill>
        <p:spPr>
          <a:xfrm>
            <a:off x="571500" y="937452"/>
            <a:ext cx="8167255" cy="3840287"/>
          </a:xfrm>
          <a:prstGeom prst="rect">
            <a:avLst/>
          </a:prstGeom>
        </p:spPr>
      </p:pic>
      <p:pic>
        <p:nvPicPr>
          <p:cNvPr id="5" name="Picture 4">
            <a:extLst>
              <a:ext uri="{FF2B5EF4-FFF2-40B4-BE49-F238E27FC236}">
                <a16:creationId xmlns="" xmlns:a16="http://schemas.microsoft.com/office/drawing/2014/main" id="{F65B9C9B-D008-4C7D-A1C9-B8215FBA0010}"/>
              </a:ext>
            </a:extLst>
          </p:cNvPr>
          <p:cNvPicPr>
            <a:picLocks noChangeAspect="1"/>
          </p:cNvPicPr>
          <p:nvPr/>
        </p:nvPicPr>
        <p:blipFill>
          <a:blip r:embed="rId3"/>
          <a:stretch>
            <a:fillRect/>
          </a:stretch>
        </p:blipFill>
        <p:spPr>
          <a:xfrm>
            <a:off x="802647" y="262891"/>
            <a:ext cx="6567177" cy="462568"/>
          </a:xfrm>
          <a:prstGeom prst="rect">
            <a:avLst/>
          </a:prstGeom>
        </p:spPr>
      </p:pic>
      <p:sp>
        <p:nvSpPr>
          <p:cNvPr id="7" name="TextBox 6">
            <a:extLst>
              <a:ext uri="{FF2B5EF4-FFF2-40B4-BE49-F238E27FC236}">
                <a16:creationId xmlns="" xmlns:a16="http://schemas.microsoft.com/office/drawing/2014/main" id="{3DD685E9-14C8-4CEA-9ADF-41939BC09690}"/>
              </a:ext>
            </a:extLst>
          </p:cNvPr>
          <p:cNvSpPr txBox="1"/>
          <p:nvPr/>
        </p:nvSpPr>
        <p:spPr>
          <a:xfrm>
            <a:off x="4991992" y="1851957"/>
            <a:ext cx="3849731" cy="707886"/>
          </a:xfrm>
          <a:prstGeom prst="rect">
            <a:avLst/>
          </a:prstGeom>
          <a:solidFill>
            <a:schemeClr val="bg1"/>
          </a:solidFill>
        </p:spPr>
        <p:txBody>
          <a:bodyPr wrap="square" rtlCol="0">
            <a:spAutoFit/>
          </a:bodyPr>
          <a:lstStyle/>
          <a:p>
            <a:r>
              <a:rPr lang="en-US" sz="2000" b="1" dirty="0">
                <a:latin typeface="Arial-Rounded" panose="020B0500000000000000" charset="0"/>
                <a:ea typeface="Arial-Rounded" panose="020B0500000000000000" charset="0"/>
                <a:cs typeface="Arial-Rounded" panose="020B0500000000000000" charset="0"/>
              </a:rPr>
              <a:t>- Khi </a:t>
            </a:r>
            <a:r>
              <a:rPr lang="en-US" sz="2000" b="1" dirty="0" err="1">
                <a:latin typeface="Arial-Rounded" panose="020B0500000000000000" charset="0"/>
                <a:ea typeface="Arial-Rounded" panose="020B0500000000000000" charset="0"/>
                <a:cs typeface="Arial-Rounded" panose="020B0500000000000000" charset="0"/>
              </a:rPr>
              <a:t>đến</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nơi</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đó</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em</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thấy</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những</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gì</a:t>
            </a:r>
            <a:r>
              <a:rPr lang="en-US" sz="2000" b="1" dirty="0">
                <a:latin typeface="Arial-Rounded" panose="020B0500000000000000" charset="0"/>
                <a:ea typeface="Arial-Rounded" panose="020B0500000000000000" charset="0"/>
                <a:cs typeface="Arial-Rounded" panose="020B0500000000000000" charset="0"/>
              </a:rPr>
              <a:t>?</a:t>
            </a:r>
          </a:p>
        </p:txBody>
      </p:sp>
      <p:sp>
        <p:nvSpPr>
          <p:cNvPr id="11" name="TextBox 10">
            <a:extLst>
              <a:ext uri="{FF2B5EF4-FFF2-40B4-BE49-F238E27FC236}">
                <a16:creationId xmlns="" xmlns:a16="http://schemas.microsoft.com/office/drawing/2014/main" id="{FEDE6A9C-4D45-4F9C-BC24-4A80E56ACE3D}"/>
              </a:ext>
            </a:extLst>
          </p:cNvPr>
          <p:cNvSpPr txBox="1"/>
          <p:nvPr/>
        </p:nvSpPr>
        <p:spPr>
          <a:xfrm>
            <a:off x="4995922" y="1099630"/>
            <a:ext cx="3618315" cy="707886"/>
          </a:xfrm>
          <a:prstGeom prst="rect">
            <a:avLst/>
          </a:prstGeom>
          <a:solidFill>
            <a:schemeClr val="bg1"/>
          </a:solidFill>
        </p:spPr>
        <p:txBody>
          <a:bodyPr wrap="square" rtlCol="0">
            <a:spAutoFit/>
          </a:bodyPr>
          <a:lstStyle/>
          <a:p>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Em</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cùng</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gia</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đình</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đi</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chơi</a:t>
            </a:r>
            <a:r>
              <a:rPr lang="en-US" sz="2000" b="1" dirty="0">
                <a:latin typeface="Arial-Rounded" panose="020B0500000000000000" charset="0"/>
                <a:ea typeface="Arial-Rounded" panose="020B0500000000000000" charset="0"/>
                <a:cs typeface="Arial-Rounded" panose="020B0500000000000000" charset="0"/>
              </a:rPr>
              <a:t> ở </a:t>
            </a:r>
            <a:r>
              <a:rPr lang="en-US" sz="2000" b="1" dirty="0" err="1">
                <a:latin typeface="Arial-Rounded" panose="020B0500000000000000" charset="0"/>
                <a:ea typeface="Arial-Rounded" panose="020B0500000000000000" charset="0"/>
                <a:cs typeface="Arial-Rounded" panose="020B0500000000000000" charset="0"/>
              </a:rPr>
              <a:t>đâu</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Nơi</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đó</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có</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đẹp</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không</a:t>
            </a:r>
            <a:r>
              <a:rPr lang="en-US" sz="2000" b="1" dirty="0">
                <a:latin typeface="Arial-Rounded" panose="020B0500000000000000" charset="0"/>
                <a:ea typeface="Arial-Rounded" panose="020B0500000000000000" charset="0"/>
                <a:cs typeface="Arial-Rounded" panose="020B0500000000000000" charset="0"/>
              </a:rPr>
              <a:t>?</a:t>
            </a:r>
          </a:p>
        </p:txBody>
      </p:sp>
      <p:sp>
        <p:nvSpPr>
          <p:cNvPr id="13" name="TextBox 12">
            <a:extLst>
              <a:ext uri="{FF2B5EF4-FFF2-40B4-BE49-F238E27FC236}">
                <a16:creationId xmlns="" xmlns:a16="http://schemas.microsoft.com/office/drawing/2014/main" id="{1F92405E-F12A-40DE-8932-B20722630164}"/>
              </a:ext>
            </a:extLst>
          </p:cNvPr>
          <p:cNvSpPr txBox="1"/>
          <p:nvPr/>
        </p:nvSpPr>
        <p:spPr>
          <a:xfrm>
            <a:off x="249382" y="3871546"/>
            <a:ext cx="4183211" cy="400110"/>
          </a:xfrm>
          <a:prstGeom prst="rect">
            <a:avLst/>
          </a:prstGeom>
          <a:noFill/>
        </p:spPr>
        <p:txBody>
          <a:bodyPr wrap="square" rtlCol="0">
            <a:spAutoFit/>
          </a:bodyPr>
          <a:lstStyle/>
          <a:p>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Em</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có</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muốn</a:t>
            </a:r>
            <a:r>
              <a:rPr lang="en-US" sz="2000" b="1" dirty="0">
                <a:latin typeface="Arial-Rounded" panose="020B0500000000000000" charset="0"/>
                <a:ea typeface="Arial-Rounded" panose="020B0500000000000000" charset="0"/>
                <a:cs typeface="Arial-Rounded" panose="020B0500000000000000" charset="0"/>
              </a:rPr>
              <a:t> quay </a:t>
            </a:r>
            <a:r>
              <a:rPr lang="en-US" sz="2000" b="1" dirty="0" err="1">
                <a:latin typeface="Arial-Rounded" panose="020B0500000000000000" charset="0"/>
                <a:ea typeface="Arial-Rounded" panose="020B0500000000000000" charset="0"/>
                <a:cs typeface="Arial-Rounded" panose="020B0500000000000000" charset="0"/>
              </a:rPr>
              <a:t>lại</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nơi</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đó</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không</a:t>
            </a:r>
            <a:r>
              <a:rPr lang="en-US" sz="2000" b="1" dirty="0">
                <a:latin typeface="Arial-Rounded" panose="020B0500000000000000" charset="0"/>
                <a:ea typeface="Arial-Rounded" panose="020B0500000000000000" charset="0"/>
                <a:cs typeface="Arial-Rounded" panose="020B0500000000000000" charset="0"/>
              </a:rPr>
              <a:t> ?</a:t>
            </a:r>
          </a:p>
        </p:txBody>
      </p:sp>
      <p:sp>
        <p:nvSpPr>
          <p:cNvPr id="14" name="TextBox 13">
            <a:extLst>
              <a:ext uri="{FF2B5EF4-FFF2-40B4-BE49-F238E27FC236}">
                <a16:creationId xmlns="" xmlns:a16="http://schemas.microsoft.com/office/drawing/2014/main" id="{81D619C6-27D6-4E81-A041-937B09FE4B2D}"/>
              </a:ext>
            </a:extLst>
          </p:cNvPr>
          <p:cNvSpPr txBox="1"/>
          <p:nvPr/>
        </p:nvSpPr>
        <p:spPr>
          <a:xfrm>
            <a:off x="157371" y="3365463"/>
            <a:ext cx="8903502" cy="400110"/>
          </a:xfrm>
          <a:prstGeom prst="rect">
            <a:avLst/>
          </a:prstGeom>
          <a:noFill/>
        </p:spPr>
        <p:txBody>
          <a:bodyPr wrap="square" rtlCol="0">
            <a:spAutoFit/>
          </a:bodyPr>
          <a:lstStyle/>
          <a:p>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Em</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nhớ</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nhất</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điều</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gì</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trong</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chuyến</a:t>
            </a:r>
            <a:r>
              <a:rPr lang="en-US" sz="2000" b="1" dirty="0">
                <a:latin typeface="Arial-Rounded" panose="020B0500000000000000" charset="0"/>
                <a:ea typeface="Arial-Rounded" panose="020B0500000000000000" charset="0"/>
                <a:cs typeface="Arial-Rounded" panose="020B0500000000000000" charset="0"/>
              </a:rPr>
              <a:t> </a:t>
            </a:r>
            <a:r>
              <a:rPr lang="en-US" sz="2000" b="1" dirty="0" err="1">
                <a:latin typeface="Arial-Rounded" panose="020B0500000000000000" charset="0"/>
                <a:ea typeface="Arial-Rounded" panose="020B0500000000000000" charset="0"/>
                <a:cs typeface="Arial-Rounded" panose="020B0500000000000000" charset="0"/>
              </a:rPr>
              <a:t>đi</a:t>
            </a:r>
            <a:r>
              <a:rPr lang="en-US" sz="2000" b="1" dirty="0">
                <a:latin typeface="Arial-Rounded" panose="020B0500000000000000" charset="0"/>
                <a:ea typeface="Arial-Rounded" panose="020B0500000000000000" charset="0"/>
                <a:cs typeface="Arial-Rounded" panose="020B0500000000000000" charset="0"/>
              </a:rPr>
              <a:t>?</a:t>
            </a:r>
          </a:p>
        </p:txBody>
      </p:sp>
    </p:spTree>
    <p:extLst>
      <p:ext uri="{BB962C8B-B14F-4D97-AF65-F5344CB8AC3E}">
        <p14:creationId xmlns:p14="http://schemas.microsoft.com/office/powerpoint/2010/main" val="32225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Rounded" panose="020B0500000000000000" charset="0"/>
                <a:ea typeface="Arial-Rounded" panose="020B0500000000000000" charset="0"/>
                <a:cs typeface="Arial-Rounded" panose="020B0500000000000000" charset="0"/>
                <a:sym typeface="Arial Rounded"/>
              </a:rPr>
              <a:t>Củng cố</a:t>
            </a:r>
            <a:endParaRPr sz="4400" b="1">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Rounded" panose="020B0500000000000000" charset="0"/>
                <a:ea typeface="Arial-Rounded" panose="020B0500000000000000" charset="0"/>
                <a:cs typeface="Arial-Rounded" panose="020B0500000000000000" charset="0"/>
                <a:sym typeface="Arial Rounded"/>
              </a:rPr>
              <a:t>10</a:t>
            </a:r>
            <a:endParaRPr sz="5400" b="1">
              <a:solidFill>
                <a:srgbClr val="0070C0"/>
              </a:solidFill>
              <a:latin typeface="Arial-Rounded" panose="020B0500000000000000" charset="0"/>
              <a:ea typeface="Arial-Rounded" panose="020B0500000000000000" charset="0"/>
              <a:cs typeface="Arial-Rounded" panose="020B0500000000000000" charset="0"/>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D83E973-BB70-480C-83ED-8C130790413D}"/>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391116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9753FB2-E2A8-48EC-BB13-DD45C3A60A3F}"/>
              </a:ext>
            </a:extLst>
          </p:cNvPr>
          <p:cNvSpPr txBox="1"/>
          <p:nvPr/>
        </p:nvSpPr>
        <p:spPr>
          <a:xfrm>
            <a:off x="176645" y="574163"/>
            <a:ext cx="8240121" cy="1384995"/>
          </a:xfrm>
          <a:prstGeom prst="rect">
            <a:avLst/>
          </a:prstGeom>
          <a:solidFill>
            <a:schemeClr val="bg1"/>
          </a:solidFill>
        </p:spPr>
        <p:txBody>
          <a:bodyPr wrap="square">
            <a:spAutoFit/>
          </a:bodyPr>
          <a:lstStyle/>
          <a:p>
            <a:pPr algn="just"/>
            <a:r>
              <a:rPr lang="en-US" sz="2800" dirty="0">
                <a:solidFill>
                  <a:schemeClr val="tx1"/>
                </a:solidFill>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Bố mẹ cho Nam và Đức đi chơi núi.</a:t>
            </a:r>
            <a:r>
              <a:rPr lang="en-US" sz="2800" dirty="0">
                <a:solidFill>
                  <a:schemeClr val="tx1"/>
                </a:solidFill>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Hôm trước, mẹ thức khuya để chuẩn bị quần áo, thức ăn, nước uống, và cả tuýp thuốc chống côn trùng. </a:t>
            </a:r>
            <a:endParaRPr lang="en-US" sz="2800" dirty="0">
              <a:solidFill>
                <a:schemeClr val="tx1"/>
              </a:solidFill>
              <a:latin typeface="Arial-Rounded"/>
              <a:cs typeface="Times New Roman" panose="02020603050405020304" pitchFamily="18" charset="0"/>
            </a:endParaRPr>
          </a:p>
        </p:txBody>
      </p:sp>
      <p:sp>
        <p:nvSpPr>
          <p:cNvPr id="6" name="TextBox 5">
            <a:extLst>
              <a:ext uri="{FF2B5EF4-FFF2-40B4-BE49-F238E27FC236}">
                <a16:creationId xmlns="" xmlns:a16="http://schemas.microsoft.com/office/drawing/2014/main" id="{E3BF950D-E3C3-4ECF-94FD-3EDBCDE8ABFB}"/>
              </a:ext>
            </a:extLst>
          </p:cNvPr>
          <p:cNvSpPr txBox="1"/>
          <p:nvPr/>
        </p:nvSpPr>
        <p:spPr>
          <a:xfrm>
            <a:off x="176646" y="1904840"/>
            <a:ext cx="8240120" cy="3539430"/>
          </a:xfrm>
          <a:prstGeom prst="rect">
            <a:avLst/>
          </a:prstGeom>
          <a:solidFill>
            <a:schemeClr val="bg1"/>
          </a:solidFill>
        </p:spPr>
        <p:txBody>
          <a:bodyPr wrap="square">
            <a:spAutoFit/>
          </a:bodyPr>
          <a:lstStyle/>
          <a:p>
            <a:pPr marL="0" indent="0" algn="just">
              <a:buNone/>
            </a:pPr>
            <a:r>
              <a:rPr lang="en-US" sz="2800" dirty="0">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Hôm sau, khi mặt trời lên, cả nhà đã tới chân núi</a:t>
            </a:r>
            <a:r>
              <a:rPr lang="vi-VN" sz="2800">
                <a:solidFill>
                  <a:schemeClr val="tx1"/>
                </a:solidFill>
                <a:latin typeface="Arial-Rounded"/>
                <a:cs typeface="Times New Roman" panose="02020603050405020304" pitchFamily="18" charset="0"/>
              </a:rPr>
              <a:t>.</a:t>
            </a:r>
            <a:r>
              <a:rPr lang="en-US" sz="2800">
                <a:solidFill>
                  <a:schemeClr val="tx1"/>
                </a:solidFill>
                <a:latin typeface="Arial-Rounded"/>
                <a:cs typeface="Times New Roman" panose="02020603050405020304" pitchFamily="18" charset="0"/>
              </a:rPr>
              <a:t> </a:t>
            </a:r>
            <a:r>
              <a:rPr lang="vi-VN" sz="2800" smtClean="0">
                <a:solidFill>
                  <a:schemeClr val="tx1"/>
                </a:solidFill>
                <a:latin typeface="Arial-Rounded"/>
                <a:cs typeface="Times New Roman" panose="02020603050405020304" pitchFamily="18" charset="0"/>
              </a:rPr>
              <a:t>Nam </a:t>
            </a:r>
            <a:r>
              <a:rPr lang="vi-VN" sz="2800" dirty="0">
                <a:solidFill>
                  <a:schemeClr val="tx1"/>
                </a:solidFill>
                <a:latin typeface="Arial-Rounded"/>
                <a:cs typeface="Times New Roman" panose="02020603050405020304" pitchFamily="18" charset="0"/>
              </a:rPr>
              <a:t>và Đức thích thú, đùa nhau huỳnh huỵch.</a:t>
            </a:r>
            <a:r>
              <a:rPr lang="en-US" sz="2800" dirty="0">
                <a:solidFill>
                  <a:schemeClr val="tx1"/>
                </a:solidFill>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Càng lên cao, đường càng</a:t>
            </a:r>
            <a:r>
              <a:rPr lang="en-US" sz="2800" dirty="0">
                <a:solidFill>
                  <a:schemeClr val="tx1"/>
                </a:solidFill>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dốc và khúc khuỷu, bố phải cõng Đức.</a:t>
            </a:r>
            <a:r>
              <a:rPr lang="en-US" sz="2800" dirty="0">
                <a:solidFill>
                  <a:schemeClr val="tx1"/>
                </a:solidFill>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Thỉnh thoảng, mẹ lau mồ hôi cho hai anh em. </a:t>
            </a:r>
          </a:p>
          <a:p>
            <a:pPr marL="0" indent="0" algn="just">
              <a:buNone/>
            </a:pPr>
            <a:r>
              <a:rPr lang="en-US" sz="2800" dirty="0">
                <a:solidFill>
                  <a:schemeClr val="tx1"/>
                </a:solidFill>
                <a:latin typeface="Arial-Rounded"/>
                <a:cs typeface="Times New Roman" panose="02020603050405020304" pitchFamily="18" charset="0"/>
              </a:rPr>
              <a:t>   </a:t>
            </a:r>
            <a:r>
              <a:rPr lang="vi-VN" sz="2800" dirty="0">
                <a:solidFill>
                  <a:schemeClr val="tx1"/>
                </a:solidFill>
                <a:latin typeface="Arial-Rounded"/>
                <a:cs typeface="Times New Roman" panose="02020603050405020304" pitchFamily="18" charset="0"/>
              </a:rPr>
              <a:t>Lúc lên đến đỉnh núi, hai anh em vui sướng hét vang.</a:t>
            </a:r>
          </a:p>
          <a:p>
            <a:pPr marL="0" indent="0" algn="r">
              <a:buNone/>
            </a:pPr>
            <a:r>
              <a:rPr lang="vi-VN" sz="2800" dirty="0">
                <a:solidFill>
                  <a:schemeClr val="tx1"/>
                </a:solidFill>
                <a:latin typeface="Arial-Rounded"/>
                <a:cs typeface="Times New Roman" panose="02020603050405020304" pitchFamily="18" charset="0"/>
              </a:rPr>
              <a:t>(Lâm Anh)</a:t>
            </a:r>
            <a:endParaRPr lang="en-US" sz="2800" dirty="0">
              <a:solidFill>
                <a:schemeClr val="tx1"/>
              </a:solidFill>
              <a:latin typeface="Arial-Rounded"/>
              <a:cs typeface="Times New Roman" panose="02020603050405020304" pitchFamily="18" charset="0"/>
            </a:endParaRPr>
          </a:p>
        </p:txBody>
      </p:sp>
      <p:sp>
        <p:nvSpPr>
          <p:cNvPr id="7" name="TextBox 6">
            <a:extLst>
              <a:ext uri="{FF2B5EF4-FFF2-40B4-BE49-F238E27FC236}">
                <a16:creationId xmlns="" xmlns:a16="http://schemas.microsoft.com/office/drawing/2014/main" id="{F241FB0B-2611-4404-A586-6B6A7CC6C30C}"/>
              </a:ext>
            </a:extLst>
          </p:cNvPr>
          <p:cNvSpPr txBox="1"/>
          <p:nvPr/>
        </p:nvSpPr>
        <p:spPr>
          <a:xfrm>
            <a:off x="2996160" y="88971"/>
            <a:ext cx="3870961" cy="584775"/>
          </a:xfrm>
          <a:prstGeom prst="rect">
            <a:avLst/>
          </a:prstGeom>
          <a:noFill/>
        </p:spPr>
        <p:txBody>
          <a:bodyPr wrap="square" rtlCol="0">
            <a:spAutoFit/>
          </a:bodyPr>
          <a:lstStyle/>
          <a:p>
            <a:pPr algn="just"/>
            <a:r>
              <a:rPr lang="en-US" sz="3200" b="1" dirty="0" err="1">
                <a:solidFill>
                  <a:srgbClr val="FF0000"/>
                </a:solidFill>
                <a:latin typeface="Arial-Rounded"/>
                <a:cs typeface="Times New Roman" panose="02020603050405020304" pitchFamily="18" charset="0"/>
              </a:rPr>
              <a:t>Cả</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nhà</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đi</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chơi</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núi</a:t>
            </a:r>
            <a:endParaRPr lang="en-US" sz="3200" b="1" dirty="0">
              <a:solidFill>
                <a:srgbClr val="FF0000"/>
              </a:solidFill>
              <a:latin typeface="Arial-Rounded"/>
              <a:cs typeface="Times New Roman" panose="02020603050405020304" pitchFamily="18" charset="0"/>
            </a:endParaRPr>
          </a:p>
        </p:txBody>
      </p:sp>
      <p:pic>
        <p:nvPicPr>
          <p:cNvPr id="26" name="410_20200508100427_ca-nha-di-choi-nui">
            <a:hlinkClick r:id="" action="ppaction://media"/>
            <a:extLst>
              <a:ext uri="{FF2B5EF4-FFF2-40B4-BE49-F238E27FC236}">
                <a16:creationId xmlns="" xmlns:a16="http://schemas.microsoft.com/office/drawing/2014/main" id="{A453EB0B-D63A-4F24-9873-C942E06E8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988637"/>
            <a:ext cx="609600" cy="609600"/>
          </a:xfrm>
          <a:prstGeom prst="rect">
            <a:avLst/>
          </a:prstGeom>
        </p:spPr>
      </p:pic>
    </p:spTree>
    <p:extLst>
      <p:ext uri="{BB962C8B-B14F-4D97-AF65-F5344CB8AC3E}">
        <p14:creationId xmlns:p14="http://schemas.microsoft.com/office/powerpoint/2010/main" val="243616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E4607891-FE73-4E0D-97CD-4A0564BD8F03}"/>
              </a:ext>
            </a:extLst>
          </p:cNvPr>
          <p:cNvSpPr txBox="1"/>
          <p:nvPr/>
        </p:nvSpPr>
        <p:spPr>
          <a:xfrm>
            <a:off x="301337" y="1034243"/>
            <a:ext cx="8702516" cy="1387312"/>
          </a:xfrm>
          <a:prstGeom prst="rect">
            <a:avLst/>
          </a:prstGeom>
          <a:solidFill>
            <a:schemeClr val="bg1"/>
          </a:solid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Bố mẹ cho Nam và Đức đi chơi núi. </a:t>
            </a:r>
            <a:r>
              <a:rPr lang="en-US" sz="2800" b="1" dirty="0">
                <a:latin typeface="Times New Roman" panose="02020603050405020304" pitchFamily="18" charset="0"/>
                <a:cs typeface="Times New Roman" panose="02020603050405020304" pitchFamily="18" charset="0"/>
              </a:rPr>
              <a:t>   </a:t>
            </a:r>
            <a:r>
              <a:rPr lang="vi-VN" sz="2800" b="1" dirty="0">
                <a:solidFill>
                  <a:srgbClr val="4472C4"/>
                </a:solidFill>
                <a:latin typeface="Times New Roman" panose="02020603050405020304" pitchFamily="18" charset="0"/>
                <a:cs typeface="Times New Roman" panose="02020603050405020304" pitchFamily="18" charset="0"/>
              </a:rPr>
              <a:t>Hôm trước, mẹ thức khuya để chuẩn bị quần áo, thức ăn, nước uống, và cả tuýp thuốc chống côn trùng. </a:t>
            </a:r>
            <a:endParaRPr lang="en-US" sz="2800" b="1" dirty="0">
              <a:solidFill>
                <a:srgbClr val="4472C4"/>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F0C22C24-1737-49A9-8A94-E96137B1632A}"/>
              </a:ext>
            </a:extLst>
          </p:cNvPr>
          <p:cNvSpPr txBox="1"/>
          <p:nvPr/>
        </p:nvSpPr>
        <p:spPr>
          <a:xfrm>
            <a:off x="207819" y="2413189"/>
            <a:ext cx="8702515" cy="2677656"/>
          </a:xfrm>
          <a:prstGeom prst="rect">
            <a:avLst/>
          </a:prstGeom>
          <a:solidFill>
            <a:schemeClr val="bg1"/>
          </a:solid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Hôm sau, khi mặt trời lên, cả nhà đã tới chân núi.</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a:t>
            </a:r>
            <a:r>
              <a:rPr lang="vi-VN" sz="2800" b="1" dirty="0">
                <a:solidFill>
                  <a:srgbClr val="4472C4"/>
                </a:solidFill>
                <a:latin typeface="Times New Roman" panose="02020603050405020304" pitchFamily="18" charset="0"/>
                <a:cs typeface="Times New Roman" panose="02020603050405020304" pitchFamily="18" charset="0"/>
              </a:rPr>
              <a:t>Nam và Đức thích thú, đùa nhau huỳnh huỵch. </a:t>
            </a:r>
            <a:r>
              <a:rPr lang="en-US" sz="2800" b="1" dirty="0">
                <a:solidFill>
                  <a:srgbClr val="4472C4"/>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Càng lên cao, đường càng</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dốc và khúc khuỷu, bố phải cõng Đức. </a:t>
            </a:r>
            <a:r>
              <a:rPr lang="en-US" sz="2800" b="1" dirty="0">
                <a:latin typeface="Times New Roman" panose="02020603050405020304" pitchFamily="18" charset="0"/>
                <a:cs typeface="Times New Roman" panose="02020603050405020304" pitchFamily="18" charset="0"/>
              </a:rPr>
              <a:t>    </a:t>
            </a:r>
            <a:r>
              <a:rPr lang="vi-VN" sz="2800" b="1" dirty="0">
                <a:solidFill>
                  <a:srgbClr val="4472C4"/>
                </a:solidFill>
                <a:latin typeface="Times New Roman" panose="02020603050405020304" pitchFamily="18" charset="0"/>
                <a:cs typeface="Times New Roman" panose="02020603050405020304" pitchFamily="18" charset="0"/>
              </a:rPr>
              <a:t>Thỉnh thoảng, mẹ lau mồ hôi cho hai anh em. </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Lúc lên đến đỉnh núi, hai anh em vui sướng hét vang.</a:t>
            </a:r>
          </a:p>
          <a:p>
            <a:pPr algn="r"/>
            <a:r>
              <a:rPr lang="vi-VN" sz="2800" b="1" dirty="0">
                <a:latin typeface="Times New Roman" panose="02020603050405020304" pitchFamily="18" charset="0"/>
                <a:cs typeface="Times New Roman" panose="02020603050405020304" pitchFamily="18" charset="0"/>
              </a:rPr>
              <a:t>(Lâm Anh)</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6589191C-CDDF-405E-8B63-CED0B7F134F0}"/>
              </a:ext>
            </a:extLst>
          </p:cNvPr>
          <p:cNvSpPr txBox="1"/>
          <p:nvPr/>
        </p:nvSpPr>
        <p:spPr>
          <a:xfrm>
            <a:off x="3158617" y="355514"/>
            <a:ext cx="3139313" cy="524095"/>
          </a:xfrm>
          <a:prstGeom prst="rect">
            <a:avLst/>
          </a:prstGeom>
          <a:noFill/>
        </p:spPr>
        <p:txBody>
          <a:bodyPr wrap="square" rtlCol="0">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Cả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7" name="Google Shape;241;p6">
            <a:extLst>
              <a:ext uri="{FF2B5EF4-FFF2-40B4-BE49-F238E27FC236}">
                <a16:creationId xmlns="" xmlns:a16="http://schemas.microsoft.com/office/drawing/2014/main" id="{9FB5D12B-BCDF-4CE6-AC6A-0D0CBD3A1208}"/>
              </a:ext>
            </a:extLst>
          </p:cNvPr>
          <p:cNvSpPr/>
          <p:nvPr/>
        </p:nvSpPr>
        <p:spPr>
          <a:xfrm>
            <a:off x="593277" y="839061"/>
            <a:ext cx="363699" cy="351461"/>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1</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28" name="Google Shape;242;p6">
            <a:extLst>
              <a:ext uri="{FF2B5EF4-FFF2-40B4-BE49-F238E27FC236}">
                <a16:creationId xmlns="" xmlns:a16="http://schemas.microsoft.com/office/drawing/2014/main" id="{33E4E2A3-9405-4274-92D2-704B45EAB5AB}"/>
              </a:ext>
            </a:extLst>
          </p:cNvPr>
          <p:cNvSpPr/>
          <p:nvPr/>
        </p:nvSpPr>
        <p:spPr>
          <a:xfrm>
            <a:off x="6245966" y="1037967"/>
            <a:ext cx="374397" cy="351461"/>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2</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29" name="Google Shape;243;p6">
            <a:extLst>
              <a:ext uri="{FF2B5EF4-FFF2-40B4-BE49-F238E27FC236}">
                <a16:creationId xmlns="" xmlns:a16="http://schemas.microsoft.com/office/drawing/2014/main" id="{BFE8036D-1908-4D68-8F8A-A213ECA5958E}"/>
              </a:ext>
            </a:extLst>
          </p:cNvPr>
          <p:cNvSpPr/>
          <p:nvPr/>
        </p:nvSpPr>
        <p:spPr>
          <a:xfrm>
            <a:off x="503634" y="2265276"/>
            <a:ext cx="363699" cy="351461"/>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3</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30" name="Google Shape;244;p6">
            <a:extLst>
              <a:ext uri="{FF2B5EF4-FFF2-40B4-BE49-F238E27FC236}">
                <a16:creationId xmlns="" xmlns:a16="http://schemas.microsoft.com/office/drawing/2014/main" id="{2633F18E-9E8C-4FD8-A89C-10E3CD955838}"/>
              </a:ext>
            </a:extLst>
          </p:cNvPr>
          <p:cNvSpPr/>
          <p:nvPr/>
        </p:nvSpPr>
        <p:spPr>
          <a:xfrm>
            <a:off x="25969" y="2629842"/>
            <a:ext cx="363700" cy="351461"/>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4</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31" name="Google Shape;245;p6">
            <a:extLst>
              <a:ext uri="{FF2B5EF4-FFF2-40B4-BE49-F238E27FC236}">
                <a16:creationId xmlns="" xmlns:a16="http://schemas.microsoft.com/office/drawing/2014/main" id="{0DCFCDBF-A123-412F-9D85-0D4AAB91ED29}"/>
              </a:ext>
            </a:extLst>
          </p:cNvPr>
          <p:cNvSpPr/>
          <p:nvPr/>
        </p:nvSpPr>
        <p:spPr>
          <a:xfrm>
            <a:off x="7623333" y="2858069"/>
            <a:ext cx="402326" cy="348127"/>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5</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32" name="Google Shape;246;p6">
            <a:extLst>
              <a:ext uri="{FF2B5EF4-FFF2-40B4-BE49-F238E27FC236}">
                <a16:creationId xmlns="" xmlns:a16="http://schemas.microsoft.com/office/drawing/2014/main" id="{0802FF82-BC16-4395-A126-262AB1B6C3CC}"/>
              </a:ext>
            </a:extLst>
          </p:cNvPr>
          <p:cNvSpPr/>
          <p:nvPr/>
        </p:nvSpPr>
        <p:spPr>
          <a:xfrm>
            <a:off x="1036929" y="3644222"/>
            <a:ext cx="402325" cy="348127"/>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6</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33" name="Google Shape;247;p6">
            <a:extLst>
              <a:ext uri="{FF2B5EF4-FFF2-40B4-BE49-F238E27FC236}">
                <a16:creationId xmlns="" xmlns:a16="http://schemas.microsoft.com/office/drawing/2014/main" id="{9496168A-3E9A-448C-8FB5-99EB69A62A11}"/>
              </a:ext>
            </a:extLst>
          </p:cNvPr>
          <p:cNvSpPr/>
          <p:nvPr/>
        </p:nvSpPr>
        <p:spPr>
          <a:xfrm>
            <a:off x="389669" y="4170226"/>
            <a:ext cx="363699" cy="351461"/>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FFFFFF"/>
                </a:solidFill>
                <a:latin typeface="Times New Roman" panose="02020603050405020304" pitchFamily="18" charset="0"/>
                <a:ea typeface="Times New Roman"/>
                <a:cs typeface="Times New Roman" panose="02020603050405020304" pitchFamily="18" charset="0"/>
                <a:sym typeface="Times New Roman"/>
              </a:rPr>
              <a:t>7</a:t>
            </a:r>
            <a:endParaRPr sz="2800" b="1"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4287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75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75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5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9753FB2-E2A8-48EC-BB13-DD45C3A60A3F}"/>
              </a:ext>
            </a:extLst>
          </p:cNvPr>
          <p:cNvSpPr txBox="1"/>
          <p:nvPr/>
        </p:nvSpPr>
        <p:spPr>
          <a:xfrm>
            <a:off x="176645" y="574163"/>
            <a:ext cx="8240121" cy="1384995"/>
          </a:xfrm>
          <a:prstGeom prst="rect">
            <a:avLst/>
          </a:prstGeom>
          <a:solidFill>
            <a:schemeClr val="bg1"/>
          </a:solidFill>
        </p:spPr>
        <p:txBody>
          <a:bodyPr wrap="square">
            <a:spAutoFit/>
          </a:bodyPr>
          <a:lstStyle/>
          <a:p>
            <a:pPr algn="just"/>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Bố mẹ cho Nam và Đức đi chơi núi.</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Hôm trước, mẹ thức khuya để chuẩn bị quần áo, thức ăn, nước uống, và cả tuýp thuốc chống côn trùng. </a:t>
            </a:r>
            <a:endParaRPr lang="en-US" sz="2800" dirty="0">
              <a:latin typeface="Arial-Rounded"/>
              <a:cs typeface="Times New Roman" panose="02020603050405020304" pitchFamily="18" charset="0"/>
            </a:endParaRPr>
          </a:p>
        </p:txBody>
      </p:sp>
      <p:sp>
        <p:nvSpPr>
          <p:cNvPr id="6" name="TextBox 5">
            <a:extLst>
              <a:ext uri="{FF2B5EF4-FFF2-40B4-BE49-F238E27FC236}">
                <a16:creationId xmlns="" xmlns:a16="http://schemas.microsoft.com/office/drawing/2014/main" id="{E3BF950D-E3C3-4ECF-94FD-3EDBCDE8ABFB}"/>
              </a:ext>
            </a:extLst>
          </p:cNvPr>
          <p:cNvSpPr txBox="1"/>
          <p:nvPr/>
        </p:nvSpPr>
        <p:spPr>
          <a:xfrm>
            <a:off x="176646" y="1904840"/>
            <a:ext cx="8240120" cy="3539430"/>
          </a:xfrm>
          <a:prstGeom prst="rect">
            <a:avLst/>
          </a:prstGeom>
          <a:solidFill>
            <a:schemeClr val="bg1"/>
          </a:solidFill>
        </p:spPr>
        <p:txBody>
          <a:bodyPr wrap="square">
            <a:spAutoFit/>
          </a:bodyPr>
          <a:lstStyle/>
          <a:p>
            <a:pPr algn="just"/>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Hôm sau, khi mặt trời lên, cả nhà đã tới chân núi</a:t>
            </a:r>
            <a:r>
              <a:rPr lang="vi-VN" sz="2800">
                <a:latin typeface="Arial-Rounded"/>
                <a:cs typeface="Times New Roman" panose="02020603050405020304" pitchFamily="18" charset="0"/>
              </a:rPr>
              <a:t>.</a:t>
            </a:r>
            <a:r>
              <a:rPr lang="en-US" sz="2800">
                <a:latin typeface="Arial-Rounded"/>
                <a:cs typeface="Times New Roman" panose="02020603050405020304" pitchFamily="18" charset="0"/>
              </a:rPr>
              <a:t> </a:t>
            </a:r>
            <a:r>
              <a:rPr lang="vi-VN" sz="2800" smtClean="0">
                <a:latin typeface="Arial-Rounded"/>
                <a:cs typeface="Times New Roman" panose="02020603050405020304" pitchFamily="18" charset="0"/>
              </a:rPr>
              <a:t>Nam </a:t>
            </a:r>
            <a:r>
              <a:rPr lang="vi-VN" sz="2800" dirty="0">
                <a:latin typeface="Arial-Rounded"/>
                <a:cs typeface="Times New Roman" panose="02020603050405020304" pitchFamily="18" charset="0"/>
              </a:rPr>
              <a:t>và Đức thích thú, đùa nhau huỳnh huỵch.</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Càng lên cao, đường càng</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dốc và khúc khuỷu, bố phải cõng Đức.</a:t>
            </a:r>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Thỉnh thoảng, mẹ lau mồ hôi cho hai anh em. </a:t>
            </a:r>
          </a:p>
          <a:p>
            <a:pPr algn="just"/>
            <a:r>
              <a:rPr lang="en-US" sz="2800" dirty="0">
                <a:latin typeface="Arial-Rounded"/>
                <a:cs typeface="Times New Roman" panose="02020603050405020304" pitchFamily="18" charset="0"/>
              </a:rPr>
              <a:t>   </a:t>
            </a:r>
            <a:r>
              <a:rPr lang="vi-VN" sz="2800" dirty="0">
                <a:latin typeface="Arial-Rounded"/>
                <a:cs typeface="Times New Roman" panose="02020603050405020304" pitchFamily="18" charset="0"/>
              </a:rPr>
              <a:t>Lúc lên đến đỉnh núi, hai anh em vui sướng hét vang.</a:t>
            </a:r>
          </a:p>
          <a:p>
            <a:pPr algn="r"/>
            <a:r>
              <a:rPr lang="vi-VN" sz="2800" dirty="0">
                <a:latin typeface="Arial-Rounded"/>
                <a:cs typeface="Times New Roman" panose="02020603050405020304" pitchFamily="18" charset="0"/>
              </a:rPr>
              <a:t>(Lâm Anh)</a:t>
            </a:r>
            <a:endParaRPr lang="en-US" sz="2800" dirty="0">
              <a:latin typeface="Arial-Rounded"/>
              <a:cs typeface="Times New Roman" panose="02020603050405020304" pitchFamily="18" charset="0"/>
            </a:endParaRPr>
          </a:p>
        </p:txBody>
      </p:sp>
      <p:sp>
        <p:nvSpPr>
          <p:cNvPr id="7" name="TextBox 6">
            <a:extLst>
              <a:ext uri="{FF2B5EF4-FFF2-40B4-BE49-F238E27FC236}">
                <a16:creationId xmlns="" xmlns:a16="http://schemas.microsoft.com/office/drawing/2014/main" id="{F241FB0B-2611-4404-A586-6B6A7CC6C30C}"/>
              </a:ext>
            </a:extLst>
          </p:cNvPr>
          <p:cNvSpPr txBox="1"/>
          <p:nvPr/>
        </p:nvSpPr>
        <p:spPr>
          <a:xfrm>
            <a:off x="2996160" y="88971"/>
            <a:ext cx="3870961" cy="584775"/>
          </a:xfrm>
          <a:prstGeom prst="rect">
            <a:avLst/>
          </a:prstGeom>
          <a:noFill/>
        </p:spPr>
        <p:txBody>
          <a:bodyPr wrap="square" rtlCol="0">
            <a:spAutoFit/>
          </a:bodyPr>
          <a:lstStyle/>
          <a:p>
            <a:pPr algn="just"/>
            <a:r>
              <a:rPr lang="en-US" sz="3200" b="1" dirty="0" err="1">
                <a:solidFill>
                  <a:srgbClr val="FF0000"/>
                </a:solidFill>
                <a:latin typeface="Arial-Rounded"/>
                <a:cs typeface="Times New Roman" panose="02020603050405020304" pitchFamily="18" charset="0"/>
              </a:rPr>
              <a:t>Cả</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nhà</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đi</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chơi</a:t>
            </a:r>
            <a:r>
              <a:rPr lang="en-US" sz="3200" b="1" dirty="0">
                <a:solidFill>
                  <a:srgbClr val="FF0000"/>
                </a:solidFill>
                <a:latin typeface="Arial-Rounded"/>
                <a:cs typeface="Times New Roman" panose="02020603050405020304" pitchFamily="18" charset="0"/>
              </a:rPr>
              <a:t> </a:t>
            </a:r>
            <a:r>
              <a:rPr lang="en-US" sz="3200" b="1" dirty="0" err="1">
                <a:solidFill>
                  <a:srgbClr val="FF0000"/>
                </a:solidFill>
                <a:latin typeface="Arial-Rounded"/>
                <a:cs typeface="Times New Roman" panose="02020603050405020304" pitchFamily="18" charset="0"/>
              </a:rPr>
              <a:t>núi</a:t>
            </a:r>
            <a:endParaRPr lang="en-US" sz="3200" b="1" dirty="0">
              <a:solidFill>
                <a:srgbClr val="FF0000"/>
              </a:solidFill>
              <a:latin typeface="Arial-Rounded"/>
              <a:cs typeface="Times New Roman" panose="02020603050405020304" pitchFamily="18" charset="0"/>
            </a:endParaRPr>
          </a:p>
        </p:txBody>
      </p:sp>
      <p:cxnSp>
        <p:nvCxnSpPr>
          <p:cNvPr id="15" name="Straight Connector 14">
            <a:extLst>
              <a:ext uri="{FF2B5EF4-FFF2-40B4-BE49-F238E27FC236}">
                <a16:creationId xmlns="" xmlns:a16="http://schemas.microsoft.com/office/drawing/2014/main" id="{973B5758-B676-4126-82FB-E64C5EEB1A7D}"/>
              </a:ext>
            </a:extLst>
          </p:cNvPr>
          <p:cNvCxnSpPr>
            <a:cxnSpLocks/>
          </p:cNvCxnSpPr>
          <p:nvPr/>
        </p:nvCxnSpPr>
        <p:spPr>
          <a:xfrm>
            <a:off x="3257059" y="1904840"/>
            <a:ext cx="1329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DF90C509-7F69-407C-B660-AE0521760018}"/>
              </a:ext>
            </a:extLst>
          </p:cNvPr>
          <p:cNvCxnSpPr>
            <a:cxnSpLocks/>
          </p:cNvCxnSpPr>
          <p:nvPr/>
        </p:nvCxnSpPr>
        <p:spPr>
          <a:xfrm>
            <a:off x="1948111" y="1477120"/>
            <a:ext cx="873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5DE968A-935A-42E8-A5BD-E1B3B146AC56}"/>
              </a:ext>
            </a:extLst>
          </p:cNvPr>
          <p:cNvCxnSpPr>
            <a:cxnSpLocks/>
          </p:cNvCxnSpPr>
          <p:nvPr/>
        </p:nvCxnSpPr>
        <p:spPr>
          <a:xfrm>
            <a:off x="6234460" y="2810070"/>
            <a:ext cx="18959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002C251A-FF3F-41AB-BE82-2D870FF49FB3}"/>
              </a:ext>
            </a:extLst>
          </p:cNvPr>
          <p:cNvCxnSpPr>
            <a:cxnSpLocks/>
          </p:cNvCxnSpPr>
          <p:nvPr/>
        </p:nvCxnSpPr>
        <p:spPr>
          <a:xfrm>
            <a:off x="6001263" y="3235860"/>
            <a:ext cx="1602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410_20200508100427_ca-nha-di-choi-nui">
            <a:hlinkClick r:id="" action="ppaction://media"/>
            <a:extLst>
              <a:ext uri="{FF2B5EF4-FFF2-40B4-BE49-F238E27FC236}">
                <a16:creationId xmlns="" xmlns:a16="http://schemas.microsoft.com/office/drawing/2014/main" id="{A453EB0B-D63A-4F24-9873-C942E06E8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988637"/>
            <a:ext cx="609600" cy="609600"/>
          </a:xfrm>
          <a:prstGeom prst="rect">
            <a:avLst/>
          </a:prstGeom>
        </p:spPr>
      </p:pic>
    </p:spTree>
    <p:extLst>
      <p:ext uri="{BB962C8B-B14F-4D97-AF65-F5344CB8AC3E}">
        <p14:creationId xmlns:p14="http://schemas.microsoft.com/office/powerpoint/2010/main" val="16879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37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 xmlns:a16="http://schemas.microsoft.com/office/drawing/2014/main" id="{5A2D35AF-080F-44C1-B92A-899B13785303}"/>
              </a:ext>
            </a:extLst>
          </p:cNvPr>
          <p:cNvGraphicFramePr>
            <a:graphicFrameLocks noGrp="1"/>
          </p:cNvGraphicFramePr>
          <p:nvPr>
            <p:extLst>
              <p:ext uri="{D42A27DB-BD31-4B8C-83A1-F6EECF244321}">
                <p14:modId xmlns:p14="http://schemas.microsoft.com/office/powerpoint/2010/main" val="3650413856"/>
              </p:ext>
            </p:extLst>
          </p:nvPr>
        </p:nvGraphicFramePr>
        <p:xfrm>
          <a:off x="1512570" y="508159"/>
          <a:ext cx="6282690" cy="3439152"/>
        </p:xfrm>
        <a:graphic>
          <a:graphicData uri="http://schemas.openxmlformats.org/drawingml/2006/table">
            <a:tbl>
              <a:tblPr firstRow="1" bandRow="1">
                <a:tableStyleId>{69CF1AB2-1976-4502-BF36-3FF5EA218861}</a:tableStyleId>
              </a:tblPr>
              <a:tblGrid>
                <a:gridCol w="3141345">
                  <a:extLst>
                    <a:ext uri="{9D8B030D-6E8A-4147-A177-3AD203B41FA5}">
                      <a16:colId xmlns="" xmlns:a16="http://schemas.microsoft.com/office/drawing/2014/main" val="1883488428"/>
                    </a:ext>
                  </a:extLst>
                </a:gridCol>
                <a:gridCol w="3141345">
                  <a:extLst>
                    <a:ext uri="{9D8B030D-6E8A-4147-A177-3AD203B41FA5}">
                      <a16:colId xmlns="" xmlns:a16="http://schemas.microsoft.com/office/drawing/2014/main" val="2693307232"/>
                    </a:ext>
                  </a:extLst>
                </a:gridCol>
              </a:tblGrid>
              <a:tr h="696722">
                <a:tc>
                  <a:txBody>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Vần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txBody>
                  <a:tcPr/>
                </a:tc>
                <a:extLst>
                  <a:ext uri="{0D108BD9-81ED-4DB2-BD59-A6C34878D82A}">
                    <a16:rowId xmlns="" xmlns:a16="http://schemas.microsoft.com/office/drawing/2014/main" val="348613118"/>
                  </a:ext>
                </a:extLst>
              </a:tr>
              <a:tr h="696722">
                <a:tc>
                  <a:txBody>
                    <a:bodyPr/>
                    <a:lstStyle/>
                    <a:p>
                      <a:endParaRPr lang="en-US"/>
                    </a:p>
                  </a:txBody>
                  <a:tcPr/>
                </a:tc>
                <a:tc>
                  <a:txBody>
                    <a:bodyPr/>
                    <a:lstStyle/>
                    <a:p>
                      <a:endParaRPr lang="en-US" dirty="0"/>
                    </a:p>
                  </a:txBody>
                  <a:tcPr/>
                </a:tc>
                <a:extLst>
                  <a:ext uri="{0D108BD9-81ED-4DB2-BD59-A6C34878D82A}">
                    <a16:rowId xmlns="" xmlns:a16="http://schemas.microsoft.com/office/drawing/2014/main" val="3162936414"/>
                  </a:ext>
                </a:extLst>
              </a:tr>
              <a:tr h="696722">
                <a:tc>
                  <a:txBody>
                    <a:bodyPr/>
                    <a:lstStyle/>
                    <a:p>
                      <a:endParaRPr lang="en-US"/>
                    </a:p>
                  </a:txBody>
                  <a:tcPr/>
                </a:tc>
                <a:tc>
                  <a:txBody>
                    <a:bodyPr/>
                    <a:lstStyle/>
                    <a:p>
                      <a:endParaRPr lang="en-US" dirty="0"/>
                    </a:p>
                  </a:txBody>
                  <a:tcPr/>
                </a:tc>
                <a:extLst>
                  <a:ext uri="{0D108BD9-81ED-4DB2-BD59-A6C34878D82A}">
                    <a16:rowId xmlns="" xmlns:a16="http://schemas.microsoft.com/office/drawing/2014/main" val="756902120"/>
                  </a:ext>
                </a:extLst>
              </a:tr>
              <a:tr h="696722">
                <a:tc>
                  <a:txBody>
                    <a:bodyPr/>
                    <a:lstStyle/>
                    <a:p>
                      <a:endParaRPr lang="en-US"/>
                    </a:p>
                  </a:txBody>
                  <a:tcPr/>
                </a:tc>
                <a:tc>
                  <a:txBody>
                    <a:bodyPr/>
                    <a:lstStyle/>
                    <a:p>
                      <a:endParaRPr lang="en-US"/>
                    </a:p>
                  </a:txBody>
                  <a:tcPr/>
                </a:tc>
                <a:extLst>
                  <a:ext uri="{0D108BD9-81ED-4DB2-BD59-A6C34878D82A}">
                    <a16:rowId xmlns="" xmlns:a16="http://schemas.microsoft.com/office/drawing/2014/main" val="859102635"/>
                  </a:ext>
                </a:extLst>
              </a:tr>
              <a:tr h="652264">
                <a:tc>
                  <a:txBody>
                    <a:bodyPr/>
                    <a:lstStyle/>
                    <a:p>
                      <a:endParaRPr lang="en-US"/>
                    </a:p>
                  </a:txBody>
                  <a:tcPr/>
                </a:tc>
                <a:tc>
                  <a:txBody>
                    <a:bodyPr/>
                    <a:lstStyle/>
                    <a:p>
                      <a:endParaRPr lang="en-US" dirty="0"/>
                    </a:p>
                  </a:txBody>
                  <a:tcPr/>
                </a:tc>
                <a:extLst>
                  <a:ext uri="{0D108BD9-81ED-4DB2-BD59-A6C34878D82A}">
                    <a16:rowId xmlns="" xmlns:a16="http://schemas.microsoft.com/office/drawing/2014/main" val="739526283"/>
                  </a:ext>
                </a:extLst>
              </a:tr>
            </a:tbl>
          </a:graphicData>
        </a:graphic>
      </p:graphicFrame>
      <p:sp>
        <p:nvSpPr>
          <p:cNvPr id="2" name="TextBox 1">
            <a:extLst>
              <a:ext uri="{FF2B5EF4-FFF2-40B4-BE49-F238E27FC236}">
                <a16:creationId xmlns="" xmlns:a16="http://schemas.microsoft.com/office/drawing/2014/main" id="{E219652D-ECD8-461E-866A-5810B9AB36FB}"/>
              </a:ext>
            </a:extLst>
          </p:cNvPr>
          <p:cNvSpPr txBox="1"/>
          <p:nvPr/>
        </p:nvSpPr>
        <p:spPr>
          <a:xfrm>
            <a:off x="2167536" y="1327139"/>
            <a:ext cx="1215744" cy="461665"/>
          </a:xfrm>
          <a:prstGeom prst="rect">
            <a:avLst/>
          </a:prstGeom>
          <a:noFill/>
        </p:spPr>
        <p:txBody>
          <a:bodyPr wrap="square" rtlCol="0">
            <a:spAutoFit/>
          </a:bodyPr>
          <a:lstStyle/>
          <a:p>
            <a:r>
              <a:rPr lang="en-US" sz="2400" b="1" dirty="0" err="1">
                <a:solidFill>
                  <a:srgbClr val="FF0000"/>
                </a:solidFill>
                <a:latin typeface="Arial-Rounded" panose="020B0500000000000000" charset="0"/>
                <a:ea typeface="Arial-Rounded" panose="020B0500000000000000" charset="0"/>
                <a:cs typeface="Arial-Rounded" panose="020B0500000000000000" charset="0"/>
              </a:rPr>
              <a:t>khuya</a:t>
            </a:r>
            <a:r>
              <a:rPr lang="en-US" sz="2400" b="1" dirty="0">
                <a:latin typeface="Arial-Rounded" panose="020B0500000000000000" charset="0"/>
                <a:ea typeface="Arial-Rounded" panose="020B0500000000000000" charset="0"/>
                <a:cs typeface="Arial-Rounded" panose="020B0500000000000000" charset="0"/>
              </a:rPr>
              <a:t> </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 name="TextBox 2">
            <a:extLst>
              <a:ext uri="{FF2B5EF4-FFF2-40B4-BE49-F238E27FC236}">
                <a16:creationId xmlns="" xmlns:a16="http://schemas.microsoft.com/office/drawing/2014/main" id="{20054B39-882A-4256-8123-E8C040AE34F5}"/>
              </a:ext>
            </a:extLst>
          </p:cNvPr>
          <p:cNvSpPr txBox="1"/>
          <p:nvPr/>
        </p:nvSpPr>
        <p:spPr>
          <a:xfrm>
            <a:off x="2167536" y="1964464"/>
            <a:ext cx="1752954" cy="461665"/>
          </a:xfrm>
          <a:prstGeom prst="rect">
            <a:avLst/>
          </a:prstGeom>
          <a:noFill/>
        </p:spPr>
        <p:txBody>
          <a:bodyPr wrap="square" rtlCol="0">
            <a:spAutoFit/>
          </a:bodyPr>
          <a:lstStyle/>
          <a:p>
            <a:r>
              <a:rPr lang="en-US" sz="2400" b="1" dirty="0" err="1">
                <a:solidFill>
                  <a:srgbClr val="FF0000"/>
                </a:solidFill>
                <a:latin typeface="Arial-Rounded" panose="020B0500000000000000" charset="0"/>
                <a:ea typeface="Arial-Rounded" panose="020B0500000000000000" charset="0"/>
                <a:cs typeface="Arial-Rounded" panose="020B0500000000000000" charset="0"/>
              </a:rPr>
              <a:t>tuýp</a:t>
            </a:r>
            <a:r>
              <a:rPr lang="en-US" sz="2400" b="1" dirty="0">
                <a:solidFill>
                  <a:srgbClr val="FF0000"/>
                </a:solidFill>
                <a:latin typeface="Arial-Rounded" panose="020B0500000000000000" charset="0"/>
                <a:ea typeface="Arial-Rounded" panose="020B0500000000000000" charset="0"/>
                <a:cs typeface="Arial-Rounded" panose="020B0500000000000000" charset="0"/>
              </a:rPr>
              <a:t> </a:t>
            </a:r>
            <a:r>
              <a:rPr lang="en-US" sz="2400" b="1" dirty="0" err="1">
                <a:solidFill>
                  <a:srgbClr val="FF0000"/>
                </a:solidFill>
                <a:latin typeface="Arial-Rounded" panose="020B0500000000000000" charset="0"/>
                <a:ea typeface="Arial-Rounded" panose="020B0500000000000000" charset="0"/>
                <a:cs typeface="Arial-Rounded" panose="020B0500000000000000" charset="0"/>
              </a:rPr>
              <a:t>thuốc</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 name="TextBox 3">
            <a:extLst>
              <a:ext uri="{FF2B5EF4-FFF2-40B4-BE49-F238E27FC236}">
                <a16:creationId xmlns="" xmlns:a16="http://schemas.microsoft.com/office/drawing/2014/main" id="{AEDA0B23-74D3-4B41-8DC3-3ECD12D48BA6}"/>
              </a:ext>
            </a:extLst>
          </p:cNvPr>
          <p:cNvSpPr txBox="1"/>
          <p:nvPr/>
        </p:nvSpPr>
        <p:spPr>
          <a:xfrm>
            <a:off x="2167536" y="2717371"/>
            <a:ext cx="2401274" cy="461665"/>
          </a:xfrm>
          <a:prstGeom prst="rect">
            <a:avLst/>
          </a:prstGeom>
          <a:noFill/>
        </p:spPr>
        <p:txBody>
          <a:bodyPr wrap="square" rtlCol="0">
            <a:spAutoFit/>
          </a:bodyPr>
          <a:lstStyle/>
          <a:p>
            <a:r>
              <a:rPr lang="en-US" sz="2400" b="1" dirty="0" err="1">
                <a:solidFill>
                  <a:srgbClr val="FF0000"/>
                </a:solidFill>
                <a:latin typeface="Arial-Rounded" panose="020B0500000000000000" charset="0"/>
                <a:ea typeface="Arial-Rounded" panose="020B0500000000000000" charset="0"/>
                <a:cs typeface="Arial-Rounded" panose="020B0500000000000000" charset="0"/>
              </a:rPr>
              <a:t>huỳnh</a:t>
            </a:r>
            <a:r>
              <a:rPr lang="en-US" sz="2400" b="1" dirty="0">
                <a:solidFill>
                  <a:srgbClr val="FF0000"/>
                </a:solidFill>
                <a:latin typeface="Arial-Rounded" panose="020B0500000000000000" charset="0"/>
                <a:ea typeface="Arial-Rounded" panose="020B0500000000000000" charset="0"/>
                <a:cs typeface="Arial-Rounded" panose="020B0500000000000000" charset="0"/>
              </a:rPr>
              <a:t> </a:t>
            </a:r>
            <a:r>
              <a:rPr lang="en-US" sz="2400" b="1" dirty="0" err="1">
                <a:solidFill>
                  <a:srgbClr val="FF0000"/>
                </a:solidFill>
                <a:latin typeface="Arial-Rounded" panose="020B0500000000000000" charset="0"/>
                <a:ea typeface="Arial-Rounded" panose="020B0500000000000000" charset="0"/>
                <a:cs typeface="Arial-Rounded" panose="020B0500000000000000" charset="0"/>
              </a:rPr>
              <a:t>huỵch</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5" name="TextBox 4">
            <a:extLst>
              <a:ext uri="{FF2B5EF4-FFF2-40B4-BE49-F238E27FC236}">
                <a16:creationId xmlns="" xmlns:a16="http://schemas.microsoft.com/office/drawing/2014/main" id="{A72DDB06-8D37-488A-800A-99AC6A1A8298}"/>
              </a:ext>
            </a:extLst>
          </p:cNvPr>
          <p:cNvSpPr txBox="1"/>
          <p:nvPr/>
        </p:nvSpPr>
        <p:spPr>
          <a:xfrm>
            <a:off x="2167536" y="3354696"/>
            <a:ext cx="2304876" cy="461665"/>
          </a:xfrm>
          <a:prstGeom prst="rect">
            <a:avLst/>
          </a:prstGeom>
          <a:noFill/>
        </p:spPr>
        <p:txBody>
          <a:bodyPr wrap="square" rtlCol="0">
            <a:spAutoFit/>
          </a:bodyPr>
          <a:lstStyle/>
          <a:p>
            <a:r>
              <a:rPr lang="en-US" sz="2400" b="1" dirty="0" err="1">
                <a:solidFill>
                  <a:srgbClr val="FF0000"/>
                </a:solidFill>
                <a:latin typeface="Arial-Rounded" panose="020B0500000000000000" charset="0"/>
                <a:ea typeface="Arial-Rounded" panose="020B0500000000000000" charset="0"/>
                <a:cs typeface="Arial-Rounded" panose="020B0500000000000000" charset="0"/>
              </a:rPr>
              <a:t>khúc</a:t>
            </a:r>
            <a:r>
              <a:rPr lang="en-US" sz="2400" b="1" dirty="0">
                <a:solidFill>
                  <a:srgbClr val="FF0000"/>
                </a:solidFill>
                <a:latin typeface="Arial-Rounded" panose="020B0500000000000000" charset="0"/>
                <a:ea typeface="Arial-Rounded" panose="020B0500000000000000" charset="0"/>
                <a:cs typeface="Arial-Rounded" panose="020B0500000000000000" charset="0"/>
              </a:rPr>
              <a:t> </a:t>
            </a:r>
            <a:r>
              <a:rPr lang="en-US" sz="2400" b="1" dirty="0" err="1">
                <a:solidFill>
                  <a:srgbClr val="FF0000"/>
                </a:solidFill>
                <a:latin typeface="Arial-Rounded" panose="020B0500000000000000" charset="0"/>
                <a:ea typeface="Arial-Rounded" panose="020B0500000000000000" charset="0"/>
                <a:cs typeface="Arial-Rounded" panose="020B0500000000000000" charset="0"/>
              </a:rPr>
              <a:t>khuỷu</a:t>
            </a:r>
            <a:r>
              <a:rPr lang="en-US" sz="2400" b="1" dirty="0">
                <a:solidFill>
                  <a:srgbClr val="FF0000"/>
                </a:solidFill>
                <a:latin typeface="Arial-Rounded" panose="020B0500000000000000" charset="0"/>
                <a:ea typeface="Arial-Rounded" panose="020B0500000000000000" charset="0"/>
                <a:cs typeface="Arial-Rounded" panose="020B0500000000000000" charset="0"/>
              </a:rPr>
              <a:t> </a:t>
            </a:r>
          </a:p>
        </p:txBody>
      </p:sp>
      <p:sp>
        <p:nvSpPr>
          <p:cNvPr id="11" name="TextBox 10">
            <a:extLst>
              <a:ext uri="{FF2B5EF4-FFF2-40B4-BE49-F238E27FC236}">
                <a16:creationId xmlns="" xmlns:a16="http://schemas.microsoft.com/office/drawing/2014/main" id="{C811CB51-2776-4431-9320-5D0B1D39EF6C}"/>
              </a:ext>
            </a:extLst>
          </p:cNvPr>
          <p:cNvSpPr txBox="1"/>
          <p:nvPr/>
        </p:nvSpPr>
        <p:spPr>
          <a:xfrm>
            <a:off x="5760722" y="1374118"/>
            <a:ext cx="1002301" cy="461665"/>
          </a:xfrm>
          <a:prstGeom prst="rect">
            <a:avLst/>
          </a:prstGeom>
          <a:noFill/>
        </p:spPr>
        <p:txBody>
          <a:bodyPr wrap="square" rtlCol="0">
            <a:spAutoFit/>
          </a:bodyPr>
          <a:lstStyle/>
          <a:p>
            <a:r>
              <a:rPr lang="en-US" sz="2400" b="1" dirty="0">
                <a:latin typeface="Arial-Rounded" panose="020B0500000000000000" charset="0"/>
                <a:ea typeface="Arial-Rounded" panose="020B0500000000000000" charset="0"/>
                <a:cs typeface="Arial-Rounded" panose="020B0500000000000000" charset="0"/>
              </a:rPr>
              <a:t> </a:t>
            </a:r>
            <a:r>
              <a:rPr lang="en-US" sz="2400" b="1" dirty="0" err="1">
                <a:solidFill>
                  <a:srgbClr val="FF0000"/>
                </a:solidFill>
                <a:latin typeface="Arial-Rounded" panose="020B0500000000000000" charset="0"/>
                <a:ea typeface="Arial-Rounded" panose="020B0500000000000000" charset="0"/>
                <a:cs typeface="Arial-Rounded" panose="020B0500000000000000" charset="0"/>
              </a:rPr>
              <a:t>uya</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12" name="TextBox 11">
            <a:extLst>
              <a:ext uri="{FF2B5EF4-FFF2-40B4-BE49-F238E27FC236}">
                <a16:creationId xmlns="" xmlns:a16="http://schemas.microsoft.com/office/drawing/2014/main" id="{D964B75B-3352-4A0F-94A7-0633CB6F3173}"/>
              </a:ext>
            </a:extLst>
          </p:cNvPr>
          <p:cNvSpPr txBox="1"/>
          <p:nvPr/>
        </p:nvSpPr>
        <p:spPr>
          <a:xfrm>
            <a:off x="5752436" y="3355902"/>
            <a:ext cx="857248" cy="461665"/>
          </a:xfrm>
          <a:prstGeom prst="rect">
            <a:avLst/>
          </a:prstGeom>
          <a:noFill/>
        </p:spPr>
        <p:txBody>
          <a:bodyPr wrap="square" rtlCol="0">
            <a:spAutoFit/>
          </a:bodyPr>
          <a:lstStyle/>
          <a:p>
            <a:r>
              <a:rPr lang="en-US" sz="2400" b="1" dirty="0" err="1">
                <a:solidFill>
                  <a:srgbClr val="FF0000"/>
                </a:solidFill>
                <a:latin typeface="Arial-Rounded" panose="020B0500000000000000" charset="0"/>
                <a:ea typeface="Arial-Rounded" panose="020B0500000000000000" charset="0"/>
                <a:cs typeface="Arial-Rounded" panose="020B0500000000000000" charset="0"/>
              </a:rPr>
              <a:t>uyu</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13" name="TextBox 12">
            <a:extLst>
              <a:ext uri="{FF2B5EF4-FFF2-40B4-BE49-F238E27FC236}">
                <a16:creationId xmlns="" xmlns:a16="http://schemas.microsoft.com/office/drawing/2014/main" id="{E9D7AA04-64BE-4249-8741-CF5EA63DB9AD}"/>
              </a:ext>
            </a:extLst>
          </p:cNvPr>
          <p:cNvSpPr txBox="1"/>
          <p:nvPr/>
        </p:nvSpPr>
        <p:spPr>
          <a:xfrm>
            <a:off x="5146912" y="2714402"/>
            <a:ext cx="1892462" cy="461665"/>
          </a:xfrm>
          <a:prstGeom prst="rect">
            <a:avLst/>
          </a:prstGeom>
          <a:noFill/>
        </p:spPr>
        <p:txBody>
          <a:bodyPr wrap="square" rtlCol="0">
            <a:spAutoFit/>
          </a:bodyPr>
          <a:lstStyle/>
          <a:p>
            <a:r>
              <a:rPr lang="en-US" sz="2400" b="1" dirty="0">
                <a:solidFill>
                  <a:srgbClr val="FF0000"/>
                </a:solidFill>
                <a:latin typeface="Arial-Rounded" panose="020B0500000000000000" charset="0"/>
                <a:ea typeface="Arial-Rounded" panose="020B0500000000000000" charset="0"/>
                <a:cs typeface="Arial-Rounded" panose="020B0500000000000000" charset="0"/>
              </a:rPr>
              <a:t> </a:t>
            </a:r>
            <a:r>
              <a:rPr lang="en-US" sz="2400" b="1" dirty="0" err="1">
                <a:solidFill>
                  <a:srgbClr val="FF0000"/>
                </a:solidFill>
                <a:latin typeface="Arial-Rounded" panose="020B0500000000000000" charset="0"/>
                <a:ea typeface="Arial-Rounded" panose="020B0500000000000000" charset="0"/>
                <a:cs typeface="Arial-Rounded" panose="020B0500000000000000" charset="0"/>
              </a:rPr>
              <a:t>uynh</a:t>
            </a:r>
            <a:r>
              <a:rPr lang="en-US" sz="2400" b="1" dirty="0">
                <a:latin typeface="Arial-Rounded" panose="020B0500000000000000" charset="0"/>
                <a:ea typeface="Arial-Rounded" panose="020B0500000000000000" charset="0"/>
                <a:cs typeface="Arial-Rounded" panose="020B0500000000000000" charset="0"/>
              </a:rPr>
              <a:t>, </a:t>
            </a:r>
            <a:r>
              <a:rPr lang="en-US" sz="2400" b="1" dirty="0" err="1">
                <a:solidFill>
                  <a:srgbClr val="FF0000"/>
                </a:solidFill>
                <a:latin typeface="Arial-Rounded" panose="020B0500000000000000" charset="0"/>
                <a:ea typeface="Arial-Rounded" panose="020B0500000000000000" charset="0"/>
                <a:cs typeface="Arial-Rounded" panose="020B0500000000000000" charset="0"/>
              </a:rPr>
              <a:t>uych</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14" name="TextBox 13">
            <a:extLst>
              <a:ext uri="{FF2B5EF4-FFF2-40B4-BE49-F238E27FC236}">
                <a16:creationId xmlns="" xmlns:a16="http://schemas.microsoft.com/office/drawing/2014/main" id="{38C18E90-892F-4A60-BD00-C25E0C62C2C5}"/>
              </a:ext>
            </a:extLst>
          </p:cNvPr>
          <p:cNvSpPr txBox="1"/>
          <p:nvPr/>
        </p:nvSpPr>
        <p:spPr>
          <a:xfrm>
            <a:off x="5842280" y="1961225"/>
            <a:ext cx="855700" cy="461665"/>
          </a:xfrm>
          <a:prstGeom prst="rect">
            <a:avLst/>
          </a:prstGeom>
          <a:noFill/>
        </p:spPr>
        <p:txBody>
          <a:bodyPr wrap="square" rtlCol="0">
            <a:spAutoFit/>
          </a:bodyPr>
          <a:lstStyle/>
          <a:p>
            <a:r>
              <a:rPr lang="en-US" sz="2400" b="1" dirty="0" err="1">
                <a:solidFill>
                  <a:srgbClr val="FF0000"/>
                </a:solidFill>
                <a:latin typeface="Arial-Rounded" panose="020B0500000000000000" charset="0"/>
                <a:ea typeface="Arial-Rounded" panose="020B0500000000000000" charset="0"/>
                <a:cs typeface="Arial-Rounded" panose="020B0500000000000000" charset="0"/>
              </a:rPr>
              <a:t>uyp</a:t>
            </a:r>
            <a:endParaRPr lang="en-US" sz="2400" b="1" dirty="0">
              <a:solidFill>
                <a:srgbClr val="FF0000"/>
              </a:solidFill>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22068693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300&quot;/&gt;&lt;/object&gt;&lt;object type=&quot;3&quot; unique_id=&quot;10009&quot;&gt;&lt;property id=&quot;20148&quot; value=&quot;5&quot;/&gt;&lt;property id=&quot;20300&quot; value=&quot;Slide 6&quot;/&gt;&lt;property id=&quot;20307&quot; value=&quot;301&quot;/&gt;&lt;/object&gt;&lt;object type=&quot;3&quot; unique_id=&quot;10010&quot;&gt;&lt;property id=&quot;20148&quot; value=&quot;5&quot;/&gt;&lt;property id=&quot;20300&quot; value=&quot;Slide 9&quot;/&gt;&lt;property id=&quot;20307&quot; value=&quot;281&quot;/&gt;&lt;/object&gt;&lt;object type=&quot;3&quot; unique_id=&quot;10012&quot;&gt;&lt;property id=&quot;20148&quot; value=&quot;5&quot;/&gt;&lt;property id=&quot;20300&quot; value=&quot;Slide 10&quot;/&gt;&lt;property id=&quot;20307&quot; value=&quot;299&quot;/&gt;&lt;/object&gt;&lt;object type=&quot;3&quot; unique_id=&quot;10013&quot;&gt;&lt;property id=&quot;20148&quot; value=&quot;5&quot;/&gt;&lt;property id=&quot;20300&quot; value=&quot;Slide 11&quot;/&gt;&lt;property id=&quot;20307&quot; value=&quot;283&quot;/&gt;&lt;/object&gt;&lt;object type=&quot;3&quot; unique_id=&quot;10014&quot;&gt;&lt;property id=&quot;20148&quot; value=&quot;5&quot;/&gt;&lt;property id=&quot;20300&quot; value=&quot;Slide 12&quot;/&gt;&lt;property id=&quot;20307&quot; value=&quot;286&quot;/&gt;&lt;/object&gt;&lt;object type=&quot;3&quot; unique_id=&quot;10015&quot;&gt;&lt;property id=&quot;20148&quot; value=&quot;5&quot;/&gt;&lt;property id=&quot;20300&quot; value=&quot;Slide 13&quot;/&gt;&lt;property id=&quot;20307&quot; value=&quot;285&quot;/&gt;&lt;/object&gt;&lt;object type=&quot;3&quot; unique_id=&quot;10016&quot;&gt;&lt;property id=&quot;20148&quot; value=&quot;5&quot;/&gt;&lt;property id=&quot;20300&quot; value=&quot;Slide 14&quot;/&gt;&lt;property id=&quot;20307&quot; value=&quot;287&quot;/&gt;&lt;/object&gt;&lt;object type=&quot;3&quot; unique_id=&quot;10017&quot;&gt;&lt;property id=&quot;20148&quot; value=&quot;5&quot;/&gt;&lt;property id=&quot;20300&quot; value=&quot;Slide 15&quot;/&gt;&lt;property id=&quot;20307&quot; value=&quot;288&quot;/&gt;&lt;/object&gt;&lt;object type=&quot;3&quot; unique_id=&quot;10018&quot;&gt;&lt;property id=&quot;20148&quot; value=&quot;5&quot;/&gt;&lt;property id=&quot;20300&quot; value=&quot;Slide 16&quot;/&gt;&lt;property id=&quot;20307&quot; value=&quot;284&quot;/&gt;&lt;/object&gt;&lt;object type=&quot;3&quot; unique_id=&quot;10019&quot;&gt;&lt;property id=&quot;20148&quot; value=&quot;5&quot;/&gt;&lt;property id=&quot;20300&quot; value=&quot;Slide 18&quot;/&gt;&lt;property id=&quot;20307&quot; value=&quot;289&quot;/&gt;&lt;/object&gt;&lt;object type=&quot;3&quot; unique_id=&quot;10021&quot;&gt;&lt;property id=&quot;20148&quot; value=&quot;5&quot;/&gt;&lt;property id=&quot;20300&quot; value=&quot;Slide 27&quot;/&gt;&lt;property id=&quot;20307&quot; value=&quot;265&quot;/&gt;&lt;/object&gt;&lt;object type=&quot;3&quot; unique_id=&quot;10022&quot;&gt;&lt;property id=&quot;20148&quot; value=&quot;5&quot;/&gt;&lt;property id=&quot;20300&quot; value=&quot;Slide 28&quot;/&gt;&lt;property id=&quot;20307&quot; value=&quot;290&quot;/&gt;&lt;/object&gt;&lt;object type=&quot;3&quot; unique_id=&quot;10023&quot;&gt;&lt;property id=&quot;20148&quot; value=&quot;5&quot;/&gt;&lt;property id=&quot;20300&quot; value=&quot;Slide 29&quot;/&gt;&lt;property id=&quot;20307&quot; value=&quot;292&quot;/&gt;&lt;/object&gt;&lt;object type=&quot;3&quot; unique_id=&quot;10024&quot;&gt;&lt;property id=&quot;20148&quot; value=&quot;5&quot;/&gt;&lt;property id=&quot;20300&quot; value=&quot;Slide 30&quot;/&gt;&lt;property id=&quot;20307&quot; value=&quot;302&quot;/&gt;&lt;/object&gt;&lt;object type=&quot;3&quot; unique_id=&quot;10025&quot;&gt;&lt;property id=&quot;20148&quot; value=&quot;5&quot;/&gt;&lt;property id=&quot;20300&quot; value=&quot;Slide 35&quot;/&gt;&lt;property id=&quot;20307&quot; value=&quot;268&quot;/&gt;&lt;/object&gt;&lt;object type=&quot;3&quot; unique_id=&quot;10026&quot;&gt;&lt;property id=&quot;20148&quot; value=&quot;5&quot;/&gt;&lt;property id=&quot;20300&quot; value=&quot;Slide 36&quot;/&gt;&lt;property id=&quot;20307&quot; value=&quot;293&quot;/&gt;&lt;/object&gt;&lt;object type=&quot;3&quot; unique_id=&quot;10027&quot;&gt;&lt;property id=&quot;20148&quot; value=&quot;5&quot;/&gt;&lt;property id=&quot;20300&quot; value=&quot;Slide 37&quot;/&gt;&lt;property id=&quot;20307&quot; value=&quot;270&quot;/&gt;&lt;/object&gt;&lt;object type=&quot;3&quot; unique_id=&quot;10028&quot;&gt;&lt;property id=&quot;20148&quot; value=&quot;5&quot;/&gt;&lt;property id=&quot;20300&quot; value=&quot;Slide 38&quot;/&gt;&lt;property id=&quot;20307&quot; value=&quot;294&quot;/&gt;&lt;/object&gt;&lt;object type=&quot;3&quot; unique_id=&quot;10029&quot;&gt;&lt;property id=&quot;20148&quot; value=&quot;5&quot;/&gt;&lt;property id=&quot;20300&quot; value=&quot;Slide 39&quot;/&gt;&lt;property id=&quot;20307&quot; value=&quot;272&quot;/&gt;&lt;/object&gt;&lt;object type=&quot;3&quot; unique_id=&quot;10030&quot;&gt;&lt;property id=&quot;20148&quot; value=&quot;5&quot;/&gt;&lt;property id=&quot;20300&quot; value=&quot;Slide 40&quot;/&gt;&lt;property id=&quot;20307&quot; value=&quot;295&quot;/&gt;&lt;/object&gt;&lt;object type=&quot;3&quot; unique_id=&quot;10031&quot;&gt;&lt;property id=&quot;20148&quot; value=&quot;5&quot;/&gt;&lt;property id=&quot;20300&quot; value=&quot;Slide 41&quot;/&gt;&lt;property id=&quot;20307&quot; value=&quot;274&quot;/&gt;&lt;/object&gt;&lt;object type=&quot;3&quot; unique_id=&quot;10032&quot;&gt;&lt;property id=&quot;20148&quot; value=&quot;5&quot;/&gt;&lt;property id=&quot;20300&quot; value=&quot;Slide 42&quot;/&gt;&lt;property id=&quot;20307&quot; value=&quot;275&quot;/&gt;&lt;/object&gt;&lt;object type=&quot;3&quot; unique_id=&quot;10033&quot;&gt;&lt;property id=&quot;20148&quot; value=&quot;5&quot;/&gt;&lt;property id=&quot;20300&quot; value=&quot;Slide 43&quot;/&gt;&lt;property id=&quot;20307&quot; value=&quot;296&quot;/&gt;&lt;/object&gt;&lt;object type=&quot;3&quot; unique_id=&quot;10034&quot;&gt;&lt;property id=&quot;20148&quot; value=&quot;5&quot;/&gt;&lt;property id=&quot;20300&quot; value=&quot;Slide 44&quot;/&gt;&lt;property id=&quot;20307&quot; value=&quot;277&quot;/&gt;&lt;/object&gt;&lt;object type=&quot;3&quot; unique_id=&quot;10035&quot;&gt;&lt;property id=&quot;20148&quot; value=&quot;5&quot;/&gt;&lt;property id=&quot;20300&quot; value=&quot;Slide 45&quot;/&gt;&lt;property id=&quot;20307&quot; value=&quot;297&quot;/&gt;&lt;/object&gt;&lt;object type=&quot;3&quot; unique_id=&quot;10036&quot;&gt;&lt;property id=&quot;20148&quot; value=&quot;5&quot;/&gt;&lt;property id=&quot;20300&quot; value=&quot;Slide 46&quot;/&gt;&lt;property id=&quot;20307&quot; value=&quot;279&quot;/&gt;&lt;/object&gt;&lt;object type=&quot;3&quot; unique_id=&quot;10212&quot;&gt;&lt;property id=&quot;20148&quot; value=&quot;5&quot;/&gt;&lt;property id=&quot;20300&quot; value=&quot;Slide 17&quot;/&gt;&lt;property id=&quot;20307&quot; value=&quot;308&quot;/&gt;&lt;/object&gt;&lt;object type=&quot;3&quot; unique_id=&quot;10213&quot;&gt;&lt;property id=&quot;20148&quot; value=&quot;5&quot;/&gt;&lt;property id=&quot;20300&quot; value=&quot;Slide 19&quot;/&gt;&lt;property id=&quot;20307&quot; value=&quot;312&quot;/&gt;&lt;/object&gt;&lt;object type=&quot;3&quot; unique_id=&quot;10214&quot;&gt;&lt;property id=&quot;20148&quot; value=&quot;5&quot;/&gt;&lt;property id=&quot;20300&quot; value=&quot;Slide 20&quot;/&gt;&lt;property id=&quot;20307&quot; value=&quot;309&quot;/&gt;&lt;/object&gt;&lt;object type=&quot;3&quot; unique_id=&quot;10215&quot;&gt;&lt;property id=&quot;20148&quot; value=&quot;5&quot;/&gt;&lt;property id=&quot;20300&quot; value=&quot;Slide 21&quot;/&gt;&lt;property id=&quot;20307&quot; value=&quot;310&quot;/&gt;&lt;/object&gt;&lt;object type=&quot;3&quot; unique_id=&quot;10216&quot;&gt;&lt;property id=&quot;20148&quot; value=&quot;5&quot;/&gt;&lt;property id=&quot;20300&quot; value=&quot;Slide 22&quot;/&gt;&lt;property id=&quot;20307&quot; value=&quot;311&quot;/&gt;&lt;/object&gt;&lt;object type=&quot;3&quot; unique_id=&quot;10217&quot;&gt;&lt;property id=&quot;20148&quot; value=&quot;5&quot;/&gt;&lt;property id=&quot;20300&quot; value=&quot;Slide 23&quot;/&gt;&lt;property id=&quot;20307&quot; value=&quot;304&quot;/&gt;&lt;/object&gt;&lt;object type=&quot;3&quot; unique_id=&quot;10218&quot;&gt;&lt;property id=&quot;20148&quot; value=&quot;5&quot;/&gt;&lt;property id=&quot;20300&quot; value=&quot;Slide 26&quot;/&gt;&lt;property id=&quot;20307&quot; value=&quot;305&quot;/&gt;&lt;/object&gt;&lt;object type=&quot;3&quot; unique_id=&quot;10219&quot;&gt;&lt;property id=&quot;20148&quot; value=&quot;5&quot;/&gt;&lt;property id=&quot;20300&quot; value=&quot;Slide 31&quot;/&gt;&lt;property id=&quot;20307&quot; value=&quot;306&quot;/&gt;&lt;/object&gt;&lt;object type=&quot;3&quot; unique_id=&quot;10220&quot;&gt;&lt;property id=&quot;20148&quot; value=&quot;5&quot;/&gt;&lt;property id=&quot;20300&quot; value=&quot;Slide 32&quot;/&gt;&lt;property id=&quot;20307&quot; value=&quot;307&quot;/&gt;&lt;/object&gt;&lt;object type=&quot;3&quot; unique_id=&quot;10352&quot;&gt;&lt;property id=&quot;20148&quot; value=&quot;5&quot;/&gt;&lt;property id=&quot;20300&quot; value=&quot;Slide 24&quot;/&gt;&lt;property id=&quot;20307&quot; value=&quot;313&quot;/&gt;&lt;/object&gt;&lt;object type=&quot;3&quot; unique_id=&quot;10353&quot;&gt;&lt;property id=&quot;20148&quot; value=&quot;5&quot;/&gt;&lt;property id=&quot;20300&quot; value=&quot;Slide 25&quot;/&gt;&lt;property id=&quot;20307&quot; value=&quot;314&quot;/&gt;&lt;/object&gt;&lt;object type=&quot;3&quot; unique_id=&quot;10714&quot;&gt;&lt;property id=&quot;20148&quot; value=&quot;5&quot;/&gt;&lt;property id=&quot;20300&quot; value=&quot;Slide 33&quot;/&gt;&lt;property id=&quot;20307&quot; value=&quot;317&quot;/&gt;&lt;/object&gt;&lt;object type=&quot;3&quot; unique_id=&quot;10715&quot;&gt;&lt;property id=&quot;20148&quot; value=&quot;5&quot;/&gt;&lt;property id=&quot;20300&quot; value=&quot;Slide 34&quot;/&gt;&lt;property id=&quot;20307&quot; value=&quot;316&quot;/&gt;&lt;/object&gt;&lt;object type=&quot;3&quot; unique_id=&quot;10810&quot;&gt;&lt;property id=&quot;20148&quot; value=&quot;5&quot;/&gt;&lt;property id=&quot;20300&quot; value=&quot;Slide 7&quot;/&gt;&lt;property id=&quot;20307&quot; value=&quot;319&quot;/&gt;&lt;/object&gt;&lt;object type=&quot;3&quot; unique_id=&quot;10811&quot;&gt;&lt;property id=&quot;20148&quot; value=&quot;5&quot;/&gt;&lt;property id=&quot;20300&quot; value=&quot;Slide 8&quot;/&gt;&lt;property id=&quot;20307&quot; value=&quot;318&quot;/&gt;&lt;/object&gt;&lt;/object&gt;&lt;/object&gt;&lt;/database&gt;"/>
  <p:tag name="SECTOMILLISECCONVERTED" val="1"/>
</p:tagLst>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1173</Words>
  <Application>Microsoft Office PowerPoint</Application>
  <PresentationFormat>On-screen Show (16:9)</PresentationFormat>
  <Paragraphs>145</Paragraphs>
  <Slides>46</Slides>
  <Notes>18</Notes>
  <HiddenSlides>0</HiddenSlides>
  <MMClips>4</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Office 主题</vt:lpstr>
      <vt:lpstr>第一PPT，www.1ppt.com</vt:lpstr>
      <vt:lpstr>1_第一PPT，www.1ppt.com</vt:lpstr>
      <vt:lpstr>2_第一PPT，www.1ppt.com</vt:lpstr>
      <vt:lpstr>3_第一PPT，www.1ppt.com</vt:lpstr>
      <vt:lpstr>4_第一PPT，www.1ppt.com</vt:lpstr>
      <vt:lpstr>5_第一PPT，www.1ppt.com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cp:lastModifiedBy>
  <cp:revision>30</cp:revision>
  <dcterms:created xsi:type="dcterms:W3CDTF">2020-08-13T09:19:08Z</dcterms:created>
  <dcterms:modified xsi:type="dcterms:W3CDTF">2023-02-08T17:16:49Z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