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notesMasterIdLst>
    <p:notesMasterId r:id="rId29"/>
  </p:notesMasterIdLst>
  <p:sldIdLst>
    <p:sldId id="256" r:id="rId5"/>
    <p:sldId id="258" r:id="rId6"/>
    <p:sldId id="275" r:id="rId7"/>
    <p:sldId id="266" r:id="rId8"/>
    <p:sldId id="276" r:id="rId9"/>
    <p:sldId id="277" r:id="rId10"/>
    <p:sldId id="278" r:id="rId11"/>
    <p:sldId id="267" r:id="rId12"/>
    <p:sldId id="279" r:id="rId13"/>
    <p:sldId id="268" r:id="rId14"/>
    <p:sldId id="280" r:id="rId15"/>
    <p:sldId id="281" r:id="rId16"/>
    <p:sldId id="269" r:id="rId17"/>
    <p:sldId id="282" r:id="rId18"/>
    <p:sldId id="270" r:id="rId19"/>
    <p:sldId id="283" r:id="rId20"/>
    <p:sldId id="271" r:id="rId21"/>
    <p:sldId id="284" r:id="rId22"/>
    <p:sldId id="285" r:id="rId23"/>
    <p:sldId id="272" r:id="rId24"/>
    <p:sldId id="286" r:id="rId25"/>
    <p:sldId id="273" r:id="rId26"/>
    <p:sldId id="287" r:id="rId27"/>
    <p:sldId id="274" r:id="rId28"/>
  </p:sldIdLst>
  <p:sldSz cx="9144000" cy="5143500" type="screen16x9"/>
  <p:notesSz cx="6858000" cy="9144000"/>
  <p:embeddedFontLst>
    <p:embeddedFont>
      <p:font typeface="DFPOP1-W9" charset="-128"/>
      <p:regular r:id="rId30"/>
    </p:embeddedFont>
    <p:embeddedFont>
      <p:font typeface="Calibri" pitchFamily="34" charset="0"/>
      <p:regular r:id="rId31"/>
      <p:bold r:id="rId32"/>
      <p:italic r:id="rId33"/>
      <p:boldItalic r:id="rId34"/>
    </p:embeddedFont>
    <p:embeddedFont>
      <p:font typeface="宋体" pitchFamily="2" charset="-122"/>
      <p:regular r:id="rId35"/>
    </p:embeddedFont>
    <p:embeddedFont>
      <p:font typeface="Arial-Rounded" charset="-93"/>
      <p:regular r:id="rId36"/>
    </p:embeddedFont>
    <p:embeddedFont>
      <p:font typeface="微软雅黑" pitchFamily="34" charset="-122"/>
      <p:regular r:id="rId37"/>
      <p:bold r:id="rId38"/>
    </p:embeddedFont>
    <p:embeddedFont>
      <p:font typeface="HL Hoctro" pitchFamily="2" charset="0"/>
      <p:regular r:id="rId39"/>
    </p:embeddedFont>
  </p:embeddedFontLst>
  <p:custDataLst>
    <p:tags r:id="rId40"/>
  </p:custDataLst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hần Mặc định" id="{89293C27-06D2-442F-A694-0966E65ACEDD}">
          <p14:sldIdLst>
            <p14:sldId id="256"/>
          </p14:sldIdLst>
        </p14:section>
        <p14:section name="Tiết 1" id="{694160BE-F2C5-4F1F-9227-A8A060926D5B}">
          <p14:sldIdLst>
            <p14:sldId id="258"/>
            <p14:sldId id="275"/>
            <p14:sldId id="266"/>
            <p14:sldId id="276"/>
            <p14:sldId id="277"/>
            <p14:sldId id="278"/>
          </p14:sldIdLst>
        </p14:section>
        <p14:section name="Tiết 2" id="{47239A1A-9B72-4DA5-96A7-F8786F163078}">
          <p14:sldIdLst>
            <p14:sldId id="267"/>
            <p14:sldId id="279"/>
            <p14:sldId id="268"/>
            <p14:sldId id="280"/>
            <p14:sldId id="281"/>
          </p14:sldIdLst>
        </p14:section>
        <p14:section name="Tiết 3" id="{8DB3B22B-32B6-4C3F-838D-DF98A9DBE4B7}">
          <p14:sldIdLst>
            <p14:sldId id="269"/>
            <p14:sldId id="282"/>
            <p14:sldId id="270"/>
            <p14:sldId id="283"/>
          </p14:sldIdLst>
        </p14:section>
        <p14:section name="Tiết 4" id="{30D029CA-39C5-4833-936C-43C5EF842993}">
          <p14:sldIdLst>
            <p14:sldId id="271"/>
            <p14:sldId id="284"/>
            <p14:sldId id="285"/>
            <p14:sldId id="272"/>
            <p14:sldId id="286"/>
            <p14:sldId id="273"/>
            <p14:sldId id="287"/>
            <p14:sldId id="274"/>
          </p14:sldIdLst>
        </p14:section>
      </p14:sectionLst>
    </p:ex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CA420"/>
    <a:srgbClr val="F14420"/>
    <a:srgbClr val="679C31"/>
    <a:srgbClr val="920000"/>
    <a:srgbClr val="F56636"/>
    <a:srgbClr val="EF2A19"/>
    <a:srgbClr val="A9250B"/>
    <a:srgbClr val="FF6600"/>
    <a:srgbClr val="8CB823"/>
    <a:srgbClr val="C4D8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0ADC2EE-9B3C-458B-A42D-C4ACB5BF02CE}" v="893" dt="2020-08-13T12:42:42.92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84" d="100"/>
          <a:sy n="84" d="100"/>
        </p:scale>
        <p:origin x="-84" y="-21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10.fntdata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font" Target="fonts/font5.fntdata"/><Relationship Id="rId42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4.fntdata"/><Relationship Id="rId38" Type="http://schemas.openxmlformats.org/officeDocument/2006/relationships/font" Target="fonts/font9.fntdata"/><Relationship Id="rId46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41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tags" Target="tags/tag1.xml"/><Relationship Id="rId45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font" Target="fonts/font7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2.fntdata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ham Thi Minh Phuong" userId="59a886c1-9eb9-4e41-a264-fe10a6ee0c2c" providerId="ADAL" clId="{70ADC2EE-9B3C-458B-A42D-C4ACB5BF02CE}"/>
    <pc:docChg chg="undo custSel addSld delSld modSld sldOrd modSection">
      <pc:chgData name="Pham Thi Minh Phuong" userId="59a886c1-9eb9-4e41-a264-fe10a6ee0c2c" providerId="ADAL" clId="{70ADC2EE-9B3C-458B-A42D-C4ACB5BF02CE}" dt="2020-08-13T12:43:09.445" v="1275" actId="47"/>
      <pc:docMkLst>
        <pc:docMk/>
      </pc:docMkLst>
      <pc:sldChg chg="del">
        <pc:chgData name="Pham Thi Minh Phuong" userId="59a886c1-9eb9-4e41-a264-fe10a6ee0c2c" providerId="ADAL" clId="{70ADC2EE-9B3C-458B-A42D-C4ACB5BF02CE}" dt="2020-08-13T12:43:09.445" v="1275" actId="47"/>
        <pc:sldMkLst>
          <pc:docMk/>
          <pc:sldMk cId="0" sldId="265"/>
        </pc:sldMkLst>
      </pc:sldChg>
      <pc:sldChg chg="ord">
        <pc:chgData name="Pham Thi Minh Phuong" userId="59a886c1-9eb9-4e41-a264-fe10a6ee0c2c" providerId="ADAL" clId="{70ADC2EE-9B3C-458B-A42D-C4ACB5BF02CE}" dt="2020-08-13T12:22:30.495" v="697"/>
        <pc:sldMkLst>
          <pc:docMk/>
          <pc:sldMk cId="2825134617" sldId="270"/>
        </pc:sldMkLst>
      </pc:sldChg>
      <pc:sldChg chg="addSp delSp modSp add mod delAnim modAnim">
        <pc:chgData name="Pham Thi Minh Phuong" userId="59a886c1-9eb9-4e41-a264-fe10a6ee0c2c" providerId="ADAL" clId="{70ADC2EE-9B3C-458B-A42D-C4ACB5BF02CE}" dt="2020-08-13T12:02:50.467" v="47"/>
        <pc:sldMkLst>
          <pc:docMk/>
          <pc:sldMk cId="2645575311" sldId="280"/>
        </pc:sldMkLst>
        <pc:spChg chg="mod">
          <ac:chgData name="Pham Thi Minh Phuong" userId="59a886c1-9eb9-4e41-a264-fe10a6ee0c2c" providerId="ADAL" clId="{70ADC2EE-9B3C-458B-A42D-C4ACB5BF02CE}" dt="2020-08-13T11:43:31.795" v="30" actId="1076"/>
          <ac:spMkLst>
            <pc:docMk/>
            <pc:sldMk cId="2645575311" sldId="280"/>
            <ac:spMk id="4" creationId="{DAECB3AA-DE44-4B2E-8E42-EC1E254E3EC5}"/>
          </ac:spMkLst>
        </pc:spChg>
        <pc:spChg chg="del mod">
          <ac:chgData name="Pham Thi Minh Phuong" userId="59a886c1-9eb9-4e41-a264-fe10a6ee0c2c" providerId="ADAL" clId="{70ADC2EE-9B3C-458B-A42D-C4ACB5BF02CE}" dt="2020-08-13T11:42:41.313" v="5" actId="478"/>
          <ac:spMkLst>
            <pc:docMk/>
            <pc:sldMk cId="2645575311" sldId="280"/>
            <ac:spMk id="5" creationId="{D97AFF8F-506F-4519-A1B5-52D97C6C130F}"/>
          </ac:spMkLst>
        </pc:spChg>
        <pc:spChg chg="del mod">
          <ac:chgData name="Pham Thi Minh Phuong" userId="59a886c1-9eb9-4e41-a264-fe10a6ee0c2c" providerId="ADAL" clId="{70ADC2EE-9B3C-458B-A42D-C4ACB5BF02CE}" dt="2020-08-13T11:42:37.781" v="3" actId="478"/>
          <ac:spMkLst>
            <pc:docMk/>
            <pc:sldMk cId="2645575311" sldId="280"/>
            <ac:spMk id="6" creationId="{BEF69370-038A-4CCC-B259-2DF7CD5468DF}"/>
          </ac:spMkLst>
        </pc:spChg>
        <pc:picChg chg="del">
          <ac:chgData name="Pham Thi Minh Phuong" userId="59a886c1-9eb9-4e41-a264-fe10a6ee0c2c" providerId="ADAL" clId="{70ADC2EE-9B3C-458B-A42D-C4ACB5BF02CE}" dt="2020-08-13T11:42:34.624" v="1" actId="478"/>
          <ac:picMkLst>
            <pc:docMk/>
            <pc:sldMk cId="2645575311" sldId="280"/>
            <ac:picMk id="3" creationId="{27C78D3E-DE5B-4098-A02B-EF0192F8D4A2}"/>
          </ac:picMkLst>
        </pc:picChg>
        <pc:picChg chg="add mod modCrop">
          <ac:chgData name="Pham Thi Minh Phuong" userId="59a886c1-9eb9-4e41-a264-fe10a6ee0c2c" providerId="ADAL" clId="{70ADC2EE-9B3C-458B-A42D-C4ACB5BF02CE}" dt="2020-08-13T11:49:54.897" v="34" actId="1076"/>
          <ac:picMkLst>
            <pc:docMk/>
            <pc:sldMk cId="2645575311" sldId="280"/>
            <ac:picMk id="7" creationId="{456507CA-563C-4E84-96BC-D406D155209E}"/>
          </ac:picMkLst>
        </pc:picChg>
        <pc:picChg chg="add mod modCrop">
          <ac:chgData name="Pham Thi Minh Phuong" userId="59a886c1-9eb9-4e41-a264-fe10a6ee0c2c" providerId="ADAL" clId="{70ADC2EE-9B3C-458B-A42D-C4ACB5BF02CE}" dt="2020-08-13T12:01:26.223" v="41" actId="1076"/>
          <ac:picMkLst>
            <pc:docMk/>
            <pc:sldMk cId="2645575311" sldId="280"/>
            <ac:picMk id="8" creationId="{184C4DBE-C93C-41EF-923B-72B16638A915}"/>
          </ac:picMkLst>
        </pc:picChg>
      </pc:sldChg>
      <pc:sldChg chg="addSp delSp modSp add mod modTransition addAnim delAnim modAnim">
        <pc:chgData name="Pham Thi Minh Phuong" userId="59a886c1-9eb9-4e41-a264-fe10a6ee0c2c" providerId="ADAL" clId="{70ADC2EE-9B3C-458B-A42D-C4ACB5BF02CE}" dt="2020-08-13T12:20:36.271" v="618" actId="1076"/>
        <pc:sldMkLst>
          <pc:docMk/>
          <pc:sldMk cId="4085870559" sldId="281"/>
        </pc:sldMkLst>
        <pc:spChg chg="mod">
          <ac:chgData name="Pham Thi Minh Phuong" userId="59a886c1-9eb9-4e41-a264-fe10a6ee0c2c" providerId="ADAL" clId="{70ADC2EE-9B3C-458B-A42D-C4ACB5BF02CE}" dt="2020-08-13T12:20:36.271" v="618" actId="1076"/>
          <ac:spMkLst>
            <pc:docMk/>
            <pc:sldMk cId="4085870559" sldId="281"/>
            <ac:spMk id="4" creationId="{DAECB3AA-DE44-4B2E-8E42-EC1E254E3EC5}"/>
          </ac:spMkLst>
        </pc:spChg>
        <pc:spChg chg="add del mod">
          <ac:chgData name="Pham Thi Minh Phuong" userId="59a886c1-9eb9-4e41-a264-fe10a6ee0c2c" providerId="ADAL" clId="{70ADC2EE-9B3C-458B-A42D-C4ACB5BF02CE}" dt="2020-08-13T12:05:09.241" v="159" actId="478"/>
          <ac:spMkLst>
            <pc:docMk/>
            <pc:sldMk cId="4085870559" sldId="281"/>
            <ac:spMk id="5" creationId="{4B0C02D3-BE6B-4097-8EEA-F4160CA348FB}"/>
          </ac:spMkLst>
        </pc:spChg>
        <pc:spChg chg="add del mod">
          <ac:chgData name="Pham Thi Minh Phuong" userId="59a886c1-9eb9-4e41-a264-fe10a6ee0c2c" providerId="ADAL" clId="{70ADC2EE-9B3C-458B-A42D-C4ACB5BF02CE}" dt="2020-08-13T12:18:54.657" v="552" actId="478"/>
          <ac:spMkLst>
            <pc:docMk/>
            <pc:sldMk cId="4085870559" sldId="281"/>
            <ac:spMk id="6" creationId="{17DAEFD8-428E-45E8-A326-6B222640B924}"/>
          </ac:spMkLst>
        </pc:spChg>
        <pc:spChg chg="add del mod">
          <ac:chgData name="Pham Thi Minh Phuong" userId="59a886c1-9eb9-4e41-a264-fe10a6ee0c2c" providerId="ADAL" clId="{70ADC2EE-9B3C-458B-A42D-C4ACB5BF02CE}" dt="2020-08-13T12:19:21.928" v="590" actId="20577"/>
          <ac:spMkLst>
            <pc:docMk/>
            <pc:sldMk cId="4085870559" sldId="281"/>
            <ac:spMk id="9" creationId="{7B87E5EA-B738-483C-BD90-0802211D530F}"/>
          </ac:spMkLst>
        </pc:spChg>
        <pc:spChg chg="add mod">
          <ac:chgData name="Pham Thi Minh Phuong" userId="59a886c1-9eb9-4e41-a264-fe10a6ee0c2c" providerId="ADAL" clId="{70ADC2EE-9B3C-458B-A42D-C4ACB5BF02CE}" dt="2020-08-13T12:19:31.589" v="592" actId="1076"/>
          <ac:spMkLst>
            <pc:docMk/>
            <pc:sldMk cId="4085870559" sldId="281"/>
            <ac:spMk id="10" creationId="{6AC064CB-F32F-40DB-A8F8-D2BDF9EB5902}"/>
          </ac:spMkLst>
        </pc:spChg>
        <pc:spChg chg="add mod">
          <ac:chgData name="Pham Thi Minh Phuong" userId="59a886c1-9eb9-4e41-a264-fe10a6ee0c2c" providerId="ADAL" clId="{70ADC2EE-9B3C-458B-A42D-C4ACB5BF02CE}" dt="2020-08-13T12:20:16.844" v="616" actId="1076"/>
          <ac:spMkLst>
            <pc:docMk/>
            <pc:sldMk cId="4085870559" sldId="281"/>
            <ac:spMk id="11" creationId="{40914BD5-55B4-4A73-8F34-EF6C6547B99C}"/>
          </ac:spMkLst>
        </pc:spChg>
        <pc:picChg chg="add del mod">
          <ac:chgData name="Pham Thi Minh Phuong" userId="59a886c1-9eb9-4e41-a264-fe10a6ee0c2c" providerId="ADAL" clId="{70ADC2EE-9B3C-458B-A42D-C4ACB5BF02CE}" dt="2020-08-13T12:18:44.605" v="549" actId="478"/>
          <ac:picMkLst>
            <pc:docMk/>
            <pc:sldMk cId="4085870559" sldId="281"/>
            <ac:picMk id="3" creationId="{A67A21D7-114B-4DE2-9C48-8241812B59C5}"/>
          </ac:picMkLst>
        </pc:picChg>
        <pc:picChg chg="del">
          <ac:chgData name="Pham Thi Minh Phuong" userId="59a886c1-9eb9-4e41-a264-fe10a6ee0c2c" providerId="ADAL" clId="{70ADC2EE-9B3C-458B-A42D-C4ACB5BF02CE}" dt="2020-08-13T12:03:36.089" v="50" actId="478"/>
          <ac:picMkLst>
            <pc:docMk/>
            <pc:sldMk cId="4085870559" sldId="281"/>
            <ac:picMk id="7" creationId="{456507CA-563C-4E84-96BC-D406D155209E}"/>
          </ac:picMkLst>
        </pc:picChg>
        <pc:picChg chg="del">
          <ac:chgData name="Pham Thi Minh Phuong" userId="59a886c1-9eb9-4e41-a264-fe10a6ee0c2c" providerId="ADAL" clId="{70ADC2EE-9B3C-458B-A42D-C4ACB5BF02CE}" dt="2020-08-13T12:03:35.219" v="49" actId="478"/>
          <ac:picMkLst>
            <pc:docMk/>
            <pc:sldMk cId="4085870559" sldId="281"/>
            <ac:picMk id="8" creationId="{184C4DBE-C93C-41EF-923B-72B16638A915}"/>
          </ac:picMkLst>
        </pc:picChg>
      </pc:sldChg>
      <pc:sldChg chg="addSp delSp modSp add mod delAnim modAnim">
        <pc:chgData name="Pham Thi Minh Phuong" userId="59a886c1-9eb9-4e41-a264-fe10a6ee0c2c" providerId="ADAL" clId="{70ADC2EE-9B3C-458B-A42D-C4ACB5BF02CE}" dt="2020-08-13T12:18:05.945" v="548"/>
        <pc:sldMkLst>
          <pc:docMk/>
          <pc:sldMk cId="3398830490" sldId="282"/>
        </pc:sldMkLst>
        <pc:spChg chg="mod">
          <ac:chgData name="Pham Thi Minh Phuong" userId="59a886c1-9eb9-4e41-a264-fe10a6ee0c2c" providerId="ADAL" clId="{70ADC2EE-9B3C-458B-A42D-C4ACB5BF02CE}" dt="2020-08-13T12:10:40.993" v="358" actId="1076"/>
          <ac:spMkLst>
            <pc:docMk/>
            <pc:sldMk cId="3398830490" sldId="282"/>
            <ac:spMk id="4" creationId="{DAECB3AA-DE44-4B2E-8E42-EC1E254E3EC5}"/>
          </ac:spMkLst>
        </pc:spChg>
        <pc:spChg chg="mod">
          <ac:chgData name="Pham Thi Minh Phuong" userId="59a886c1-9eb9-4e41-a264-fe10a6ee0c2c" providerId="ADAL" clId="{70ADC2EE-9B3C-458B-A42D-C4ACB5BF02CE}" dt="2020-08-13T12:12:44.113" v="435" actId="207"/>
          <ac:spMkLst>
            <pc:docMk/>
            <pc:sldMk cId="3398830490" sldId="282"/>
            <ac:spMk id="5" creationId="{D97AFF8F-506F-4519-A1B5-52D97C6C130F}"/>
          </ac:spMkLst>
        </pc:spChg>
        <pc:spChg chg="mod">
          <ac:chgData name="Pham Thi Minh Phuong" userId="59a886c1-9eb9-4e41-a264-fe10a6ee0c2c" providerId="ADAL" clId="{70ADC2EE-9B3C-458B-A42D-C4ACB5BF02CE}" dt="2020-08-13T12:17:56.132" v="546" actId="1076"/>
          <ac:spMkLst>
            <pc:docMk/>
            <pc:sldMk cId="3398830490" sldId="282"/>
            <ac:spMk id="6" creationId="{BEF69370-038A-4CCC-B259-2DF7CD5468DF}"/>
          </ac:spMkLst>
        </pc:spChg>
        <pc:spChg chg="add mod ord">
          <ac:chgData name="Pham Thi Minh Phuong" userId="59a886c1-9eb9-4e41-a264-fe10a6ee0c2c" providerId="ADAL" clId="{70ADC2EE-9B3C-458B-A42D-C4ACB5BF02CE}" dt="2020-08-13T12:11:58.156" v="411" actId="14100"/>
          <ac:spMkLst>
            <pc:docMk/>
            <pc:sldMk cId="3398830490" sldId="282"/>
            <ac:spMk id="8" creationId="{63EAF4D1-AA65-4EFA-BD15-B31C71E1FD91}"/>
          </ac:spMkLst>
        </pc:spChg>
        <pc:spChg chg="add mod">
          <ac:chgData name="Pham Thi Minh Phuong" userId="59a886c1-9eb9-4e41-a264-fe10a6ee0c2c" providerId="ADAL" clId="{70ADC2EE-9B3C-458B-A42D-C4ACB5BF02CE}" dt="2020-08-13T12:12:37.912" v="434" actId="207"/>
          <ac:spMkLst>
            <pc:docMk/>
            <pc:sldMk cId="3398830490" sldId="282"/>
            <ac:spMk id="9" creationId="{DB9B755B-9E32-4739-B22C-9B8497B3881F}"/>
          </ac:spMkLst>
        </pc:spChg>
        <pc:spChg chg="add mod">
          <ac:chgData name="Pham Thi Minh Phuong" userId="59a886c1-9eb9-4e41-a264-fe10a6ee0c2c" providerId="ADAL" clId="{70ADC2EE-9B3C-458B-A42D-C4ACB5BF02CE}" dt="2020-08-13T12:14:32.834" v="531" actId="1076"/>
          <ac:spMkLst>
            <pc:docMk/>
            <pc:sldMk cId="3398830490" sldId="282"/>
            <ac:spMk id="10" creationId="{A2F459A0-6A26-4DA5-B309-4C38E867922B}"/>
          </ac:spMkLst>
        </pc:spChg>
        <pc:picChg chg="del mod modCrop">
          <ac:chgData name="Pham Thi Minh Phuong" userId="59a886c1-9eb9-4e41-a264-fe10a6ee0c2c" providerId="ADAL" clId="{70ADC2EE-9B3C-458B-A42D-C4ACB5BF02CE}" dt="2020-08-13T12:09:50.004" v="254" actId="478"/>
          <ac:picMkLst>
            <pc:docMk/>
            <pc:sldMk cId="3398830490" sldId="282"/>
            <ac:picMk id="3" creationId="{27C78D3E-DE5B-4098-A02B-EF0192F8D4A2}"/>
          </ac:picMkLst>
        </pc:picChg>
        <pc:picChg chg="add del mod">
          <ac:chgData name="Pham Thi Minh Phuong" userId="59a886c1-9eb9-4e41-a264-fe10a6ee0c2c" providerId="ADAL" clId="{70ADC2EE-9B3C-458B-A42D-C4ACB5BF02CE}" dt="2020-08-13T12:10:15.206" v="259" actId="478"/>
          <ac:picMkLst>
            <pc:docMk/>
            <pc:sldMk cId="3398830490" sldId="282"/>
            <ac:picMk id="7" creationId="{DE9E3206-D168-4D6E-AFDF-845914F93695}"/>
          </ac:picMkLst>
        </pc:picChg>
      </pc:sldChg>
      <pc:sldChg chg="delSp modSp add mod delAnim modAnim">
        <pc:chgData name="Pham Thi Minh Phuong" userId="59a886c1-9eb9-4e41-a264-fe10a6ee0c2c" providerId="ADAL" clId="{70ADC2EE-9B3C-458B-A42D-C4ACB5BF02CE}" dt="2020-08-13T12:22:48.521" v="703"/>
        <pc:sldMkLst>
          <pc:docMk/>
          <pc:sldMk cId="2837296450" sldId="283"/>
        </pc:sldMkLst>
        <pc:spChg chg="mod">
          <ac:chgData name="Pham Thi Minh Phuong" userId="59a886c1-9eb9-4e41-a264-fe10a6ee0c2c" providerId="ADAL" clId="{70ADC2EE-9B3C-458B-A42D-C4ACB5BF02CE}" dt="2020-08-13T12:22:18.764" v="695" actId="20577"/>
          <ac:spMkLst>
            <pc:docMk/>
            <pc:sldMk cId="2837296450" sldId="283"/>
            <ac:spMk id="4" creationId="{DAECB3AA-DE44-4B2E-8E42-EC1E254E3EC5}"/>
          </ac:spMkLst>
        </pc:spChg>
        <pc:spChg chg="del">
          <ac:chgData name="Pham Thi Minh Phuong" userId="59a886c1-9eb9-4e41-a264-fe10a6ee0c2c" providerId="ADAL" clId="{70ADC2EE-9B3C-458B-A42D-C4ACB5BF02CE}" dt="2020-08-13T12:21:39.465" v="625" actId="478"/>
          <ac:spMkLst>
            <pc:docMk/>
            <pc:sldMk cId="2837296450" sldId="283"/>
            <ac:spMk id="5" creationId="{D97AFF8F-506F-4519-A1B5-52D97C6C130F}"/>
          </ac:spMkLst>
        </pc:spChg>
        <pc:spChg chg="del mod">
          <ac:chgData name="Pham Thi Minh Phuong" userId="59a886c1-9eb9-4e41-a264-fe10a6ee0c2c" providerId="ADAL" clId="{70ADC2EE-9B3C-458B-A42D-C4ACB5BF02CE}" dt="2020-08-13T12:21:37.552" v="624" actId="478"/>
          <ac:spMkLst>
            <pc:docMk/>
            <pc:sldMk cId="2837296450" sldId="283"/>
            <ac:spMk id="6" creationId="{BEF69370-038A-4CCC-B259-2DF7CD5468DF}"/>
          </ac:spMkLst>
        </pc:spChg>
        <pc:picChg chg="mod modCrop">
          <ac:chgData name="Pham Thi Minh Phuong" userId="59a886c1-9eb9-4e41-a264-fe10a6ee0c2c" providerId="ADAL" clId="{70ADC2EE-9B3C-458B-A42D-C4ACB5BF02CE}" dt="2020-08-13T12:22:41.978" v="701" actId="1076"/>
          <ac:picMkLst>
            <pc:docMk/>
            <pc:sldMk cId="2837296450" sldId="283"/>
            <ac:picMk id="3" creationId="{27C78D3E-DE5B-4098-A02B-EF0192F8D4A2}"/>
          </ac:picMkLst>
        </pc:picChg>
      </pc:sldChg>
      <pc:sldChg chg="addSp modSp add mod modAnim">
        <pc:chgData name="Pham Thi Minh Phuong" userId="59a886c1-9eb9-4e41-a264-fe10a6ee0c2c" providerId="ADAL" clId="{70ADC2EE-9B3C-458B-A42D-C4ACB5BF02CE}" dt="2020-08-13T12:26:49.807" v="739" actId="571"/>
        <pc:sldMkLst>
          <pc:docMk/>
          <pc:sldMk cId="2088887311" sldId="284"/>
        </pc:sldMkLst>
        <pc:spChg chg="add mod">
          <ac:chgData name="Pham Thi Minh Phuong" userId="59a886c1-9eb9-4e41-a264-fe10a6ee0c2c" providerId="ADAL" clId="{70ADC2EE-9B3C-458B-A42D-C4ACB5BF02CE}" dt="2020-08-13T12:26:15.831" v="734" actId="1582"/>
          <ac:spMkLst>
            <pc:docMk/>
            <pc:sldMk cId="2088887311" sldId="284"/>
            <ac:spMk id="2" creationId="{AA025045-4BEC-4053-AD7F-BB20DBF8B4FF}"/>
          </ac:spMkLst>
        </pc:spChg>
        <pc:spChg chg="mod">
          <ac:chgData name="Pham Thi Minh Phuong" userId="59a886c1-9eb9-4e41-a264-fe10a6ee0c2c" providerId="ADAL" clId="{70ADC2EE-9B3C-458B-A42D-C4ACB5BF02CE}" dt="2020-08-13T12:23:40.053" v="721" actId="14100"/>
          <ac:spMkLst>
            <pc:docMk/>
            <pc:sldMk cId="2088887311" sldId="284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26:42.600" v="738" actId="14100"/>
          <ac:spMkLst>
            <pc:docMk/>
            <pc:sldMk cId="2088887311" sldId="284"/>
            <ac:spMk id="5" creationId="{4D1F74B1-A493-4F90-83D0-FFDCD4969EF8}"/>
          </ac:spMkLst>
        </pc:spChg>
        <pc:spChg chg="add mod">
          <ac:chgData name="Pham Thi Minh Phuong" userId="59a886c1-9eb9-4e41-a264-fe10a6ee0c2c" providerId="ADAL" clId="{70ADC2EE-9B3C-458B-A42D-C4ACB5BF02CE}" dt="2020-08-13T12:26:49.807" v="739" actId="571"/>
          <ac:spMkLst>
            <pc:docMk/>
            <pc:sldMk cId="2088887311" sldId="284"/>
            <ac:spMk id="6" creationId="{6E86600A-260E-4EDA-8C1F-2E79C8D20FB9}"/>
          </ac:spMkLst>
        </pc:spChg>
        <pc:picChg chg="mod modCrop">
          <ac:chgData name="Pham Thi Minh Phuong" userId="59a886c1-9eb9-4e41-a264-fe10a6ee0c2c" providerId="ADAL" clId="{70ADC2EE-9B3C-458B-A42D-C4ACB5BF02CE}" dt="2020-08-13T12:25:00.564" v="730" actId="1076"/>
          <ac:picMkLst>
            <pc:docMk/>
            <pc:sldMk cId="2088887311" sldId="284"/>
            <ac:picMk id="3" creationId="{27C78D3E-DE5B-4098-A02B-EF0192F8D4A2}"/>
          </ac:picMkLst>
        </pc:picChg>
      </pc:sldChg>
      <pc:sldChg chg="delSp modSp add mod">
        <pc:chgData name="Pham Thi Minh Phuong" userId="59a886c1-9eb9-4e41-a264-fe10a6ee0c2c" providerId="ADAL" clId="{70ADC2EE-9B3C-458B-A42D-C4ACB5BF02CE}" dt="2020-08-13T12:30:22.459" v="746" actId="1076"/>
        <pc:sldMkLst>
          <pc:docMk/>
          <pc:sldMk cId="3112488098" sldId="285"/>
        </pc:sldMkLst>
        <pc:spChg chg="del">
          <ac:chgData name="Pham Thi Minh Phuong" userId="59a886c1-9eb9-4e41-a264-fe10a6ee0c2c" providerId="ADAL" clId="{70ADC2EE-9B3C-458B-A42D-C4ACB5BF02CE}" dt="2020-08-13T12:30:05.836" v="741" actId="478"/>
          <ac:spMkLst>
            <pc:docMk/>
            <pc:sldMk cId="3112488098" sldId="285"/>
            <ac:spMk id="4" creationId="{DAECB3AA-DE44-4B2E-8E42-EC1E254E3EC5}"/>
          </ac:spMkLst>
        </pc:spChg>
        <pc:picChg chg="mod">
          <ac:chgData name="Pham Thi Minh Phuong" userId="59a886c1-9eb9-4e41-a264-fe10a6ee0c2c" providerId="ADAL" clId="{70ADC2EE-9B3C-458B-A42D-C4ACB5BF02CE}" dt="2020-08-13T12:30:22.459" v="746" actId="1076"/>
          <ac:picMkLst>
            <pc:docMk/>
            <pc:sldMk cId="3112488098" sldId="285"/>
            <ac:picMk id="3" creationId="{27C78D3E-DE5B-4098-A02B-EF0192F8D4A2}"/>
          </ac:picMkLst>
        </pc:picChg>
      </pc:sldChg>
      <pc:sldChg chg="addSp delSp modSp add mod delAnim modAnim">
        <pc:chgData name="Pham Thi Minh Phuong" userId="59a886c1-9eb9-4e41-a264-fe10a6ee0c2c" providerId="ADAL" clId="{70ADC2EE-9B3C-458B-A42D-C4ACB5BF02CE}" dt="2020-08-13T12:38:44.387" v="952" actId="20577"/>
        <pc:sldMkLst>
          <pc:docMk/>
          <pc:sldMk cId="2323096739" sldId="286"/>
        </pc:sldMkLst>
        <pc:spChg chg="add mod">
          <ac:chgData name="Pham Thi Minh Phuong" userId="59a886c1-9eb9-4e41-a264-fe10a6ee0c2c" providerId="ADAL" clId="{70ADC2EE-9B3C-458B-A42D-C4ACB5BF02CE}" dt="2020-08-13T12:35:26.650" v="846" actId="207"/>
          <ac:spMkLst>
            <pc:docMk/>
            <pc:sldMk cId="2323096739" sldId="286"/>
            <ac:spMk id="2" creationId="{112FC4F9-6254-446C-A408-9B87763FFC3D}"/>
          </ac:spMkLst>
        </pc:spChg>
        <pc:spChg chg="mod">
          <ac:chgData name="Pham Thi Minh Phuong" userId="59a886c1-9eb9-4e41-a264-fe10a6ee0c2c" providerId="ADAL" clId="{70ADC2EE-9B3C-458B-A42D-C4ACB5BF02CE}" dt="2020-08-13T12:33:36.556" v="813" actId="1076"/>
          <ac:spMkLst>
            <pc:docMk/>
            <pc:sldMk cId="2323096739" sldId="286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36:16.184" v="863" actId="207"/>
          <ac:spMkLst>
            <pc:docMk/>
            <pc:sldMk cId="2323096739" sldId="286"/>
            <ac:spMk id="5" creationId="{E70D5203-C913-4D7A-BAE1-08A9F14E5A39}"/>
          </ac:spMkLst>
        </pc:spChg>
        <pc:spChg chg="add mod">
          <ac:chgData name="Pham Thi Minh Phuong" userId="59a886c1-9eb9-4e41-a264-fe10a6ee0c2c" providerId="ADAL" clId="{70ADC2EE-9B3C-458B-A42D-C4ACB5BF02CE}" dt="2020-08-13T12:36:38.406" v="877" actId="1076"/>
          <ac:spMkLst>
            <pc:docMk/>
            <pc:sldMk cId="2323096739" sldId="286"/>
            <ac:spMk id="6" creationId="{B95B6E9E-E64A-4DCE-A748-3BFC97161753}"/>
          </ac:spMkLst>
        </pc:spChg>
        <pc:spChg chg="add del mod">
          <ac:chgData name="Pham Thi Minh Phuong" userId="59a886c1-9eb9-4e41-a264-fe10a6ee0c2c" providerId="ADAL" clId="{70ADC2EE-9B3C-458B-A42D-C4ACB5BF02CE}" dt="2020-08-13T12:36:54.027" v="880" actId="478"/>
          <ac:spMkLst>
            <pc:docMk/>
            <pc:sldMk cId="2323096739" sldId="286"/>
            <ac:spMk id="7" creationId="{4DCDB8D1-E32A-4FBE-A792-EFB28FD7C8D9}"/>
          </ac:spMkLst>
        </pc:spChg>
        <pc:spChg chg="add mod">
          <ac:chgData name="Pham Thi Minh Phuong" userId="59a886c1-9eb9-4e41-a264-fe10a6ee0c2c" providerId="ADAL" clId="{70ADC2EE-9B3C-458B-A42D-C4ACB5BF02CE}" dt="2020-08-13T12:38:17.195" v="937" actId="1038"/>
          <ac:spMkLst>
            <pc:docMk/>
            <pc:sldMk cId="2323096739" sldId="286"/>
            <ac:spMk id="8" creationId="{CBBFFB9C-BE2C-49E6-A050-4CD40B5FD726}"/>
          </ac:spMkLst>
        </pc:spChg>
        <pc:spChg chg="add mod">
          <ac:chgData name="Pham Thi Minh Phuong" userId="59a886c1-9eb9-4e41-a264-fe10a6ee0c2c" providerId="ADAL" clId="{70ADC2EE-9B3C-458B-A42D-C4ACB5BF02CE}" dt="2020-08-13T12:38:07.998" v="925" actId="20577"/>
          <ac:spMkLst>
            <pc:docMk/>
            <pc:sldMk cId="2323096739" sldId="286"/>
            <ac:spMk id="9" creationId="{BF504A1A-8443-494E-BC4E-32D77EFC1CE9}"/>
          </ac:spMkLst>
        </pc:spChg>
        <pc:spChg chg="add del mod">
          <ac:chgData name="Pham Thi Minh Phuong" userId="59a886c1-9eb9-4e41-a264-fe10a6ee0c2c" providerId="ADAL" clId="{70ADC2EE-9B3C-458B-A42D-C4ACB5BF02CE}" dt="2020-08-13T12:38:26.983" v="940" actId="478"/>
          <ac:spMkLst>
            <pc:docMk/>
            <pc:sldMk cId="2323096739" sldId="286"/>
            <ac:spMk id="10" creationId="{B8D60F63-3909-4B38-8CA3-C56FD2E8F0F7}"/>
          </ac:spMkLst>
        </pc:spChg>
        <pc:spChg chg="add mod">
          <ac:chgData name="Pham Thi Minh Phuong" userId="59a886c1-9eb9-4e41-a264-fe10a6ee0c2c" providerId="ADAL" clId="{70ADC2EE-9B3C-458B-A42D-C4ACB5BF02CE}" dt="2020-08-13T12:38:44.387" v="952" actId="20577"/>
          <ac:spMkLst>
            <pc:docMk/>
            <pc:sldMk cId="2323096739" sldId="286"/>
            <ac:spMk id="11" creationId="{34226D4E-3F01-4C02-81D6-DF350CD10A44}"/>
          </ac:spMkLst>
        </pc:spChg>
        <pc:picChg chg="mod modCrop">
          <ac:chgData name="Pham Thi Minh Phuong" userId="59a886c1-9eb9-4e41-a264-fe10a6ee0c2c" providerId="ADAL" clId="{70ADC2EE-9B3C-458B-A42D-C4ACB5BF02CE}" dt="2020-08-13T12:33:08.040" v="762" actId="14100"/>
          <ac:picMkLst>
            <pc:docMk/>
            <pc:sldMk cId="2323096739" sldId="286"/>
            <ac:picMk id="3" creationId="{27C78D3E-DE5B-4098-A02B-EF0192F8D4A2}"/>
          </ac:picMkLst>
        </pc:picChg>
      </pc:sldChg>
      <pc:sldChg chg="addSp modSp add mod modAnim">
        <pc:chgData name="Pham Thi Minh Phuong" userId="59a886c1-9eb9-4e41-a264-fe10a6ee0c2c" providerId="ADAL" clId="{70ADC2EE-9B3C-458B-A42D-C4ACB5BF02CE}" dt="2020-08-13T12:42:42.922" v="1274" actId="207"/>
        <pc:sldMkLst>
          <pc:docMk/>
          <pc:sldMk cId="3456317301" sldId="287"/>
        </pc:sldMkLst>
        <pc:spChg chg="mod">
          <ac:chgData name="Pham Thi Minh Phuong" userId="59a886c1-9eb9-4e41-a264-fe10a6ee0c2c" providerId="ADAL" clId="{70ADC2EE-9B3C-458B-A42D-C4ACB5BF02CE}" dt="2020-08-13T12:40:29.960" v="1027" actId="1076"/>
          <ac:spMkLst>
            <pc:docMk/>
            <pc:sldMk cId="3456317301" sldId="287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41:04.432" v="1067" actId="14100"/>
          <ac:spMkLst>
            <pc:docMk/>
            <pc:sldMk cId="3456317301" sldId="287"/>
            <ac:spMk id="5" creationId="{8EE7D316-1524-4456-B263-AED08A2F4A8F}"/>
          </ac:spMkLst>
        </pc:spChg>
        <pc:spChg chg="add mod">
          <ac:chgData name="Pham Thi Minh Phuong" userId="59a886c1-9eb9-4e41-a264-fe10a6ee0c2c" providerId="ADAL" clId="{70ADC2EE-9B3C-458B-A42D-C4ACB5BF02CE}" dt="2020-08-13T12:42:42.922" v="1274" actId="207"/>
          <ac:spMkLst>
            <pc:docMk/>
            <pc:sldMk cId="3456317301" sldId="287"/>
            <ac:spMk id="6" creationId="{FD33C0DE-D76D-49EC-9F5F-2EB09012767C}"/>
          </ac:spMkLst>
        </pc:spChg>
        <pc:picChg chg="mod modCrop">
          <ac:chgData name="Pham Thi Minh Phuong" userId="59a886c1-9eb9-4e41-a264-fe10a6ee0c2c" providerId="ADAL" clId="{70ADC2EE-9B3C-458B-A42D-C4ACB5BF02CE}" dt="2020-08-13T12:40:05.376" v="964" actId="14100"/>
          <ac:picMkLst>
            <pc:docMk/>
            <pc:sldMk cId="3456317301" sldId="287"/>
            <ac:picMk id="3" creationId="{27C78D3E-DE5B-4098-A02B-EF0192F8D4A2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662ACC-35BD-4150-8E45-CFF6493109C7}" type="datetimeFigureOut">
              <a:rPr lang="zh-CN" altLang="en-US" smtClean="0"/>
              <a:t>2021/1/11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D4C845-2BE2-4423-97B3-49F88020EF3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97566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更多模板请关注：https://haosc.taobao.com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25540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75726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72107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33685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85952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79146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1208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28729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0226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97294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12585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2021/1/11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2021/1/11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2021/1/11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2021/1/11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2021/1/11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2021/1/11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2021/1/11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2021/1/11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2021/1/11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93027" y="3505218"/>
            <a:ext cx="9130145" cy="12156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017444"/>
            <a:ext cx="9157856" cy="1126056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175605" y="3190604"/>
            <a:ext cx="694959" cy="1329039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2021/1/11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2021/1/11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392537"/>
            <a:ext cx="9613558" cy="150803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107" y="3505218"/>
            <a:ext cx="9130145" cy="121561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4583"/>
            <a:ext cx="9144000" cy="1238917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3856" y="4178075"/>
            <a:ext cx="9613558" cy="856150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7455" y="3987533"/>
            <a:ext cx="9130145" cy="1117030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642338"/>
            <a:ext cx="9155017" cy="5011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294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82ED4-375F-4F08-A54B-E5C986F28C77}" type="datetimeFigureOut">
              <a:rPr lang="zh-CN" altLang="en-US" smtClean="0"/>
              <a:t>2021/1/11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1" r:id="rId9"/>
    <p:sldLayoutId id="2147483657" r:id="rId10"/>
    <p:sldLayoutId id="2147483658" r:id="rId11"/>
    <p:sldLayoutId id="2147483659" r:id="rId12"/>
    <p:sldLayoutId id="2147483660" r:id="rId13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12" Type="http://schemas.openxmlformats.org/officeDocument/2006/relationships/image" Target="../media/image13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.png"/><Relationship Id="rId11" Type="http://schemas.openxmlformats.org/officeDocument/2006/relationships/image" Target="../media/image12.png"/><Relationship Id="rId5" Type="http://schemas.openxmlformats.org/officeDocument/2006/relationships/image" Target="../media/image10.png"/><Relationship Id="rId15" Type="http://schemas.openxmlformats.org/officeDocument/2006/relationships/image" Target="../media/image16.png"/><Relationship Id="rId10" Type="http://schemas.openxmlformats.org/officeDocument/2006/relationships/image" Target="../media/image3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9.png"/><Relationship Id="rId14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22.png"/><Relationship Id="rId4" Type="http://schemas.openxmlformats.org/officeDocument/2006/relationships/image" Target="../media/image21.gi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6.pn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70" y="528041"/>
            <a:ext cx="1996233" cy="668625"/>
          </a:xfrm>
          <a:prstGeom prst="rect">
            <a:avLst/>
          </a:prstGeom>
        </p:spPr>
      </p:pic>
      <p:pic>
        <p:nvPicPr>
          <p:cNvPr id="81" name="图片 8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82" name="图片 8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572" y="321272"/>
            <a:ext cx="9248571" cy="8019887"/>
          </a:xfrm>
          <a:prstGeom prst="rect">
            <a:avLst/>
          </a:prstGeom>
        </p:spPr>
      </p:pic>
      <p:sp>
        <p:nvSpPr>
          <p:cNvPr id="26" name="任意多边形 25"/>
          <p:cNvSpPr/>
          <p:nvPr/>
        </p:nvSpPr>
        <p:spPr>
          <a:xfrm>
            <a:off x="1436915" y="1401208"/>
            <a:ext cx="6253677" cy="3444184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100" name="组合 99"/>
          <p:cNvGrpSpPr/>
          <p:nvPr/>
        </p:nvGrpSpPr>
        <p:grpSpPr>
          <a:xfrm>
            <a:off x="2109623" y="2770612"/>
            <a:ext cx="4880613" cy="706706"/>
            <a:chOff x="2273580" y="2715039"/>
            <a:chExt cx="4880613" cy="706706"/>
          </a:xfrm>
        </p:grpSpPr>
        <p:sp>
          <p:nvSpPr>
            <p:cNvPr id="93" name="文本框 92"/>
            <p:cNvSpPr txBox="1"/>
            <p:nvPr/>
          </p:nvSpPr>
          <p:spPr>
            <a:xfrm>
              <a:off x="2281392" y="2727523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US" altLang="zh-CN" sz="3600" dirty="0">
                  <a:ln w="1016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TÔI LÀ HỌC SINH LỚP 1</a:t>
              </a:r>
              <a:endParaRPr lang="zh-CN" altLang="en-US" sz="3600" dirty="0">
                <a:ln w="10160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5" name="文本框 94"/>
            <p:cNvSpPr txBox="1"/>
            <p:nvPr/>
          </p:nvSpPr>
          <p:spPr>
            <a:xfrm>
              <a:off x="2273580" y="2715039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US" altLang="zh-CN" sz="3600" dirty="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TÔI LÀ HỌC SINH LỚP 1</a:t>
              </a:r>
              <a:endParaRPr lang="zh-CN" altLang="en-US" sz="3600" dirty="0">
                <a:ln>
                  <a:solidFill>
                    <a:schemeClr val="accent2">
                      <a:lumMod val="75000"/>
                    </a:schemeClr>
                  </a:solidFill>
                </a:ln>
                <a:noFill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6" name="文本框 95"/>
            <p:cNvSpPr txBox="1"/>
            <p:nvPr/>
          </p:nvSpPr>
          <p:spPr>
            <a:xfrm>
              <a:off x="2281392" y="2734406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US" altLang="zh-CN" sz="3600" dirty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TÔI LÀ HỌC SINH LỚP 1</a:t>
              </a:r>
              <a:endParaRPr lang="zh-CN" altLang="en-US" sz="3600" dirty="0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</p:grpSp>
      <p:grpSp>
        <p:nvGrpSpPr>
          <p:cNvPr id="99" name="组合 98"/>
          <p:cNvGrpSpPr/>
          <p:nvPr/>
        </p:nvGrpSpPr>
        <p:grpSpPr>
          <a:xfrm>
            <a:off x="3809810" y="1610151"/>
            <a:ext cx="1507885" cy="955919"/>
            <a:chOff x="3282361" y="1815065"/>
            <a:chExt cx="1507885" cy="955919"/>
          </a:xfrm>
        </p:grpSpPr>
        <p:sp>
          <p:nvSpPr>
            <p:cNvPr id="94" name="矩形 93"/>
            <p:cNvSpPr/>
            <p:nvPr/>
          </p:nvSpPr>
          <p:spPr>
            <a:xfrm>
              <a:off x="3295926" y="1815065"/>
              <a:ext cx="1494320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5400" b="1" dirty="0" err="1">
                  <a:ln w="10795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 dirty="0">
                  <a:ln w="10795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1</a:t>
              </a:r>
              <a:endParaRPr lang="zh-CN" altLang="en-US" sz="4800" b="1" dirty="0">
                <a:ln w="10795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7" name="矩形 96"/>
            <p:cNvSpPr/>
            <p:nvPr/>
          </p:nvSpPr>
          <p:spPr>
            <a:xfrm>
              <a:off x="3295926" y="1822431"/>
              <a:ext cx="1494320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5400" b="1" dirty="0" err="1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 dirty="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1</a:t>
              </a:r>
              <a:endParaRPr lang="zh-CN" altLang="en-US" sz="4800" b="1" dirty="0">
                <a:ln>
                  <a:solidFill>
                    <a:schemeClr val="accent2">
                      <a:lumMod val="75000"/>
                    </a:schemeClr>
                  </a:solidFill>
                </a:ln>
                <a:noFill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8" name="矩形 97"/>
            <p:cNvSpPr/>
            <p:nvPr/>
          </p:nvSpPr>
          <p:spPr>
            <a:xfrm>
              <a:off x="3282361" y="1847654"/>
              <a:ext cx="1494320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l"/>
              <a:r>
                <a:rPr lang="en-US" altLang="zh-CN" sz="5400" b="1" dirty="0" err="1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 dirty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1</a:t>
              </a:r>
              <a:endParaRPr lang="zh-CN" altLang="en-US" sz="4800" b="1" dirty="0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</p:grpSp>
      <p:pic>
        <p:nvPicPr>
          <p:cNvPr id="89" name="图片 88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80" name="图片 79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>
            <a:fillRect/>
          </a:stretch>
        </p:blipFill>
        <p:spPr>
          <a:xfrm>
            <a:off x="0" y="3630617"/>
            <a:ext cx="2063578" cy="1215615"/>
          </a:xfrm>
          <a:prstGeom prst="rect">
            <a:avLst/>
          </a:prstGeom>
        </p:spPr>
      </p:pic>
      <p:grpSp>
        <p:nvGrpSpPr>
          <p:cNvPr id="108" name="组合 107"/>
          <p:cNvGrpSpPr/>
          <p:nvPr/>
        </p:nvGrpSpPr>
        <p:grpSpPr>
          <a:xfrm>
            <a:off x="479780" y="2610930"/>
            <a:ext cx="1053959" cy="2015590"/>
            <a:chOff x="181346" y="1761375"/>
            <a:chExt cx="1517253" cy="2901593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86" name="图片 85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>
          <a:xfrm>
            <a:off x="7055708" y="3600543"/>
            <a:ext cx="2088292" cy="1215615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7252679" y="2497731"/>
            <a:ext cx="1632418" cy="2532923"/>
          </a:xfrm>
          <a:prstGeom prst="rect">
            <a:avLst/>
          </a:prstGeom>
        </p:spPr>
      </p:pic>
      <p:sp>
        <p:nvSpPr>
          <p:cNvPr id="92" name="任意多边形 91"/>
          <p:cNvSpPr/>
          <p:nvPr/>
        </p:nvSpPr>
        <p:spPr>
          <a:xfrm>
            <a:off x="-4933" y="4626519"/>
            <a:ext cx="9144000" cy="51466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1" name="任意多边形 110"/>
          <p:cNvSpPr/>
          <p:nvPr/>
        </p:nvSpPr>
        <p:spPr>
          <a:xfrm>
            <a:off x="-4933" y="4718797"/>
            <a:ext cx="9144000" cy="42677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2" name="任意多边形 111"/>
          <p:cNvSpPr/>
          <p:nvPr/>
        </p:nvSpPr>
        <p:spPr>
          <a:xfrm>
            <a:off x="-4933" y="4865599"/>
            <a:ext cx="9144000" cy="274229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3" name="7 Princess-甜蜜的爱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900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308757" y="-766706"/>
            <a:ext cx="609600" cy="60960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3075226" y="4073598"/>
            <a:ext cx="2648482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400" b="1" kern="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Giáo</a:t>
            </a:r>
            <a:r>
              <a:rPr lang="en-US" altLang="zh-CN" sz="1400" b="1" kern="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1400" b="1" kern="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viên</a:t>
            </a:r>
            <a:r>
              <a:rPr lang="en-US" altLang="zh-CN" sz="1400" b="1" ker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: </a:t>
            </a:r>
            <a:r>
              <a:rPr lang="en-US" altLang="zh-CN" sz="1400" b="1" kern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Đỗ Thị Phương Thảo</a:t>
            </a:r>
            <a:endParaRPr lang="zh-CN" altLang="zh-CN" sz="1100" kern="1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3" decel="50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" dur="1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53" presetClass="entr" presetSubtype="52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4" presetClass="entr" presetSubtype="5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2" dur="1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4" presetClass="entr" presetSubtype="5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5" dur="1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37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75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75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675" decel="100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37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75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75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675" decel="100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6" grpId="0" animBg="1"/>
      <p:bldP spid="92" grpId="0" animBg="1"/>
      <p:bldP spid="111" grpId="0" animBg="1"/>
      <p:bldP spid="11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vở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4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849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:a16="http://schemas.microsoft.com/office/drawing/2014/main" xmlns="" id="{DAECB3AA-DE44-4B2E-8E42-EC1E254E3EC5}"/>
              </a:ext>
            </a:extLst>
          </p:cNvPr>
          <p:cNvSpPr/>
          <p:nvPr/>
        </p:nvSpPr>
        <p:spPr>
          <a:xfrm>
            <a:off x="725852" y="541834"/>
            <a:ext cx="276784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chữ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hoa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>
                <a:solidFill>
                  <a:srgbClr val="4CA420"/>
                </a:solidFill>
                <a:latin typeface="HL Hoctro" panose="02000000000000000000" pitchFamily="2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</a:t>
            </a:r>
            <a:endParaRPr lang="zh-CN" altLang="en-US" sz="3200" b="1" dirty="0">
              <a:solidFill>
                <a:srgbClr val="4CA42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7" name="Hình ảnh 6">
            <a:extLst>
              <a:ext uri="{FF2B5EF4-FFF2-40B4-BE49-F238E27FC236}">
                <a16:creationId xmlns:a16="http://schemas.microsoft.com/office/drawing/2014/main" xmlns="" id="{456507CA-563C-4E84-96BC-D406D155209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07" b="39157"/>
          <a:stretch/>
        </p:blipFill>
        <p:spPr>
          <a:xfrm>
            <a:off x="823373" y="1328468"/>
            <a:ext cx="7324725" cy="2303253"/>
          </a:xfrm>
          <a:prstGeom prst="rect">
            <a:avLst/>
          </a:prstGeom>
        </p:spPr>
      </p:pic>
      <p:pic>
        <p:nvPicPr>
          <p:cNvPr id="8" name="chu N">
            <a:hlinkClick r:id="" action="ppaction://media"/>
            <a:extLst>
              <a:ext uri="{FF2B5EF4-FFF2-40B4-BE49-F238E27FC236}">
                <a16:creationId xmlns:a16="http://schemas.microsoft.com/office/drawing/2014/main" xmlns="" id="{184C4DBE-C93C-41EF-923B-72B16638A91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b="12691"/>
          <a:stretch/>
        </p:blipFill>
        <p:spPr>
          <a:xfrm>
            <a:off x="3710114" y="234734"/>
            <a:ext cx="5143500" cy="449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575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2254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:a16="http://schemas.microsoft.com/office/drawing/2014/main" xmlns="" id="{DAECB3AA-DE44-4B2E-8E42-EC1E254E3EC5}"/>
              </a:ext>
            </a:extLst>
          </p:cNvPr>
          <p:cNvSpPr/>
          <p:nvPr/>
        </p:nvSpPr>
        <p:spPr>
          <a:xfrm>
            <a:off x="1294812" y="907257"/>
            <a:ext cx="747326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cho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hỏi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a ở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mục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3</a:t>
            </a:r>
            <a:endParaRPr lang="zh-CN" altLang="en-US" sz="3200" b="1" dirty="0">
              <a:solidFill>
                <a:srgbClr val="4CA42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xmlns="" id="{7B87E5EA-B738-483C-BD90-0802211D530F}"/>
              </a:ext>
            </a:extLst>
          </p:cNvPr>
          <p:cNvSpPr/>
          <p:nvPr/>
        </p:nvSpPr>
        <p:spPr>
          <a:xfrm>
            <a:off x="1447212" y="1799757"/>
            <a:ext cx="322638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6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Nam </a:t>
            </a:r>
            <a:r>
              <a:rPr lang="en-US" altLang="zh-CN" sz="6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6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endParaRPr lang="zh-CN" altLang="en-US" sz="6000" b="1" dirty="0">
              <a:solidFill>
                <a:srgbClr val="0070C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0" name="矩形 8">
            <a:extLst>
              <a:ext uri="{FF2B5EF4-FFF2-40B4-BE49-F238E27FC236}">
                <a16:creationId xmlns:a16="http://schemas.microsoft.com/office/drawing/2014/main" xmlns="" id="{6AC064CB-F32F-40DB-A8F8-D2BDF9EB5902}"/>
              </a:ext>
            </a:extLst>
          </p:cNvPr>
          <p:cNvSpPr/>
          <p:nvPr/>
        </p:nvSpPr>
        <p:spPr>
          <a:xfrm>
            <a:off x="4462486" y="1793622"/>
            <a:ext cx="322638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6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(…).</a:t>
            </a:r>
            <a:endParaRPr lang="zh-CN" altLang="en-US" sz="6000" b="1" dirty="0">
              <a:solidFill>
                <a:srgbClr val="0070C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xmlns="" id="{40914BD5-55B4-4A73-8F34-EF6C6547B99C}"/>
              </a:ext>
            </a:extLst>
          </p:cNvPr>
          <p:cNvSpPr/>
          <p:nvPr/>
        </p:nvSpPr>
        <p:spPr>
          <a:xfrm>
            <a:off x="4470400" y="1787487"/>
            <a:ext cx="322638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6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US" altLang="zh-CN" sz="6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60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1</a:t>
            </a:r>
            <a:r>
              <a:rPr lang="en-US" altLang="zh-CN" sz="6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zh-CN" altLang="en-US" sz="6000" b="1" dirty="0">
              <a:solidFill>
                <a:srgbClr val="0070C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85870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10" grpId="0"/>
      <p:bldP spid="10" grpId="1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5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987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8">
            <a:extLst>
              <a:ext uri="{FF2B5EF4-FFF2-40B4-BE49-F238E27FC236}">
                <a16:creationId xmlns:a16="http://schemas.microsoft.com/office/drawing/2014/main" xmlns="" id="{63EAF4D1-AA65-4EFA-BD15-B31C71E1FD91}"/>
              </a:ext>
            </a:extLst>
          </p:cNvPr>
          <p:cNvSpPr/>
          <p:nvPr/>
        </p:nvSpPr>
        <p:spPr>
          <a:xfrm>
            <a:off x="1949269" y="1087238"/>
            <a:ext cx="5071291" cy="5847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" name="矩形 8">
            <a:extLst>
              <a:ext uri="{FF2B5EF4-FFF2-40B4-BE49-F238E27FC236}">
                <a16:creationId xmlns:a16="http://schemas.microsoft.com/office/drawing/2014/main" xmlns="" id="{DAECB3AA-DE44-4B2E-8E42-EC1E254E3EC5}"/>
              </a:ext>
            </a:extLst>
          </p:cNvPr>
          <p:cNvSpPr/>
          <p:nvPr/>
        </p:nvSpPr>
        <p:spPr>
          <a:xfrm>
            <a:off x="319177" y="207704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để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hoàn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thiện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vở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5" name="矩形 8">
            <a:extLst>
              <a:ext uri="{FF2B5EF4-FFF2-40B4-BE49-F238E27FC236}">
                <a16:creationId xmlns:a16="http://schemas.microsoft.com/office/drawing/2014/main" xmlns="" id="{D97AFF8F-506F-4519-A1B5-52D97C6C130F}"/>
              </a:ext>
            </a:extLst>
          </p:cNvPr>
          <p:cNvSpPr/>
          <p:nvPr/>
        </p:nvSpPr>
        <p:spPr>
          <a:xfrm>
            <a:off x="2304869" y="1087237"/>
            <a:ext cx="267353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bổ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ích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mới</a:t>
            </a:r>
            <a:endParaRPr lang="zh-CN" altLang="en-US" sz="3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矩形 8">
            <a:extLst>
              <a:ext uri="{FF2B5EF4-FFF2-40B4-BE49-F238E27FC236}">
                <a16:creationId xmlns:a16="http://schemas.microsoft.com/office/drawing/2014/main" xmlns="" id="{BEF69370-038A-4CCC-B259-2DF7CD5468DF}"/>
              </a:ext>
            </a:extLst>
          </p:cNvPr>
          <p:cNvSpPr/>
          <p:nvPr/>
        </p:nvSpPr>
        <p:spPr>
          <a:xfrm>
            <a:off x="1036320" y="2551545"/>
            <a:ext cx="850564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Nam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rất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            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được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cô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giáo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khen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zh-CN" altLang="en-US" sz="3200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xmlns="" id="{DB9B755B-9E32-4739-B22C-9B8497B3881F}"/>
              </a:ext>
            </a:extLst>
          </p:cNvPr>
          <p:cNvSpPr/>
          <p:nvPr/>
        </p:nvSpPr>
        <p:spPr>
          <a:xfrm>
            <a:off x="5087984" y="1107441"/>
            <a:ext cx="267353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hãnh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diện</a:t>
            </a:r>
            <a:endParaRPr lang="zh-CN" altLang="en-US" sz="3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0" name="矩形 8">
            <a:extLst>
              <a:ext uri="{FF2B5EF4-FFF2-40B4-BE49-F238E27FC236}">
                <a16:creationId xmlns:a16="http://schemas.microsoft.com/office/drawing/2014/main" xmlns="" id="{A2F459A0-6A26-4DA5-B309-4C38E867922B}"/>
              </a:ext>
            </a:extLst>
          </p:cNvPr>
          <p:cNvSpPr/>
          <p:nvPr/>
        </p:nvSpPr>
        <p:spPr>
          <a:xfrm>
            <a:off x="3189514" y="2551546"/>
            <a:ext cx="9042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(…)</a:t>
            </a:r>
            <a:endParaRPr lang="zh-CN" altLang="en-US" sz="3200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98830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56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996 -0.04382 L -0.25902 0.27901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962" y="161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4" grpId="0"/>
      <p:bldP spid="5" grpId="0"/>
      <p:bldP spid="6" grpId="0"/>
      <p:bldP spid="9" grpId="0"/>
      <p:bldP spid="9" grpId="1"/>
      <p:bldP spid="10" grpId="0"/>
      <p:bldP spid="10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Quan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sát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6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134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20988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xmlns="" id="{27C78D3E-DE5B-4098-A02B-EF0192F8D4A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403" b="36376"/>
          <a:stretch/>
        </p:blipFill>
        <p:spPr>
          <a:xfrm>
            <a:off x="1196378" y="1148079"/>
            <a:ext cx="6751244" cy="34321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矩形 8">
            <a:extLst>
              <a:ext uri="{FF2B5EF4-FFF2-40B4-BE49-F238E27FC236}">
                <a16:creationId xmlns:a16="http://schemas.microsoft.com/office/drawing/2014/main" xmlns="" id="{DAECB3AA-DE44-4B2E-8E42-EC1E254E3EC5}"/>
              </a:ext>
            </a:extLst>
          </p:cNvPr>
          <p:cNvSpPr/>
          <p:nvPr/>
        </p:nvSpPr>
        <p:spPr>
          <a:xfrm>
            <a:off x="638354" y="563304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Quan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sát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dùng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để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nói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theo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37296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Nghe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7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690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xmlns="" id="{27C78D3E-DE5B-4098-A02B-EF0192F8D4A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99" t="71901" r="14033" b="9549"/>
          <a:stretch/>
        </p:blipFill>
        <p:spPr>
          <a:xfrm>
            <a:off x="157861" y="1056639"/>
            <a:ext cx="8828278" cy="34321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矩形 8">
            <a:extLst>
              <a:ext uri="{FF2B5EF4-FFF2-40B4-BE49-F238E27FC236}">
                <a16:creationId xmlns:a16="http://schemas.microsoft.com/office/drawing/2014/main" xmlns="" id="{DAECB3AA-DE44-4B2E-8E42-EC1E254E3EC5}"/>
              </a:ext>
            </a:extLst>
          </p:cNvPr>
          <p:cNvSpPr/>
          <p:nvPr/>
        </p:nvSpPr>
        <p:spPr>
          <a:xfrm>
            <a:off x="638354" y="563304"/>
            <a:ext cx="192196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Nghe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xmlns="" id="{AA025045-4BEC-4053-AD7F-BB20DBF8B4FF}"/>
              </a:ext>
            </a:extLst>
          </p:cNvPr>
          <p:cNvSpPr/>
          <p:nvPr/>
        </p:nvSpPr>
        <p:spPr>
          <a:xfrm>
            <a:off x="4008474" y="1807535"/>
            <a:ext cx="1935126" cy="489098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" name="Hình chữ nhật: Góc Tròn 4">
            <a:extLst>
              <a:ext uri="{FF2B5EF4-FFF2-40B4-BE49-F238E27FC236}">
                <a16:creationId xmlns:a16="http://schemas.microsoft.com/office/drawing/2014/main" xmlns="" id="{4D1F74B1-A493-4F90-83D0-FFDCD4969EF8}"/>
              </a:ext>
            </a:extLst>
          </p:cNvPr>
          <p:cNvSpPr/>
          <p:nvPr/>
        </p:nvSpPr>
        <p:spPr>
          <a:xfrm>
            <a:off x="3125972" y="2296633"/>
            <a:ext cx="616688" cy="489098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" name="Hình chữ nhật: Góc Tròn 5">
            <a:extLst>
              <a:ext uri="{FF2B5EF4-FFF2-40B4-BE49-F238E27FC236}">
                <a16:creationId xmlns:a16="http://schemas.microsoft.com/office/drawing/2014/main" xmlns="" id="{6E86600A-260E-4EDA-8C1F-2E79C8D20FB9}"/>
              </a:ext>
            </a:extLst>
          </p:cNvPr>
          <p:cNvSpPr/>
          <p:nvPr/>
        </p:nvSpPr>
        <p:spPr>
          <a:xfrm>
            <a:off x="4465674" y="2327201"/>
            <a:ext cx="616688" cy="489098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88887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xmlns="" id="{27C78D3E-DE5B-4098-A02B-EF0192F8D4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49491" y="546129"/>
            <a:ext cx="4045018" cy="40512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12488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Khởi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8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346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xmlns="" id="{27C78D3E-DE5B-4098-A02B-EF0192F8D4A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49" t="12713" r="9732" b="78613"/>
          <a:stretch/>
        </p:blipFill>
        <p:spPr>
          <a:xfrm>
            <a:off x="263347" y="1599576"/>
            <a:ext cx="8719287" cy="18213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矩形 8">
            <a:extLst>
              <a:ext uri="{FF2B5EF4-FFF2-40B4-BE49-F238E27FC236}">
                <a16:creationId xmlns:a16="http://schemas.microsoft.com/office/drawing/2014/main" xmlns="" id="{DAECB3AA-DE44-4B2E-8E42-EC1E254E3EC5}"/>
              </a:ext>
            </a:extLst>
          </p:cNvPr>
          <p:cNvSpPr/>
          <p:nvPr/>
        </p:nvSpPr>
        <p:spPr>
          <a:xfrm>
            <a:off x="851995" y="541788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chữ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phù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hợp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thay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cho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bông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hoa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xmlns="" id="{112FC4F9-6254-446C-A408-9B87763FFC3D}"/>
              </a:ext>
            </a:extLst>
          </p:cNvPr>
          <p:cNvSpPr/>
          <p:nvPr/>
        </p:nvSpPr>
        <p:spPr>
          <a:xfrm>
            <a:off x="2581835" y="1678193"/>
            <a:ext cx="1871831" cy="634701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học</a:t>
            </a:r>
            <a:r>
              <a:rPr lang="en-US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s</a:t>
            </a:r>
            <a:r>
              <a:rPr lang="en-US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inh</a:t>
            </a:r>
            <a:endParaRPr lang="vi-VN" sz="32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5" name="Hình chữ nhật: Góc Tròn 4">
            <a:extLst>
              <a:ext uri="{FF2B5EF4-FFF2-40B4-BE49-F238E27FC236}">
                <a16:creationId xmlns:a16="http://schemas.microsoft.com/office/drawing/2014/main" xmlns="" id="{E70D5203-C913-4D7A-BAE1-08A9F14E5A39}"/>
              </a:ext>
            </a:extLst>
          </p:cNvPr>
          <p:cNvSpPr/>
          <p:nvPr/>
        </p:nvSpPr>
        <p:spPr>
          <a:xfrm>
            <a:off x="4900323" y="1678193"/>
            <a:ext cx="1871831" cy="634701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x</a:t>
            </a:r>
            <a:r>
              <a:rPr lang="en-US" sz="3200" b="1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inh</a:t>
            </a:r>
            <a:r>
              <a:rPr lang="en-US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đẹp</a:t>
            </a:r>
            <a:endParaRPr lang="vi-VN" sz="32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6" name="Hình chữ nhật: Góc Tròn 5">
            <a:extLst>
              <a:ext uri="{FF2B5EF4-FFF2-40B4-BE49-F238E27FC236}">
                <a16:creationId xmlns:a16="http://schemas.microsoft.com/office/drawing/2014/main" xmlns="" id="{B95B6E9E-E64A-4DCE-A748-3BFC97161753}"/>
              </a:ext>
            </a:extLst>
          </p:cNvPr>
          <p:cNvSpPr/>
          <p:nvPr/>
        </p:nvSpPr>
        <p:spPr>
          <a:xfrm>
            <a:off x="7118977" y="1678192"/>
            <a:ext cx="1871831" cy="634701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s</a:t>
            </a:r>
            <a:r>
              <a:rPr lang="en-US" sz="3200" b="1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ách</a:t>
            </a:r>
            <a:r>
              <a:rPr lang="en-US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vở</a:t>
            </a:r>
            <a:endParaRPr lang="vi-VN" sz="32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8" name="Hình chữ nhật: Góc Tròn 7">
            <a:extLst>
              <a:ext uri="{FF2B5EF4-FFF2-40B4-BE49-F238E27FC236}">
                <a16:creationId xmlns:a16="http://schemas.microsoft.com/office/drawing/2014/main" xmlns="" id="{CBBFFB9C-BE2C-49E6-A050-4CD40B5FD726}"/>
              </a:ext>
            </a:extLst>
          </p:cNvPr>
          <p:cNvSpPr/>
          <p:nvPr/>
        </p:nvSpPr>
        <p:spPr>
          <a:xfrm>
            <a:off x="4755091" y="2445300"/>
            <a:ext cx="1990165" cy="634701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ch</a:t>
            </a:r>
            <a:r>
              <a:rPr lang="en-US" sz="3200" b="1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ữ</a:t>
            </a:r>
            <a:r>
              <a:rPr lang="en-US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cái</a:t>
            </a:r>
            <a:endParaRPr lang="vi-VN" sz="32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9" name="Hình chữ nhật: Góc Tròn 8">
            <a:extLst>
              <a:ext uri="{FF2B5EF4-FFF2-40B4-BE49-F238E27FC236}">
                <a16:creationId xmlns:a16="http://schemas.microsoft.com/office/drawing/2014/main" xmlns="" id="{BF504A1A-8443-494E-BC4E-32D77EFC1CE9}"/>
              </a:ext>
            </a:extLst>
          </p:cNvPr>
          <p:cNvSpPr/>
          <p:nvPr/>
        </p:nvSpPr>
        <p:spPr>
          <a:xfrm>
            <a:off x="2581835" y="2427099"/>
            <a:ext cx="1990165" cy="634701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tr</a:t>
            </a:r>
            <a:r>
              <a:rPr lang="en-US" sz="3200" b="1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anh</a:t>
            </a:r>
            <a:r>
              <a:rPr lang="en-US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ảnh</a:t>
            </a:r>
            <a:endParaRPr lang="vi-VN" sz="32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11" name="Hình chữ nhật: Góc Tròn 10">
            <a:extLst>
              <a:ext uri="{FF2B5EF4-FFF2-40B4-BE49-F238E27FC236}">
                <a16:creationId xmlns:a16="http://schemas.microsoft.com/office/drawing/2014/main" xmlns="" id="{34226D4E-3F01-4C02-81D6-DF350CD10A44}"/>
              </a:ext>
            </a:extLst>
          </p:cNvPr>
          <p:cNvSpPr/>
          <p:nvPr/>
        </p:nvSpPr>
        <p:spPr>
          <a:xfrm>
            <a:off x="7134039" y="2427099"/>
            <a:ext cx="1871831" cy="634701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vui</a:t>
            </a:r>
            <a:r>
              <a:rPr lang="en-US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ch</a:t>
            </a:r>
            <a:r>
              <a:rPr lang="en-US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ơi</a:t>
            </a:r>
            <a:endParaRPr lang="vi-VN" sz="32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2323096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 animBg="1"/>
      <p:bldP spid="8" grpId="0" animBg="1"/>
      <p:bldP spid="9" grpId="0" animBg="1"/>
      <p:bldP spid="1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ý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9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700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xmlns="" id="{27C78D3E-DE5B-4098-A02B-EF0192F8D4A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48" t="49923" r="5129" b="8389"/>
          <a:stretch/>
        </p:blipFill>
        <p:spPr>
          <a:xfrm>
            <a:off x="4572000" y="1247888"/>
            <a:ext cx="4645860" cy="35069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矩形 8">
            <a:extLst>
              <a:ext uri="{FF2B5EF4-FFF2-40B4-BE49-F238E27FC236}">
                <a16:creationId xmlns:a16="http://schemas.microsoft.com/office/drawing/2014/main" xmlns="" id="{DAECB3AA-DE44-4B2E-8E42-EC1E254E3EC5}"/>
              </a:ext>
            </a:extLst>
          </p:cNvPr>
          <p:cNvSpPr/>
          <p:nvPr/>
        </p:nvSpPr>
        <p:spPr>
          <a:xfrm>
            <a:off x="508540" y="262090"/>
            <a:ext cx="638639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ý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phù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hợp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để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nói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về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bản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thân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5" name="矩形 8">
            <a:extLst>
              <a:ext uri="{FF2B5EF4-FFF2-40B4-BE49-F238E27FC236}">
                <a16:creationId xmlns:a16="http://schemas.microsoft.com/office/drawing/2014/main" xmlns="" id="{8EE7D316-1524-4456-B263-AED08A2F4A8F}"/>
              </a:ext>
            </a:extLst>
          </p:cNvPr>
          <p:cNvSpPr/>
          <p:nvPr/>
        </p:nvSpPr>
        <p:spPr>
          <a:xfrm>
            <a:off x="400963" y="955500"/>
            <a:ext cx="409573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1,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:</a:t>
            </a:r>
            <a:endParaRPr lang="zh-CN" altLang="en-US" sz="3200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矩形 8">
            <a:extLst>
              <a:ext uri="{FF2B5EF4-FFF2-40B4-BE49-F238E27FC236}">
                <a16:creationId xmlns:a16="http://schemas.microsoft.com/office/drawing/2014/main" xmlns="" id="{FD33C0DE-D76D-49EC-9F5F-2EB09012767C}"/>
              </a:ext>
            </a:extLst>
          </p:cNvPr>
          <p:cNvSpPr/>
          <p:nvPr/>
        </p:nvSpPr>
        <p:spPr>
          <a:xfrm>
            <a:off x="105128" y="1648910"/>
            <a:ext cx="496172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Thức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dậy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sớm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hơn</a:t>
            </a:r>
            <a:endParaRPr lang="en-US" altLang="zh-CN" sz="28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Ăn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sáng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nhanh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hơn</a:t>
            </a:r>
            <a:endParaRPr lang="en-US" altLang="zh-CN" sz="28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Không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khóc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nhè</a:t>
            </a:r>
            <a:endParaRPr lang="en-US" altLang="zh-CN" sz="28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Không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ngóng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bố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mẹ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đón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về</a:t>
            </a:r>
            <a:endParaRPr lang="en-US" altLang="zh-CN" sz="28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Thuộc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thêm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nhiều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bài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thơ</a:t>
            </a:r>
            <a:endParaRPr lang="en-US" altLang="zh-CN" sz="28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thêm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nhiều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endParaRPr lang="zh-CN" altLang="en-US" sz="28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56317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Củng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cố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10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520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văn bản, ảnh chụp màn hình&#10;&#10;Mô tả được tạo tự động">
            <a:extLst>
              <a:ext uri="{FF2B5EF4-FFF2-40B4-BE49-F238E27FC236}">
                <a16:creationId xmlns:a16="http://schemas.microsoft.com/office/drawing/2014/main" xmlns="" id="{27C78D3E-DE5B-4098-A02B-EF0192F8D4A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34" t="33558" r="14396" b="45268"/>
          <a:stretch/>
        </p:blipFill>
        <p:spPr>
          <a:xfrm>
            <a:off x="1345915" y="824890"/>
            <a:ext cx="6082301" cy="34937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xmlns="" id="{6F1162E0-5263-4568-95A7-97DE0AA56844}"/>
              </a:ext>
            </a:extLst>
          </p:cNvPr>
          <p:cNvSpPr/>
          <p:nvPr/>
        </p:nvSpPr>
        <p:spPr>
          <a:xfrm>
            <a:off x="319177" y="329765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1.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thích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không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thích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những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76935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2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790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văn bản, ảnh chụp màn hình&#10;&#10;Mô tả được tạo tự động">
            <a:extLst>
              <a:ext uri="{FF2B5EF4-FFF2-40B4-BE49-F238E27FC236}">
                <a16:creationId xmlns:a16="http://schemas.microsoft.com/office/drawing/2014/main" xmlns="" id="{27C78D3E-DE5B-4098-A02B-EF0192F8D4A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57" t="59298" r="5553" b="4637"/>
          <a:stretch/>
        </p:blipFill>
        <p:spPr>
          <a:xfrm>
            <a:off x="269822" y="0"/>
            <a:ext cx="8664316" cy="59506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2. doc">
            <a:hlinkClick r:id="" action="ppaction://media"/>
            <a:extLst>
              <a:ext uri="{FF2B5EF4-FFF2-40B4-BE49-F238E27FC236}">
                <a16:creationId xmlns:a16="http://schemas.microsoft.com/office/drawing/2014/main" xmlns="" id="{63FE8135-451D-4BD7-A1C7-4125650811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447082" y="-110583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504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43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8">
            <a:extLst>
              <a:ext uri="{FF2B5EF4-FFF2-40B4-BE49-F238E27FC236}">
                <a16:creationId xmlns:a16="http://schemas.microsoft.com/office/drawing/2014/main" xmlns="" id="{97CDA310-DDA7-47C0-8950-DB78C5D823B7}"/>
              </a:ext>
            </a:extLst>
          </p:cNvPr>
          <p:cNvSpPr/>
          <p:nvPr/>
        </p:nvSpPr>
        <p:spPr>
          <a:xfrm>
            <a:off x="1" y="-334508"/>
            <a:ext cx="9143999" cy="6367701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3600" b="1" dirty="0" err="1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600" b="1" dirty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3600" b="1" dirty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600" b="1" dirty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sinh</a:t>
            </a:r>
            <a:r>
              <a:rPr lang="en-US" altLang="zh-CN" sz="3600" b="1" dirty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US" altLang="zh-CN" sz="3600" b="1" dirty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1</a:t>
            </a:r>
          </a:p>
          <a:p>
            <a:pPr algn="just"/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tên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Nam,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sinh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1A,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Tiểu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Lê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Quý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Đôn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 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Ngày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đầu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mặc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bộ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đồng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phục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hãnh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diện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lắm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algn="just"/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Hồi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đầu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năm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mới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chữ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cái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Thế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bây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giờ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đã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được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truyện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 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còn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biết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làm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toán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nữa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thêm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nhiều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mới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algn="just"/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Ai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cũng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bảo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chững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chạc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hẳn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lên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                                          </a:t>
            </a:r>
          </a:p>
          <a:p>
            <a:pPr algn="just"/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                                               </a:t>
            </a:r>
            <a:endParaRPr lang="zh-CN" altLang="en-US" sz="3200" dirty="0">
              <a:solidFill>
                <a:srgbClr val="F14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Lưu đồ: Đường kết nối 8">
            <a:extLst>
              <a:ext uri="{FF2B5EF4-FFF2-40B4-BE49-F238E27FC236}">
                <a16:creationId xmlns:a16="http://schemas.microsoft.com/office/drawing/2014/main" xmlns="" id="{A3F0B0FD-818E-4BBD-B401-3895387E3487}"/>
              </a:ext>
            </a:extLst>
          </p:cNvPr>
          <p:cNvSpPr/>
          <p:nvPr/>
        </p:nvSpPr>
        <p:spPr>
          <a:xfrm>
            <a:off x="691123" y="669851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Lưu đồ: Đường kết nối 10">
            <a:extLst>
              <a:ext uri="{FF2B5EF4-FFF2-40B4-BE49-F238E27FC236}">
                <a16:creationId xmlns:a16="http://schemas.microsoft.com/office/drawing/2014/main" xmlns="" id="{C74DFE52-BB91-47E6-AC07-F1FB590B50DF}"/>
              </a:ext>
            </a:extLst>
          </p:cNvPr>
          <p:cNvSpPr/>
          <p:nvPr/>
        </p:nvSpPr>
        <p:spPr>
          <a:xfrm>
            <a:off x="3094074" y="1137683"/>
            <a:ext cx="372140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Lưu đồ: Đường kết nối 11">
            <a:extLst>
              <a:ext uri="{FF2B5EF4-FFF2-40B4-BE49-F238E27FC236}">
                <a16:creationId xmlns:a16="http://schemas.microsoft.com/office/drawing/2014/main" xmlns="" id="{69969A4C-D57A-4C7D-B73C-3C48FA316729}"/>
              </a:ext>
            </a:extLst>
          </p:cNvPr>
          <p:cNvSpPr/>
          <p:nvPr/>
        </p:nvSpPr>
        <p:spPr>
          <a:xfrm>
            <a:off x="691119" y="2113216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Lưu đồ: Đường kết nối 12">
            <a:extLst>
              <a:ext uri="{FF2B5EF4-FFF2-40B4-BE49-F238E27FC236}">
                <a16:creationId xmlns:a16="http://schemas.microsoft.com/office/drawing/2014/main" xmlns="" id="{8D1E81D9-390E-4725-8248-2F04F6E94D2A}"/>
              </a:ext>
            </a:extLst>
          </p:cNvPr>
          <p:cNvSpPr/>
          <p:nvPr/>
        </p:nvSpPr>
        <p:spPr>
          <a:xfrm>
            <a:off x="7793655" y="2113216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Lưu đồ: Đường kết nối 13">
            <a:extLst>
              <a:ext uri="{FF2B5EF4-FFF2-40B4-BE49-F238E27FC236}">
                <a16:creationId xmlns:a16="http://schemas.microsoft.com/office/drawing/2014/main" xmlns="" id="{0D0C2A7E-B1FD-4517-8C36-147B5A25E009}"/>
              </a:ext>
            </a:extLst>
          </p:cNvPr>
          <p:cNvSpPr/>
          <p:nvPr/>
        </p:nvSpPr>
        <p:spPr>
          <a:xfrm>
            <a:off x="7868088" y="2571750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Lưu đồ: Đường kết nối 14">
            <a:extLst>
              <a:ext uri="{FF2B5EF4-FFF2-40B4-BE49-F238E27FC236}">
                <a16:creationId xmlns:a16="http://schemas.microsoft.com/office/drawing/2014/main" xmlns="" id="{1F044D47-2CF2-4C74-BFC9-F1F6021FA1A7}"/>
              </a:ext>
            </a:extLst>
          </p:cNvPr>
          <p:cNvSpPr/>
          <p:nvPr/>
        </p:nvSpPr>
        <p:spPr>
          <a:xfrm>
            <a:off x="4391245" y="3071481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Lưu đồ: Đường kết nối 15">
            <a:extLst>
              <a:ext uri="{FF2B5EF4-FFF2-40B4-BE49-F238E27FC236}">
                <a16:creationId xmlns:a16="http://schemas.microsoft.com/office/drawing/2014/main" xmlns="" id="{47C08B50-8E4E-4C6C-9850-333F77FE0ED1}"/>
              </a:ext>
            </a:extLst>
          </p:cNvPr>
          <p:cNvSpPr/>
          <p:nvPr/>
        </p:nvSpPr>
        <p:spPr>
          <a:xfrm>
            <a:off x="691119" y="4019537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9730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250"/>
                            </p:stCondLst>
                            <p:childTnLst>
                              <p:par>
                                <p:cTn id="22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750"/>
                            </p:stCondLst>
                            <p:childTnLst>
                              <p:par>
                                <p:cTn id="30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500"/>
                            </p:stCondLst>
                            <p:childTnLst>
                              <p:par>
                                <p:cTn id="3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8">
            <a:extLst>
              <a:ext uri="{FF2B5EF4-FFF2-40B4-BE49-F238E27FC236}">
                <a16:creationId xmlns:a16="http://schemas.microsoft.com/office/drawing/2014/main" xmlns="" id="{18328BA5-306A-4F44-B8DD-7830A3C56C7F}"/>
              </a:ext>
            </a:extLst>
          </p:cNvPr>
          <p:cNvSpPr/>
          <p:nvPr/>
        </p:nvSpPr>
        <p:spPr>
          <a:xfrm>
            <a:off x="0" y="-237530"/>
            <a:ext cx="9143999" cy="5618559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36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6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36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6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sinh</a:t>
            </a:r>
            <a:r>
              <a:rPr lang="en-US" altLang="zh-CN" sz="36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US" altLang="zh-CN" sz="36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1</a:t>
            </a:r>
          </a:p>
          <a:p>
            <a:pPr algn="just"/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tên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Nam,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sinh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1A,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Tiểu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Lê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Quý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Đôn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Ngày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đầu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mặc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bộ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đồng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phục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hãnh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diện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lắm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algn="just"/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Hồi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đầu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năm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mới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chữ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Thế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bây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giờ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đã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được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truyện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còn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biết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làm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toán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nữa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thêm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nhiều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mới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algn="just"/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Ai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cũng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bảo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chững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chạc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hẳn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lên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algn="just"/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						</a:t>
            </a:r>
            <a:r>
              <a:rPr lang="en-US" altLang="zh-CN" sz="32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</a:t>
            </a:r>
            <a:r>
              <a:rPr lang="en-US" altLang="zh-CN" sz="32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Trung</a:t>
            </a:r>
            <a:r>
              <a:rPr lang="en-US" altLang="zh-CN" sz="32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Sơn</a:t>
            </a:r>
            <a:r>
              <a:rPr lang="en-US" altLang="zh-CN" sz="32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)</a:t>
            </a:r>
            <a:endParaRPr lang="zh-CN" altLang="en-US" sz="32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Lưu đồ: Đường kết nối 8">
            <a:extLst>
              <a:ext uri="{FF2B5EF4-FFF2-40B4-BE49-F238E27FC236}">
                <a16:creationId xmlns:a16="http://schemas.microsoft.com/office/drawing/2014/main" xmlns="" id="{A3F0B0FD-818E-4BBD-B401-3895387E3487}"/>
              </a:ext>
            </a:extLst>
          </p:cNvPr>
          <p:cNvSpPr/>
          <p:nvPr/>
        </p:nvSpPr>
        <p:spPr>
          <a:xfrm>
            <a:off x="616688" y="679268"/>
            <a:ext cx="361507" cy="318672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Lưu đồ: Đường kết nối 5">
            <a:extLst>
              <a:ext uri="{FF2B5EF4-FFF2-40B4-BE49-F238E27FC236}">
                <a16:creationId xmlns:a16="http://schemas.microsoft.com/office/drawing/2014/main" xmlns="" id="{BB31C7CE-3A00-464D-89B3-1755B3BAA779}"/>
              </a:ext>
            </a:extLst>
          </p:cNvPr>
          <p:cNvSpPr/>
          <p:nvPr/>
        </p:nvSpPr>
        <p:spPr>
          <a:xfrm>
            <a:off x="616688" y="2090054"/>
            <a:ext cx="361507" cy="311875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2. doc">
            <a:hlinkClick r:id="" action="ppaction://media"/>
            <a:extLst>
              <a:ext uri="{FF2B5EF4-FFF2-40B4-BE49-F238E27FC236}">
                <a16:creationId xmlns:a16="http://schemas.microsoft.com/office/drawing/2014/main" xmlns="" id="{D41F5FD2-AF2E-436D-B6FA-35E409712A2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47082" y="-110583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766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2437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7" grpId="0"/>
      <p:bldP spid="9" grpId="0" animBg="1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</a:p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hỏi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3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074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20988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xmlns="" id="{27C78D3E-DE5B-4098-A02B-EF0192F8D4A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31" t="32390" r="10031" b="19294"/>
          <a:stretch/>
        </p:blipFill>
        <p:spPr>
          <a:xfrm>
            <a:off x="1045029" y="1463040"/>
            <a:ext cx="6766560" cy="34851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矩形 8">
            <a:extLst>
              <a:ext uri="{FF2B5EF4-FFF2-40B4-BE49-F238E27FC236}">
                <a16:creationId xmlns:a16="http://schemas.microsoft.com/office/drawing/2014/main" xmlns="" id="{DAECB3AA-DE44-4B2E-8E42-EC1E254E3EC5}"/>
              </a:ext>
            </a:extLst>
          </p:cNvPr>
          <p:cNvSpPr/>
          <p:nvPr/>
        </p:nvSpPr>
        <p:spPr>
          <a:xfrm>
            <a:off x="1045029" y="878264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a.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Nam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mấy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5" name="矩形 8">
            <a:extLst>
              <a:ext uri="{FF2B5EF4-FFF2-40B4-BE49-F238E27FC236}">
                <a16:creationId xmlns:a16="http://schemas.microsoft.com/office/drawing/2014/main" xmlns="" id="{D97AFF8F-506F-4519-A1B5-52D97C6C130F}"/>
              </a:ext>
            </a:extLst>
          </p:cNvPr>
          <p:cNvSpPr/>
          <p:nvPr/>
        </p:nvSpPr>
        <p:spPr>
          <a:xfrm>
            <a:off x="1045029" y="878265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b.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Hồi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đầu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năm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Nam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矩形 8">
            <a:extLst>
              <a:ext uri="{FF2B5EF4-FFF2-40B4-BE49-F238E27FC236}">
                <a16:creationId xmlns:a16="http://schemas.microsoft.com/office/drawing/2014/main" xmlns="" id="{BEF69370-038A-4CCC-B259-2DF7CD5468DF}"/>
              </a:ext>
            </a:extLst>
          </p:cNvPr>
          <p:cNvSpPr/>
          <p:nvPr/>
        </p:nvSpPr>
        <p:spPr>
          <a:xfrm>
            <a:off x="1097280" y="878264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c.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Bây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giờ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Nam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biết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làm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00239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/>
      <p:bldP spid="5" grpId="1"/>
      <p:bldP spid="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卡通欢乐假期教育老师专用课件PPT模板"/>
  <p:tag name="MMPROD_NEXTUNIQUEID" val="10009"/>
  <p:tag name="MMPROD_UIDATA" val="&lt;database version=&quot;7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6&quot;/&gt;&lt;/object&gt;&lt;object type=&quot;3&quot; unique_id=&quot;10005&quot;&gt;&lt;property id=&quot;20148&quot; value=&quot;5&quot;/&gt;&lt;property id=&quot;20300&quot; value=&quot;Slide 2&quot;/&gt;&lt;property id=&quot;20307&quot; value=&quot;258&quot;/&gt;&lt;/object&gt;&lt;object type=&quot;3&quot; unique_id=&quot;10008&quot;&gt;&lt;property id=&quot;20148&quot; value=&quot;5&quot;/&gt;&lt;property id=&quot;20300&quot; value=&quot;Slide 15&quot;/&gt;&lt;property id=&quot;20307&quot; value=&quot;270&quot;/&gt;&lt;/object&gt;&lt;object type=&quot;3&quot; unique_id=&quot;10011&quot;&gt;&lt;property id=&quot;20148&quot; value=&quot;5&quot;/&gt;&lt;property id=&quot;20300&quot; value=&quot;Slide 17&quot;/&gt;&lt;property id=&quot;20307&quot; value=&quot;271&quot;/&gt;&lt;/object&gt;&lt;object type=&quot;3&quot; unique_id=&quot;10013&quot;&gt;&lt;property id=&quot;20148&quot; value=&quot;5&quot;/&gt;&lt;property id=&quot;20300&quot; value=&quot;Slide 4&quot;/&gt;&lt;property id=&quot;20307&quot; value=&quot;266&quot;/&gt;&lt;/object&gt;&lt;object type=&quot;3&quot; unique_id=&quot;10014&quot;&gt;&lt;property id=&quot;20148&quot; value=&quot;5&quot;/&gt;&lt;property id=&quot;20300&quot; value=&quot;Slide 20&quot;/&gt;&lt;property id=&quot;20307&quot; value=&quot;272&quot;/&gt;&lt;/object&gt;&lt;object type=&quot;3&quot; unique_id=&quot;10015&quot;&gt;&lt;property id=&quot;20148&quot; value=&quot;5&quot;/&gt;&lt;property id=&quot;20300&quot; value=&quot;Slide 10&quot;/&gt;&lt;property id=&quot;20307&quot; value=&quot;268&quot;/&gt;&lt;/object&gt;&lt;object type=&quot;3&quot; unique_id=&quot;10016&quot;&gt;&lt;property id=&quot;20148&quot; value=&quot;5&quot;/&gt;&lt;property id=&quot;20300&quot; value=&quot;Slide 13&quot;/&gt;&lt;property id=&quot;20307&quot; value=&quot;269&quot;/&gt;&lt;/object&gt;&lt;object type=&quot;3&quot; unique_id=&quot;10017&quot;&gt;&lt;property id=&quot;20148&quot; value=&quot;5&quot;/&gt;&lt;property id=&quot;20300&quot; value=&quot;Slide 22&quot;/&gt;&lt;property id=&quot;20307&quot; value=&quot;273&quot;/&gt;&lt;/object&gt;&lt;object type=&quot;3&quot; unique_id=&quot;10035&quot;&gt;&lt;property id=&quot;20148&quot; value=&quot;5&quot;/&gt;&lt;property id=&quot;20300&quot; value=&quot;Slide 3&quot;/&gt;&lt;property id=&quot;20307&quot; value=&quot;275&quot;/&gt;&lt;/object&gt;&lt;object type=&quot;3&quot; unique_id=&quot;10036&quot;&gt;&lt;property id=&quot;20148&quot; value=&quot;5&quot;/&gt;&lt;property id=&quot;20300&quot; value=&quot;Slide 5&quot;/&gt;&lt;property id=&quot;20307&quot; value=&quot;276&quot;/&gt;&lt;/object&gt;&lt;object type=&quot;3&quot; unique_id=&quot;10037&quot;&gt;&lt;property id=&quot;20148&quot; value=&quot;5&quot;/&gt;&lt;property id=&quot;20300&quot; value=&quot;Slide 6&quot;/&gt;&lt;property id=&quot;20307&quot; value=&quot;277&quot;/&gt;&lt;/object&gt;&lt;object type=&quot;3&quot; unique_id=&quot;10038&quot;&gt;&lt;property id=&quot;20148&quot; value=&quot;5&quot;/&gt;&lt;property id=&quot;20300&quot; value=&quot;Slide 7&quot;/&gt;&lt;property id=&quot;20307&quot; value=&quot;278&quot;/&gt;&lt;/object&gt;&lt;object type=&quot;3&quot; unique_id=&quot;10039&quot;&gt;&lt;property id=&quot;20148&quot; value=&quot;5&quot;/&gt;&lt;property id=&quot;20300&quot; value=&quot;Slide 8&quot;/&gt;&lt;property id=&quot;20307&quot; value=&quot;267&quot;/&gt;&lt;/object&gt;&lt;object type=&quot;3&quot; unique_id=&quot;10040&quot;&gt;&lt;property id=&quot;20148&quot; value=&quot;5&quot;/&gt;&lt;property id=&quot;20300&quot; value=&quot;Slide 9&quot;/&gt;&lt;property id=&quot;20307&quot; value=&quot;279&quot;/&gt;&lt;/object&gt;&lt;object type=&quot;3&quot; unique_id=&quot;10041&quot;&gt;&lt;property id=&quot;20148&quot; value=&quot;5&quot;/&gt;&lt;property id=&quot;20300&quot; value=&quot;Slide 11&quot;/&gt;&lt;property id=&quot;20307&quot; value=&quot;280&quot;/&gt;&lt;/object&gt;&lt;object type=&quot;3&quot; unique_id=&quot;10042&quot;&gt;&lt;property id=&quot;20148&quot; value=&quot;5&quot;/&gt;&lt;property id=&quot;20300&quot; value=&quot;Slide 12&quot;/&gt;&lt;property id=&quot;20307&quot; value=&quot;281&quot;/&gt;&lt;/object&gt;&lt;object type=&quot;3&quot; unique_id=&quot;10043&quot;&gt;&lt;property id=&quot;20148&quot; value=&quot;5&quot;/&gt;&lt;property id=&quot;20300&quot; value=&quot;Slide 14&quot;/&gt;&lt;property id=&quot;20307&quot; value=&quot;282&quot;/&gt;&lt;/object&gt;&lt;object type=&quot;3&quot; unique_id=&quot;10044&quot;&gt;&lt;property id=&quot;20148&quot; value=&quot;5&quot;/&gt;&lt;property id=&quot;20300&quot; value=&quot;Slide 16&quot;/&gt;&lt;property id=&quot;20307&quot; value=&quot;283&quot;/&gt;&lt;/object&gt;&lt;object type=&quot;3&quot; unique_id=&quot;10045&quot;&gt;&lt;property id=&quot;20148&quot; value=&quot;5&quot;/&gt;&lt;property id=&quot;20300&quot; value=&quot;Slide 18&quot;/&gt;&lt;property id=&quot;20307&quot; value=&quot;284&quot;/&gt;&lt;/object&gt;&lt;object type=&quot;3&quot; unique_id=&quot;10046&quot;&gt;&lt;property id=&quot;20148&quot; value=&quot;5&quot;/&gt;&lt;property id=&quot;20300&quot; value=&quot;Slide 19&quot;/&gt;&lt;property id=&quot;20307&quot; value=&quot;285&quot;/&gt;&lt;/object&gt;&lt;object type=&quot;3&quot; unique_id=&quot;10047&quot;&gt;&lt;property id=&quot;20148&quot; value=&quot;5&quot;/&gt;&lt;property id=&quot;20300&quot; value=&quot;Slide 21&quot;/&gt;&lt;property id=&quot;20307&quot; value=&quot;286&quot;/&gt;&lt;/object&gt;&lt;object type=&quot;3&quot; unique_id=&quot;10048&quot;&gt;&lt;property id=&quot;20148&quot; value=&quot;5&quot;/&gt;&lt;property id=&quot;20300&quot; value=&quot;Slide 23&quot;/&gt;&lt;property id=&quot;20307&quot; value=&quot;287&quot;/&gt;&lt;/object&gt;&lt;object type=&quot;3&quot; unique_id=&quot;10049&quot;&gt;&lt;property id=&quot;20148&quot; value=&quot;5&quot;/&gt;&lt;property id=&quot;20300&quot; value=&quot;Slide 24&quot;/&gt;&lt;property id=&quot;20307&quot; value=&quot;274&quot;/&gt;&lt;/object&gt;&lt;/object&gt;&lt;object type=&quot;8&quot; unique_id=&quot;10034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92AF9ED3A35974FB4FC0A750E20F08F" ma:contentTypeVersion="7" ma:contentTypeDescription="Create a new document." ma:contentTypeScope="" ma:versionID="ae27ad75609f560b794f51fe79703aa0">
  <xsd:schema xmlns:xsd="http://www.w3.org/2001/XMLSchema" xmlns:xs="http://www.w3.org/2001/XMLSchema" xmlns:p="http://schemas.microsoft.com/office/2006/metadata/properties" xmlns:ns3="2954521b-b4ab-4ce3-8aa8-8bfa99a4c36e" targetNamespace="http://schemas.microsoft.com/office/2006/metadata/properties" ma:root="true" ma:fieldsID="662feb58b47efb0c69aedb5778475eaf" ns3:_="">
    <xsd:import namespace="2954521b-b4ab-4ce3-8aa8-8bfa99a4c36e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954521b-b4ab-4ce3-8aa8-8bfa99a4c36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00BBF27-AEA7-4E39-9873-833F6E66B524}">
  <ds:schemaRefs>
    <ds:schemaRef ds:uri="2954521b-b4ab-4ce3-8aa8-8bfa99a4c36e"/>
    <ds:schemaRef ds:uri="http://purl.org/dc/terms/"/>
    <ds:schemaRef ds:uri="http://schemas.microsoft.com/office/2006/metadata/properties"/>
    <ds:schemaRef ds:uri="http://purl.org/dc/dcmitype/"/>
    <ds:schemaRef ds:uri="http://schemas.microsoft.com/office/2006/documentManagement/types"/>
    <ds:schemaRef ds:uri="http://purl.org/dc/elements/1.1/"/>
    <ds:schemaRef ds:uri="http://schemas.openxmlformats.org/package/2006/metadata/core-properties"/>
    <ds:schemaRef ds:uri="http://schemas.microsoft.com/office/infopath/2007/PartnerControl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D56F18A0-6FEA-41E4-A1FE-3FCDC3E71B3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954521b-b4ab-4ce3-8aa8-8bfa99a4c36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E9FB348E-5AF4-49FB-8FE5-650F6DA25C7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194</TotalTime>
  <Words>277</Words>
  <Application>Microsoft Office PowerPoint</Application>
  <PresentationFormat>On-screen Show (16:9)</PresentationFormat>
  <Paragraphs>90</Paragraphs>
  <Slides>24</Slides>
  <Notes>11</Notes>
  <HiddenSlides>0</HiddenSlides>
  <MMClips>4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4" baseType="lpstr">
      <vt:lpstr>Arial</vt:lpstr>
      <vt:lpstr>DFPOP1-W9</vt:lpstr>
      <vt:lpstr>Calibri</vt:lpstr>
      <vt:lpstr>宋体</vt:lpstr>
      <vt:lpstr>Arial-Rounded</vt:lpstr>
      <vt:lpstr>华康少女文字W5</vt:lpstr>
      <vt:lpstr>Times New Roman</vt:lpstr>
      <vt:lpstr>微软雅黑</vt:lpstr>
      <vt:lpstr>HL Hoctro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Pham Thi Minh Phuong</dc:creator>
  <cp:lastModifiedBy>A</cp:lastModifiedBy>
  <cp:revision>15</cp:revision>
  <dcterms:created xsi:type="dcterms:W3CDTF">2020-08-13T09:19:08Z</dcterms:created>
  <dcterms:modified xsi:type="dcterms:W3CDTF">2021-01-11T01:48:47Z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0x010100592AF9ED3A35974FB4FC0A750E20F08F</vt:lpwstr>
  </property>
</Properties>
</file>