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85" r:id="rId2"/>
    <p:sldId id="286" r:id="rId3"/>
    <p:sldId id="279" r:id="rId4"/>
    <p:sldId id="270" r:id="rId5"/>
    <p:sldId id="271" r:id="rId6"/>
    <p:sldId id="272" r:id="rId7"/>
    <p:sldId id="280" r:id="rId8"/>
    <p:sldId id="281" r:id="rId9"/>
    <p:sldId id="273" r:id="rId10"/>
    <p:sldId id="263" r:id="rId11"/>
    <p:sldId id="274" r:id="rId12"/>
    <p:sldId id="287" r:id="rId13"/>
    <p:sldId id="275" r:id="rId14"/>
    <p:sldId id="276" r:id="rId15"/>
    <p:sldId id="278" r:id="rId16"/>
    <p:sldId id="284" r:id="rId17"/>
  </p:sldIdLst>
  <p:sldSz cx="9144000" cy="5143500" type="screen16x9"/>
  <p:notesSz cx="6858000" cy="91440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F80010C1-CCD1-45AC-BBAF-DC319112A96D}">
          <p14:sldIdLst>
            <p14:sldId id="285"/>
          </p14:sldIdLst>
        </p14:section>
        <p14:section name="Tiết 1" id="{50E1AC05-E808-47C5-ACCE-5BE89D6A3B62}">
          <p14:sldIdLst>
            <p14:sldId id="286"/>
            <p14:sldId id="279"/>
            <p14:sldId id="270"/>
            <p14:sldId id="271"/>
            <p14:sldId id="272"/>
            <p14:sldId id="280"/>
            <p14:sldId id="281"/>
            <p14:sldId id="273"/>
          </p14:sldIdLst>
        </p14:section>
        <p14:section name="Tiết 2" id="{296681D4-24D5-4E6B-BA02-9A1D8E4D5F1E}">
          <p14:sldIdLst>
            <p14:sldId id="263"/>
            <p14:sldId id="274"/>
            <p14:sldId id="287"/>
            <p14:sldId id="275"/>
            <p14:sldId id="276"/>
            <p14:sldId id="278"/>
            <p14:sldId id="28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8C26"/>
    <a:srgbClr val="9CBE5B"/>
    <a:srgbClr val="CDD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01" autoAdjust="0"/>
    <p:restoredTop sz="94660" autoAdjust="0"/>
  </p:normalViewPr>
  <p:slideViewPr>
    <p:cSldViewPr snapToGrid="0" showGuides="1">
      <p:cViewPr varScale="1">
        <p:scale>
          <a:sx n="89" d="100"/>
          <a:sy n="89" d="100"/>
        </p:scale>
        <p:origin x="-102" y="-468"/>
      </p:cViewPr>
      <p:guideLst>
        <p:guide orient="horz" pos="159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201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pPr/>
              <a:t>2023/10/25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DC23D82-C1A2-44E5-AD0C-2EC47190980B}" type="slidenum">
              <a:rPr lang="en-US" sz="1200"/>
              <a:pPr algn="r"/>
              <a:t>2</a:t>
            </a:fld>
            <a:endParaRPr lang="en-US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368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4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4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2023/10/25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2023/10/25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4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9" y="273846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6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2023/10/25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55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2023/10/25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6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2023/10/25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369219"/>
            <a:ext cx="3886201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1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2023/10/25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9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2023/10/25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0F1830F6-661E-4EAE-867C-77A95B91D6A3}"/>
              </a:ext>
            </a:extLst>
          </p:cNvPr>
          <p:cNvGrpSpPr/>
          <p:nvPr userDrawn="1"/>
        </p:nvGrpSpPr>
        <p:grpSpPr>
          <a:xfrm>
            <a:off x="208571" y="46997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xmlns="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xmlns="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xmlns="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xmlns="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xmlns="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xmlns="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xmlns="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xmlns="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xmlns="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xmlns="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xmlns="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xmlns="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4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2023/10/25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97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342900"/>
            <a:ext cx="294917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1543052"/>
            <a:ext cx="294917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2023/10/25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342900"/>
            <a:ext cx="294917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1543052"/>
            <a:ext cx="294917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2023/10/25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4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4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49" y="4767263"/>
            <a:ext cx="20574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pPr/>
              <a:t>2023/10/25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4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16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gif"/><Relationship Id="rId5" Type="http://schemas.openxmlformats.org/officeDocument/2006/relationships/image" Target="../media/image14.wmf"/><Relationship Id="rId4" Type="http://schemas.openxmlformats.org/officeDocument/2006/relationships/image" Target="../media/image1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18.emf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34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image" Target="../media/image1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Hello Kitt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743200"/>
            <a:ext cx="1004047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5" descr="Picture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4229100"/>
            <a:ext cx="1752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Picture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4229100"/>
            <a:ext cx="1752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Hello Kitt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6474" y="2400300"/>
            <a:ext cx="99752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 descr="blumenpflanzen12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4000500"/>
            <a:ext cx="106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4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4478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2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858125" y="-238125"/>
            <a:ext cx="9715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2" descr="2007091001301432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64488" y="742950"/>
            <a:ext cx="1179513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3" descr="2007091001301432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457200"/>
            <a:ext cx="1179513" cy="172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7239001" y="1428750"/>
            <a:ext cx="385763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4495801" y="1028700"/>
            <a:ext cx="385763" cy="329804"/>
          </a:xfrm>
          <a:prstGeom prst="star5">
            <a:avLst>
              <a:gd name="adj" fmla="val 13127"/>
              <a:gd name="hf" fmla="val 105146"/>
              <a:gd name="vf" fmla="val 110557"/>
            </a:avLst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>
            <a:off x="1447801" y="3028950"/>
            <a:ext cx="403225" cy="29408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6" name="AutoShape 18"/>
          <p:cNvSpPr>
            <a:spLocks noChangeArrowheads="1"/>
          </p:cNvSpPr>
          <p:nvPr/>
        </p:nvSpPr>
        <p:spPr bwMode="auto">
          <a:xfrm>
            <a:off x="2971801" y="800100"/>
            <a:ext cx="385763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7" name="AutoShape 19"/>
          <p:cNvSpPr>
            <a:spLocks noChangeArrowheads="1"/>
          </p:cNvSpPr>
          <p:nvPr/>
        </p:nvSpPr>
        <p:spPr bwMode="auto">
          <a:xfrm>
            <a:off x="7315200" y="3028950"/>
            <a:ext cx="609600" cy="40005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8" name="AutoShape 20"/>
          <p:cNvSpPr>
            <a:spLocks noChangeArrowheads="1"/>
          </p:cNvSpPr>
          <p:nvPr/>
        </p:nvSpPr>
        <p:spPr bwMode="auto">
          <a:xfrm>
            <a:off x="4800601" y="3886200"/>
            <a:ext cx="631825" cy="40838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9" name="AutoShape 21"/>
          <p:cNvSpPr>
            <a:spLocks noChangeArrowheads="1"/>
          </p:cNvSpPr>
          <p:nvPr/>
        </p:nvSpPr>
        <p:spPr bwMode="auto">
          <a:xfrm>
            <a:off x="6477001" y="0"/>
            <a:ext cx="403225" cy="29408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70" name="AutoShape 22"/>
          <p:cNvSpPr>
            <a:spLocks noChangeArrowheads="1"/>
          </p:cNvSpPr>
          <p:nvPr/>
        </p:nvSpPr>
        <p:spPr bwMode="auto">
          <a:xfrm>
            <a:off x="2133601" y="971550"/>
            <a:ext cx="403225" cy="29408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71" name="AutoShape 23"/>
          <p:cNvSpPr>
            <a:spLocks noChangeArrowheads="1"/>
          </p:cNvSpPr>
          <p:nvPr/>
        </p:nvSpPr>
        <p:spPr bwMode="auto">
          <a:xfrm>
            <a:off x="1676400" y="3943350"/>
            <a:ext cx="642938" cy="4429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72" name="AutoShape 24"/>
          <p:cNvSpPr>
            <a:spLocks noChangeArrowheads="1"/>
          </p:cNvSpPr>
          <p:nvPr/>
        </p:nvSpPr>
        <p:spPr bwMode="auto">
          <a:xfrm>
            <a:off x="7620000" y="342900"/>
            <a:ext cx="914400" cy="571500"/>
          </a:xfrm>
          <a:prstGeom prst="star32">
            <a:avLst>
              <a:gd name="adj" fmla="val 0"/>
            </a:avLst>
          </a:prstGeom>
          <a:solidFill>
            <a:srgbClr val="33CC33"/>
          </a:solidFill>
          <a:ln w="2857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73" name="AutoShape 25"/>
          <p:cNvSpPr>
            <a:spLocks noChangeArrowheads="1"/>
          </p:cNvSpPr>
          <p:nvPr/>
        </p:nvSpPr>
        <p:spPr bwMode="auto">
          <a:xfrm>
            <a:off x="609600" y="4114800"/>
            <a:ext cx="914400" cy="628650"/>
          </a:xfrm>
          <a:prstGeom prst="star32">
            <a:avLst>
              <a:gd name="adj" fmla="val 0"/>
            </a:avLst>
          </a:prstGeom>
          <a:solidFill>
            <a:srgbClr val="33CC33"/>
          </a:solidFill>
          <a:ln w="2857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WordArt 26"/>
          <p:cNvSpPr>
            <a:spLocks noChangeArrowheads="1" noChangeShapeType="1" noTextEdit="1"/>
          </p:cNvSpPr>
          <p:nvPr/>
        </p:nvSpPr>
        <p:spPr bwMode="auto">
          <a:xfrm>
            <a:off x="1371600" y="407194"/>
            <a:ext cx="7372350" cy="3929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 dirty="0">
                <a:ln w="12700">
                  <a:solidFill>
                    <a:srgbClr val="CC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TRƯỜNG TIỂU </a:t>
            </a:r>
            <a:r>
              <a:rPr lang="vi-VN" b="1" kern="10">
                <a:ln w="12700">
                  <a:solidFill>
                    <a:srgbClr val="CC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HỌC </a:t>
            </a:r>
            <a:r>
              <a:rPr lang="vi-VN" b="1" kern="10" smtClean="0">
                <a:ln w="12700">
                  <a:solidFill>
                    <a:srgbClr val="CC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GIA THỤY</a:t>
            </a:r>
            <a:endParaRPr lang="en-US" b="1" kern="10" dirty="0">
              <a:ln w="12700">
                <a:solidFill>
                  <a:srgbClr val="CC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" name="Picture 27" descr="GLOBE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56089" y="57150"/>
            <a:ext cx="458787" cy="34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5" name="WordArt 30"/>
          <p:cNvSpPr>
            <a:spLocks noChangeArrowheads="1" noChangeShapeType="1" noTextEdit="1"/>
          </p:cNvSpPr>
          <p:nvPr/>
        </p:nvSpPr>
        <p:spPr bwMode="auto">
          <a:xfrm>
            <a:off x="1524000" y="171450"/>
            <a:ext cx="6781800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4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9" name="Rectangle 4"/>
          <p:cNvSpPr txBox="1">
            <a:spLocks noChangeArrowheads="1"/>
          </p:cNvSpPr>
          <p:nvPr/>
        </p:nvSpPr>
        <p:spPr bwMode="auto">
          <a:xfrm>
            <a:off x="304800" y="3486150"/>
            <a:ext cx="8229600" cy="81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GV</a:t>
            </a:r>
            <a:r>
              <a:rPr lang="en-US" sz="3200">
                <a:latin typeface="Times New Roman" pitchFamily="18" charset="0"/>
              </a:rPr>
              <a:t>: </a:t>
            </a:r>
            <a:r>
              <a:rPr lang="en-US" sz="3200" smtClean="0">
                <a:latin typeface="Times New Roman" pitchFamily="18" charset="0"/>
              </a:rPr>
              <a:t>Đỗ Thị Phương Thảo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27" name="矩形 7">
            <a:extLst>
              <a:ext uri="{FF2B5EF4-FFF2-40B4-BE49-F238E27FC236}">
                <a16:creationId xmlns:a16="http://schemas.microsoft.com/office/drawing/2014/main" xmlns="" id="{6B9ABC5A-B8CC-436C-9E72-A3965224A42E}"/>
              </a:ext>
            </a:extLst>
          </p:cNvPr>
          <p:cNvSpPr/>
          <p:nvPr/>
        </p:nvSpPr>
        <p:spPr>
          <a:xfrm>
            <a:off x="2055283" y="1442310"/>
            <a:ext cx="42587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Bài 33 </a:t>
            </a:r>
          </a:p>
          <a:p>
            <a:pPr algn="ctr"/>
            <a:r>
              <a:rPr lang="en-US" altLang="zh-CN" sz="4800" b="1" dirty="0">
                <a:solidFill>
                  <a:srgbClr val="C00000"/>
                </a:solidFill>
                <a:latin typeface="Arial" pitchFamily="34" charset="0"/>
                <a:ea typeface="DFPWaWaW5-GB5" panose="040B0500000000000000" pitchFamily="82" charset="-120"/>
                <a:cs typeface="Arial" pitchFamily="34" charset="0"/>
              </a:rPr>
              <a:t>en  ên  in  un</a:t>
            </a:r>
            <a:endParaRPr lang="zh-CN" altLang="en-US" sz="4800" b="1" dirty="0">
              <a:solidFill>
                <a:srgbClr val="C00000"/>
              </a:solidFill>
              <a:latin typeface="Arial" pitchFamily="34" charset="0"/>
              <a:ea typeface="DFPWaWaW5-GB5" panose="040B0500000000000000" pitchFamily="82" charset="-12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70" decel="100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decel="100000"/>
                                        <p:tgtEl>
                                          <p:spTgt spid="20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70" decel="1000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770" decel="100000"/>
                                        <p:tgtEl>
                                          <p:spTgt spid="20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2" grpId="0" animBg="1"/>
      <p:bldP spid="2072" grpId="1" animBg="1"/>
      <p:bldP spid="2072" grpId="2" animBg="1"/>
      <p:bldP spid="2073" grpId="0" animBg="1"/>
      <p:bldP spid="2073" grpId="1" animBg="1"/>
      <p:bldP spid="2073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407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92AD1C1A-755B-40E8-83FF-B0D421B01833}"/>
              </a:ext>
            </a:extLst>
          </p:cNvPr>
          <p:cNvSpPr txBox="1"/>
          <p:nvPr/>
        </p:nvSpPr>
        <p:spPr>
          <a:xfrm>
            <a:off x="3562396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C0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C0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2</a:t>
            </a:r>
            <a:endParaRPr lang="zh-CN" altLang="en-US" sz="6000" dirty="0">
              <a:solidFill>
                <a:srgbClr val="C00000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 flipH="1">
            <a:off x="3273614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8" y="2280082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9" y="2285351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>
            <a:off x="3449883" y="2685653"/>
            <a:ext cx="2304000" cy="36000"/>
          </a:xfrm>
          <a:prstGeom prst="rect">
            <a:avLst/>
          </a:prstGeom>
        </p:spPr>
      </p:pic>
      <p:pic>
        <p:nvPicPr>
          <p:cNvPr id="11" name="Picture 4" descr="Hello Kitty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6726" y="2743200"/>
            <a:ext cx="1004047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Hello Kitty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60699" y="2400300"/>
            <a:ext cx="99752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20070910013014324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895877">
            <a:off x="7450138" y="120118"/>
            <a:ext cx="1179513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 descr="20070910013014324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529462">
            <a:off x="409576" y="139211"/>
            <a:ext cx="1179513" cy="172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14"/>
          <p:cNvSpPr>
            <a:spLocks noChangeArrowheads="1"/>
          </p:cNvSpPr>
          <p:nvPr/>
        </p:nvSpPr>
        <p:spPr bwMode="auto">
          <a:xfrm>
            <a:off x="7239001" y="1428750"/>
            <a:ext cx="385763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" name="AutoShape 15"/>
          <p:cNvSpPr>
            <a:spLocks noChangeArrowheads="1"/>
          </p:cNvSpPr>
          <p:nvPr/>
        </p:nvSpPr>
        <p:spPr bwMode="auto">
          <a:xfrm>
            <a:off x="4495801" y="1028700"/>
            <a:ext cx="385763" cy="329804"/>
          </a:xfrm>
          <a:prstGeom prst="star5">
            <a:avLst>
              <a:gd name="adj" fmla="val 13127"/>
              <a:gd name="hf" fmla="val 105146"/>
              <a:gd name="vf" fmla="val 110557"/>
            </a:avLst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AutoShape 16"/>
          <p:cNvSpPr>
            <a:spLocks noChangeArrowheads="1"/>
          </p:cNvSpPr>
          <p:nvPr/>
        </p:nvSpPr>
        <p:spPr bwMode="auto">
          <a:xfrm>
            <a:off x="1447801" y="3028950"/>
            <a:ext cx="403225" cy="29408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2971801" y="800100"/>
            <a:ext cx="385763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" name="AutoShape 19"/>
          <p:cNvSpPr>
            <a:spLocks noChangeArrowheads="1"/>
          </p:cNvSpPr>
          <p:nvPr/>
        </p:nvSpPr>
        <p:spPr bwMode="auto">
          <a:xfrm>
            <a:off x="7315200" y="3028950"/>
            <a:ext cx="609600" cy="40005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" name="AutoShape 20"/>
          <p:cNvSpPr>
            <a:spLocks noChangeArrowheads="1"/>
          </p:cNvSpPr>
          <p:nvPr/>
        </p:nvSpPr>
        <p:spPr bwMode="auto">
          <a:xfrm>
            <a:off x="4800601" y="3886200"/>
            <a:ext cx="631825" cy="40838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" name="AutoShape 21"/>
          <p:cNvSpPr>
            <a:spLocks noChangeArrowheads="1"/>
          </p:cNvSpPr>
          <p:nvPr/>
        </p:nvSpPr>
        <p:spPr bwMode="auto">
          <a:xfrm>
            <a:off x="6477001" y="0"/>
            <a:ext cx="403225" cy="29408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" name="AutoShape 22"/>
          <p:cNvSpPr>
            <a:spLocks noChangeArrowheads="1"/>
          </p:cNvSpPr>
          <p:nvPr/>
        </p:nvSpPr>
        <p:spPr bwMode="auto">
          <a:xfrm>
            <a:off x="2133601" y="971550"/>
            <a:ext cx="403225" cy="29408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" name="AutoShape 23"/>
          <p:cNvSpPr>
            <a:spLocks noChangeArrowheads="1"/>
          </p:cNvSpPr>
          <p:nvPr/>
        </p:nvSpPr>
        <p:spPr bwMode="auto">
          <a:xfrm>
            <a:off x="1676400" y="3943350"/>
            <a:ext cx="642938" cy="4429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26" name="Picture 8" descr="blumenpflanzen124[1]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86200" y="4000500"/>
            <a:ext cx="106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663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2020-2021\GIÁO ÁN\ANH TV1-T1\file-hinh-anh-sgk-tieng-viet-bo-ket-noi-tri-thuc-voi-cuoc-song\1\79.jpg"/>
          <p:cNvPicPr/>
          <p:nvPr/>
        </p:nvPicPr>
        <p:blipFill>
          <a:blip r:embed="rId2"/>
          <a:srcRect l="9254" t="74663" r="26826" b="6078"/>
          <a:stretch>
            <a:fillRect/>
          </a:stretch>
        </p:blipFill>
        <p:spPr bwMode="auto">
          <a:xfrm>
            <a:off x="267132" y="390679"/>
            <a:ext cx="8609744" cy="366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2020-2021\GIÁO ÁN\ANH TV1-T1\file-hinh-anh-sgk-tieng-viet-bo-ket-noi-tri-thuc-voi-cuoc-song\1\80.jpg"/>
          <p:cNvPicPr/>
          <p:nvPr/>
        </p:nvPicPr>
        <p:blipFill>
          <a:blip r:embed="rId2"/>
          <a:srcRect l="5488" t="5984" r="79915" b="89029"/>
          <a:stretch>
            <a:fillRect/>
          </a:stretch>
        </p:blipFill>
        <p:spPr bwMode="auto">
          <a:xfrm>
            <a:off x="651538" y="425923"/>
            <a:ext cx="1078173" cy="44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2020-2021\GIÁO ÁN\ANH TV1-T1\file-hinh-anh-sgk-tieng-viet-bo-ket-noi-tri-thuc-voi-cuoc-song\1\80.jpg"/>
          <p:cNvPicPr/>
          <p:nvPr/>
        </p:nvPicPr>
        <p:blipFill>
          <a:blip r:embed="rId2"/>
          <a:srcRect l="14736" t="13196" r="56230" b="74299"/>
          <a:stretch>
            <a:fillRect/>
          </a:stretch>
        </p:blipFill>
        <p:spPr bwMode="auto">
          <a:xfrm>
            <a:off x="1871875" y="796403"/>
            <a:ext cx="2681075" cy="159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:\2020-2021\GIÁO ÁN\ANH TV1-T1\file-hinh-anh-sgk-tieng-viet-bo-ket-noi-tri-thuc-voi-cuoc-song\1\80.jpg"/>
          <p:cNvPicPr/>
          <p:nvPr/>
        </p:nvPicPr>
        <p:blipFill>
          <a:blip r:embed="rId2"/>
          <a:srcRect l="51921" t="13272" r="17186" b="74529"/>
          <a:stretch>
            <a:fillRect/>
          </a:stretch>
        </p:blipFill>
        <p:spPr bwMode="auto">
          <a:xfrm>
            <a:off x="4975461" y="819576"/>
            <a:ext cx="2739789" cy="150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2419350"/>
            <a:ext cx="9144000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cs typeface="Arial" pitchFamily="34" charset="0"/>
              </a:rPr>
              <a:t>- Con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gì </a:t>
            </a:r>
            <a:r>
              <a:rPr lang="en-US" sz="3200" b="1">
                <a:latin typeface="Arial" pitchFamily="34" charset="0"/>
                <a:cs typeface="Arial" pitchFamily="34" charset="0"/>
              </a:rPr>
              <a:t>tên </a:t>
            </a:r>
            <a:r>
              <a:rPr lang="en-US" sz="3200" b="1" smtClean="0">
                <a:latin typeface="Arial" pitchFamily="34" charset="0"/>
                <a:cs typeface="Arial" pitchFamily="34" charset="0"/>
              </a:rPr>
              <a:t>có chữ</a:t>
            </a:r>
            <a:r>
              <a:rPr lang="en-US" sz="3200" b="1" smtClean="0">
                <a:latin typeface="Arial" pitchFamily="34" charset="0"/>
                <a:cs typeface="Arial" pitchFamily="34" charset="0"/>
              </a:rPr>
              <a:t> “</a:t>
            </a:r>
            <a:r>
              <a:rPr lang="en-US" sz="3200" b="1">
                <a:latin typeface="Arial" pitchFamily="34" charset="0"/>
                <a:cs typeface="Arial" pitchFamily="34" charset="0"/>
              </a:rPr>
              <a:t>b</a:t>
            </a:r>
            <a:r>
              <a:rPr lang="en-US" sz="3200" b="1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”</a:t>
            </a:r>
          </a:p>
          <a:p>
            <a:pPr algn="ctr"/>
            <a:r>
              <a:rPr lang="en-US" sz="3200" b="1" smtClean="0">
                <a:latin typeface="Arial" pitchFamily="34" charset="0"/>
                <a:cs typeface="Arial" pitchFamily="34" charset="0"/>
              </a:rPr>
              <a:t>Ăn cua ăn cá,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nhìn qua ngỡ rùa?</a:t>
            </a:r>
          </a:p>
          <a:p>
            <a:pPr algn="ctr"/>
            <a:r>
              <a:rPr lang="en-US" sz="3200" b="1" smtClean="0">
                <a:latin typeface="Arial" pitchFamily="34" charset="0"/>
                <a:cs typeface="Arial" pitchFamily="34" charset="0"/>
              </a:rPr>
              <a:t>- Con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gì quen vẻ già nua</a:t>
            </a:r>
          </a:p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          Bốn chân ngắn ngủn, thỏ thua chả ngờ?</a:t>
            </a:r>
          </a:p>
          <a:p>
            <a:pPr algn="r"/>
            <a:r>
              <a:rPr lang="en-US" sz="32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Phúc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Định)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914775" y="2886075"/>
            <a:ext cx="495300" cy="95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10075" y="3381376"/>
            <a:ext cx="838200" cy="95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10000" y="3905251"/>
            <a:ext cx="838200" cy="95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81500" y="4419601"/>
            <a:ext cx="838200" cy="95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2020-2021\GIÁO ÁN\ANH TV1-T1\file-hinh-anh-sgk-tieng-viet-bo-ket-noi-tri-thuc-voi-cuoc-song\1\80.jpg"/>
          <p:cNvPicPr/>
          <p:nvPr/>
        </p:nvPicPr>
        <p:blipFill>
          <a:blip r:embed="rId2"/>
          <a:srcRect l="4730" t="5984" r="14665" b="55502"/>
          <a:stretch>
            <a:fillRect/>
          </a:stretch>
        </p:blipFill>
        <p:spPr bwMode="auto">
          <a:xfrm>
            <a:off x="-2" y="0"/>
            <a:ext cx="891797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 flipV="1">
            <a:off x="3842537" y="3184990"/>
            <a:ext cx="472612" cy="1027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38438" y="3657600"/>
            <a:ext cx="719191" cy="1027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880208" y="4130213"/>
            <a:ext cx="784260" cy="1712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436725" y="4643919"/>
            <a:ext cx="772274" cy="1883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ÓI XIN LỖI.png"/>
          <p:cNvPicPr/>
          <p:nvPr/>
        </p:nvPicPr>
        <p:blipFill>
          <a:blip r:embed="rId2"/>
          <a:srcRect r="25129" b="20111"/>
          <a:stretch>
            <a:fillRect/>
          </a:stretch>
        </p:blipFill>
        <p:spPr>
          <a:xfrm>
            <a:off x="2048663" y="0"/>
            <a:ext cx="4971262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71900" y="142876"/>
            <a:ext cx="1790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Xin lỗi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2">
            <a:extLst>
              <a:ext uri="{FF2B5EF4-FFF2-40B4-BE49-F238E27FC236}">
                <a16:creationId xmlns:a16="http://schemas.microsoft.com/office/drawing/2014/main" xmlns="" id="{9244FC8B-A50B-44C4-8B4D-AA9A69235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699" y="1686833"/>
            <a:ext cx="1758548" cy="1604082"/>
          </a:xfrm>
          <a:prstGeom prst="rect">
            <a:avLst/>
          </a:prstGeom>
        </p:spPr>
      </p:pic>
      <p:pic>
        <p:nvPicPr>
          <p:cNvPr id="5" name="图片 43">
            <a:extLst>
              <a:ext uri="{FF2B5EF4-FFF2-40B4-BE49-F238E27FC236}">
                <a16:creationId xmlns:a16="http://schemas.microsoft.com/office/drawing/2014/main" xmlns="" id="{487152D1-3CF5-4FCE-A33D-96DBC1031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0123" y="1622373"/>
            <a:ext cx="1758548" cy="1604082"/>
          </a:xfrm>
          <a:prstGeom prst="rect">
            <a:avLst/>
          </a:prstGeom>
        </p:spPr>
      </p:pic>
      <p:sp>
        <p:nvSpPr>
          <p:cNvPr id="6" name="Hộp Văn bản 14">
            <a:extLst>
              <a:ext uri="{FF2B5EF4-FFF2-40B4-BE49-F238E27FC236}">
                <a16:creationId xmlns:a16="http://schemas.microsoft.com/office/drawing/2014/main" xmlns="" id="{6F8FC25F-868B-44D1-BEE6-9C3193D44EA6}"/>
              </a:ext>
            </a:extLst>
          </p:cNvPr>
          <p:cNvSpPr txBox="1"/>
          <p:nvPr/>
        </p:nvSpPr>
        <p:spPr>
          <a:xfrm>
            <a:off x="976044" y="707618"/>
            <a:ext cx="7520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 từ ngữ chứa vần 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en, ên, in, un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8" name="图片 42">
            <a:extLst>
              <a:ext uri="{FF2B5EF4-FFF2-40B4-BE49-F238E27FC236}">
                <a16:creationId xmlns:a16="http://schemas.microsoft.com/office/drawing/2014/main" xmlns="" id="{9244FC8B-A50B-44C4-8B4D-AA9A69235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75" y="1685120"/>
            <a:ext cx="1758548" cy="1604082"/>
          </a:xfrm>
          <a:prstGeom prst="rect">
            <a:avLst/>
          </a:prstGeom>
        </p:spPr>
      </p:pic>
      <p:pic>
        <p:nvPicPr>
          <p:cNvPr id="9" name="图片 42">
            <a:extLst>
              <a:ext uri="{FF2B5EF4-FFF2-40B4-BE49-F238E27FC236}">
                <a16:creationId xmlns:a16="http://schemas.microsoft.com/office/drawing/2014/main" xmlns="" id="{9244FC8B-A50B-44C4-8B4D-AA9A69235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683" y="1664572"/>
            <a:ext cx="1758548" cy="1604082"/>
          </a:xfrm>
          <a:prstGeom prst="rect">
            <a:avLst/>
          </a:prstGeom>
        </p:spPr>
      </p:pic>
      <p:sp>
        <p:nvSpPr>
          <p:cNvPr id="10" name="矩形 58">
            <a:extLst>
              <a:ext uri="{FF2B5EF4-FFF2-40B4-BE49-F238E27FC236}">
                <a16:creationId xmlns:a16="http://schemas.microsoft.com/office/drawing/2014/main" xmlns="" id="{9E876B3B-F5D9-413E-BC19-5EAF1CA03CBF}"/>
              </a:ext>
            </a:extLst>
          </p:cNvPr>
          <p:cNvSpPr/>
          <p:nvPr/>
        </p:nvSpPr>
        <p:spPr>
          <a:xfrm>
            <a:off x="801021" y="1930233"/>
            <a:ext cx="98700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en</a:t>
            </a:r>
            <a:endParaRPr lang="zh-CN" altLang="en-US" sz="4400" b="1" dirty="0">
              <a:solidFill>
                <a:srgbClr val="FFFF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矩形 58">
            <a:extLst>
              <a:ext uri="{FF2B5EF4-FFF2-40B4-BE49-F238E27FC236}">
                <a16:creationId xmlns:a16="http://schemas.microsoft.com/office/drawing/2014/main" xmlns="" id="{9E876B3B-F5D9-413E-BC19-5EAF1CA03CBF}"/>
              </a:ext>
            </a:extLst>
          </p:cNvPr>
          <p:cNvSpPr/>
          <p:nvPr/>
        </p:nvSpPr>
        <p:spPr>
          <a:xfrm>
            <a:off x="2854141" y="1877150"/>
            <a:ext cx="98700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ên</a:t>
            </a:r>
            <a:endParaRPr lang="zh-CN" altLang="en-US" sz="4400" b="1" dirty="0">
              <a:solidFill>
                <a:srgbClr val="FFFF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矩形 58">
            <a:extLst>
              <a:ext uri="{FF2B5EF4-FFF2-40B4-BE49-F238E27FC236}">
                <a16:creationId xmlns:a16="http://schemas.microsoft.com/office/drawing/2014/main" xmlns="" id="{9E876B3B-F5D9-413E-BC19-5EAF1CA03CBF}"/>
              </a:ext>
            </a:extLst>
          </p:cNvPr>
          <p:cNvSpPr/>
          <p:nvPr/>
        </p:nvSpPr>
        <p:spPr>
          <a:xfrm>
            <a:off x="5112742" y="1844615"/>
            <a:ext cx="98700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in</a:t>
            </a:r>
            <a:endParaRPr lang="zh-CN" altLang="en-US" sz="4400" b="1" dirty="0">
              <a:solidFill>
                <a:srgbClr val="FFFF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矩形 58">
            <a:extLst>
              <a:ext uri="{FF2B5EF4-FFF2-40B4-BE49-F238E27FC236}">
                <a16:creationId xmlns:a16="http://schemas.microsoft.com/office/drawing/2014/main" xmlns="" id="{9E876B3B-F5D9-413E-BC19-5EAF1CA03CBF}"/>
              </a:ext>
            </a:extLst>
          </p:cNvPr>
          <p:cNvSpPr/>
          <p:nvPr/>
        </p:nvSpPr>
        <p:spPr>
          <a:xfrm>
            <a:off x="7104216" y="1832630"/>
            <a:ext cx="98700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un</a:t>
            </a:r>
            <a:endParaRPr lang="zh-CN" altLang="en-US" sz="4400" b="1" dirty="0">
              <a:solidFill>
                <a:srgbClr val="FFFF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4" name="Hộp Văn bản 16">
            <a:extLst>
              <a:ext uri="{FF2B5EF4-FFF2-40B4-BE49-F238E27FC236}">
                <a16:creationId xmlns:a16="http://schemas.microsoft.com/office/drawing/2014/main" xmlns="" id="{B0FE6C76-354A-46C4-B9D3-9617447A57CF}"/>
              </a:ext>
            </a:extLst>
          </p:cNvPr>
          <p:cNvSpPr txBox="1"/>
          <p:nvPr/>
        </p:nvSpPr>
        <p:spPr>
          <a:xfrm>
            <a:off x="801385" y="3466944"/>
            <a:ext cx="723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Đặt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câu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vừa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được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LGG_2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1507" name="Picture 5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8077200" y="0"/>
            <a:ext cx="10668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ba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0"/>
            <a:ext cx="1295400" cy="82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981200" y="0"/>
            <a:ext cx="10668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8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4171950"/>
            <a:ext cx="10668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9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857250"/>
            <a:ext cx="10668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13" descr="avatar_other_004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3429000"/>
            <a:ext cx="2133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5" descr="blumen-pflanzen11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95600" y="4000500"/>
            <a:ext cx="327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0" name="WordArt 16"/>
          <p:cNvSpPr>
            <a:spLocks noChangeArrowheads="1" noChangeShapeType="1" noTextEdit="1"/>
          </p:cNvSpPr>
          <p:nvPr/>
        </p:nvSpPr>
        <p:spPr bwMode="auto">
          <a:xfrm>
            <a:off x="533400" y="1200150"/>
            <a:ext cx="8077200" cy="2000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Giờ học kết thúc</a:t>
            </a:r>
            <a:r>
              <a:rPr lang="vi-VN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.</a:t>
            </a:r>
          </a:p>
          <a:p>
            <a:pPr algn="ctr"/>
            <a:r>
              <a:rPr lang="vi-VN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em chăm ngoan, học giỏi.</a:t>
            </a:r>
            <a:endParaRPr lang="en-US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3" descr="Picture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09600" y="0"/>
            <a:ext cx="9753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342901"/>
            <a:ext cx="4724400" cy="3365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663" y="2280048"/>
            <a:ext cx="1371600" cy="2858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46975" y="2284810"/>
            <a:ext cx="1371600" cy="2858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本框 3"/>
          <p:cNvSpPr txBox="1">
            <a:spLocks noChangeArrowheads="1"/>
          </p:cNvSpPr>
          <p:nvPr/>
        </p:nvSpPr>
        <p:spPr bwMode="auto">
          <a:xfrm>
            <a:off x="3048000" y="1600200"/>
            <a:ext cx="26860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6000" dirty="0">
                <a:solidFill>
                  <a:srgbClr val="C00000"/>
                </a:solidFill>
                <a:latin typeface="Times New Roman" pitchFamily="18" charset="0"/>
                <a:ea typeface="幼圆"/>
                <a:cs typeface="Times New Roman" pitchFamily="18" charset="0"/>
              </a:rPr>
              <a:t>Tiết 1</a:t>
            </a:r>
            <a:endParaRPr lang="zh-CN" altLang="en-US" sz="6000" dirty="0">
              <a:solidFill>
                <a:srgbClr val="C00000"/>
              </a:solidFill>
              <a:latin typeface="Times New Roman" pitchFamily="18" charset="0"/>
              <a:ea typeface="幼圆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2020-2021\GIÁO ÁN\ANH TV1-T1\file-hinh-anh-sgk-tieng-viet-bo-ket-noi-tri-thuc-voi-cuoc-song\1\79.jpg"/>
          <p:cNvPicPr/>
          <p:nvPr/>
        </p:nvPicPr>
        <p:blipFill>
          <a:blip r:embed="rId2"/>
          <a:srcRect t="7614" b="69415"/>
          <a:stretch>
            <a:fillRect/>
          </a:stretch>
        </p:blipFill>
        <p:spPr bwMode="auto">
          <a:xfrm>
            <a:off x="702023" y="472397"/>
            <a:ext cx="7866244" cy="3972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B4BC12B8-E000-42F7-9D7C-B72CEA1DF25E}"/>
              </a:ext>
            </a:extLst>
          </p:cNvPr>
          <p:cNvSpPr txBox="1"/>
          <p:nvPr/>
        </p:nvSpPr>
        <p:spPr>
          <a:xfrm>
            <a:off x="575733" y="4446786"/>
            <a:ext cx="8449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Cún con nhìn thấy dế mèn trên tàu lá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917188" y="4463303"/>
            <a:ext cx="74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un</a:t>
            </a:r>
            <a:endParaRPr lang="vi-VN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6753787" y="4459461"/>
            <a:ext cx="74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ên</a:t>
            </a:r>
            <a:endParaRPr lang="vi-VN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5737787" y="4446369"/>
            <a:ext cx="74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en</a:t>
            </a:r>
            <a:endParaRPr lang="vi-VN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5">
            <a:extLst>
              <a:ext uri="{FF2B5EF4-FFF2-40B4-BE49-F238E27FC236}">
                <a16:creationId xmlns:a16="http://schemas.microsoft.com/office/drawing/2014/main" xmlns="" id="{DC8B94CC-3D27-46E6-A6B8-73D71DFB0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86" y="112240"/>
            <a:ext cx="8898468" cy="5031260"/>
          </a:xfrm>
          <a:prstGeom prst="rect">
            <a:avLst/>
          </a:prstGeom>
        </p:spPr>
      </p:pic>
      <p:pic>
        <p:nvPicPr>
          <p:cNvPr id="8" name="Hình ảnh 10">
            <a:extLst>
              <a:ext uri="{FF2B5EF4-FFF2-40B4-BE49-F238E27FC236}">
                <a16:creationId xmlns:a16="http://schemas.microsoft.com/office/drawing/2014/main" xmlns="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26" y="2"/>
            <a:ext cx="2032133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3525020" y="635321"/>
            <a:ext cx="993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ên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7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1990202" y="660721"/>
            <a:ext cx="993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en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8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5159088" y="618387"/>
            <a:ext cx="993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in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9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6708471" y="592983"/>
            <a:ext cx="993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un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1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279392" y="3755674"/>
            <a:ext cx="477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khèn  sen  nến  nghển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2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4921260" y="3770491"/>
            <a:ext cx="4072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chín  mịn  cún  vun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572341"/>
              </p:ext>
            </p:extLst>
          </p:nvPr>
        </p:nvGraphicFramePr>
        <p:xfrm>
          <a:off x="3111955" y="1859622"/>
          <a:ext cx="2940050" cy="144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00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00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81318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6482">
                <a:tc gridSpan="2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19472" y="1715786"/>
            <a:ext cx="14493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5400" dirty="0">
                <a:latin typeface="Arial-Rounded"/>
              </a:rPr>
              <a:t>m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592659" y="1715786"/>
            <a:ext cx="14493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5400" dirty="0">
                <a:solidFill>
                  <a:srgbClr val="FF0000"/>
                </a:solidFill>
                <a:latin typeface="Arial-Rounded"/>
              </a:rPr>
              <a:t>en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867172" y="2413537"/>
            <a:ext cx="17029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5400" dirty="0" err="1">
                <a:latin typeface="Arial-Rounded"/>
              </a:rPr>
              <a:t>m</a:t>
            </a:r>
            <a:r>
              <a:rPr lang="en-US" sz="5400" dirty="0" err="1">
                <a:solidFill>
                  <a:srgbClr val="FF0000"/>
                </a:solidFill>
                <a:latin typeface="Arial-Rounded"/>
              </a:rPr>
              <a:t>èn</a:t>
            </a:r>
            <a:endParaRPr lang="en-US" sz="5400" dirty="0">
              <a:solidFill>
                <a:srgbClr val="FF0000"/>
              </a:solidFill>
              <a:latin typeface="Arial-Rounded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871799" y="4295775"/>
            <a:ext cx="4236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857375" y="4286250"/>
            <a:ext cx="4236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914672" y="4305300"/>
            <a:ext cx="4236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457058" y="4305300"/>
            <a:ext cx="4236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44028" y="4314825"/>
            <a:ext cx="4236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487145" y="4373430"/>
            <a:ext cx="4236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419975" y="4314825"/>
            <a:ext cx="4236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439150" y="4324350"/>
            <a:ext cx="4236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1" grpId="0"/>
      <p:bldP spid="22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5">
            <a:extLst>
              <a:ext uri="{FF2B5EF4-FFF2-40B4-BE49-F238E27FC236}">
                <a16:creationId xmlns:a16="http://schemas.microsoft.com/office/drawing/2014/main" xmlns="" id="{DC8B94CC-3D27-46E6-A6B8-73D71DFB0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99" y="120707"/>
            <a:ext cx="8303051" cy="5031260"/>
          </a:xfrm>
          <a:prstGeom prst="rect">
            <a:avLst/>
          </a:prstGeom>
        </p:spPr>
      </p:pic>
      <p:pic>
        <p:nvPicPr>
          <p:cNvPr id="3" name="Hình ảnh 10">
            <a:extLst>
              <a:ext uri="{FF2B5EF4-FFF2-40B4-BE49-F238E27FC236}">
                <a16:creationId xmlns:a16="http://schemas.microsoft.com/office/drawing/2014/main" xmlns="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26" y="2"/>
            <a:ext cx="2032133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D:\2020-2021\GIÁO ÁN\ANH TV1-T1\file-hinh-anh-sgk-tieng-viet-bo-ket-noi-tri-thuc-voi-cuoc-song\1\79.jpg"/>
          <p:cNvPicPr/>
          <p:nvPr/>
        </p:nvPicPr>
        <p:blipFill>
          <a:blip r:embed="rId4"/>
          <a:srcRect l="21374" t="55404" r="61728" b="34027"/>
          <a:stretch>
            <a:fillRect/>
          </a:stretch>
        </p:blipFill>
        <p:spPr bwMode="auto">
          <a:xfrm>
            <a:off x="1148734" y="1232379"/>
            <a:ext cx="1585998" cy="1722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:\2020-2021\GIÁO ÁN\ANH TV1-T1\file-hinh-anh-sgk-tieng-viet-bo-ket-noi-tri-thuc-voi-cuoc-song\1\79.jpg"/>
          <p:cNvPicPr/>
          <p:nvPr/>
        </p:nvPicPr>
        <p:blipFill>
          <a:blip r:embed="rId4"/>
          <a:srcRect l="45677" t="55404" r="36023" b="34027"/>
          <a:stretch>
            <a:fillRect/>
          </a:stretch>
        </p:blipFill>
        <p:spPr bwMode="auto">
          <a:xfrm>
            <a:off x="3631568" y="1350917"/>
            <a:ext cx="1541564" cy="1476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:\2020-2021\GIÁO ÁN\ANH TV1-T1\file-hinh-anh-sgk-tieng-viet-bo-ket-noi-tri-thuc-voi-cuoc-song\1\79.jpg"/>
          <p:cNvPicPr/>
          <p:nvPr/>
        </p:nvPicPr>
        <p:blipFill>
          <a:blip r:embed="rId4"/>
          <a:srcRect l="71491" t="56605" r="15969" b="34027"/>
          <a:stretch>
            <a:fillRect/>
          </a:stretch>
        </p:blipFill>
        <p:spPr bwMode="auto">
          <a:xfrm>
            <a:off x="6392345" y="1278473"/>
            <a:ext cx="1532466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586167" y="3186863"/>
            <a:ext cx="2571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ngọn nến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3490245" y="3144523"/>
            <a:ext cx="20723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đèn pin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6004844" y="3144517"/>
            <a:ext cx="21908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cún con 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11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2413004" y="3818470"/>
            <a:ext cx="533399" cy="846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Đường nối Thẳng 23">
            <a:extLst>
              <a:ext uri="{FF2B5EF4-FFF2-40B4-BE49-F238E27FC236}">
                <a16:creationId xmlns:a16="http://schemas.microsoft.com/office/drawing/2014/main" xmlns="" id="{AEDEBD1A-B93C-458D-8692-91B5C640D054}"/>
              </a:ext>
            </a:extLst>
          </p:cNvPr>
          <p:cNvCxnSpPr>
            <a:cxnSpLocks/>
          </p:cNvCxnSpPr>
          <p:nvPr/>
        </p:nvCxnSpPr>
        <p:spPr>
          <a:xfrm>
            <a:off x="3911974" y="3796632"/>
            <a:ext cx="541495" cy="1336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Đường nối Thẳng 27">
            <a:extLst>
              <a:ext uri="{FF2B5EF4-FFF2-40B4-BE49-F238E27FC236}">
                <a16:creationId xmlns:a16="http://schemas.microsoft.com/office/drawing/2014/main" xmlns="" id="{6E8DD22C-AE39-49D0-A2E6-94C0DA2CFFBB}"/>
              </a:ext>
            </a:extLst>
          </p:cNvPr>
          <p:cNvCxnSpPr>
            <a:cxnSpLocks/>
          </p:cNvCxnSpPr>
          <p:nvPr/>
        </p:nvCxnSpPr>
        <p:spPr>
          <a:xfrm flipV="1">
            <a:off x="6317985" y="3812117"/>
            <a:ext cx="611982" cy="35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5">
            <a:extLst>
              <a:ext uri="{FF2B5EF4-FFF2-40B4-BE49-F238E27FC236}">
                <a16:creationId xmlns:a16="http://schemas.microsoft.com/office/drawing/2014/main" xmlns="" id="{DC8B94CC-3D27-46E6-A6B8-73D71DFB0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99" y="112240"/>
            <a:ext cx="8303051" cy="5031260"/>
          </a:xfrm>
          <a:prstGeom prst="rect">
            <a:avLst/>
          </a:prstGeom>
        </p:spPr>
      </p:pic>
      <p:pic>
        <p:nvPicPr>
          <p:cNvPr id="3" name="Picture 2" descr="D:\2020-2021\GIÁO ÁN\ANH TV1-T1\file-hinh-anh-sgk-tieng-viet-bo-ket-noi-tri-thuc-voi-cuoc-song\1\79.jpg"/>
          <p:cNvPicPr/>
          <p:nvPr/>
        </p:nvPicPr>
        <p:blipFill>
          <a:blip r:embed="rId3"/>
          <a:srcRect l="8518" t="34267" r="3304" b="28252"/>
          <a:stretch>
            <a:fillRect/>
          </a:stretch>
        </p:blipFill>
        <p:spPr bwMode="auto">
          <a:xfrm>
            <a:off x="237069" y="263319"/>
            <a:ext cx="8432798" cy="4579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2020-2021\GIÁO ÁN\ANH TV1-T1\file-hinh-anh-sgk-tieng-viet-bo-ket-noi-tri-thuc-voi-cuoc-song\1\79.jpg"/>
          <p:cNvPicPr/>
          <p:nvPr/>
        </p:nvPicPr>
        <p:blipFill>
          <a:blip r:embed="rId2"/>
          <a:srcRect l="9254" t="74788" r="21109" b="6078"/>
          <a:stretch>
            <a:fillRect/>
          </a:stretch>
        </p:blipFill>
        <p:spPr bwMode="auto">
          <a:xfrm>
            <a:off x="389888" y="724219"/>
            <a:ext cx="7707385" cy="3046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chữ en viết thường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5801" y="382031"/>
            <a:ext cx="6545198" cy="4545711"/>
          </a:xfrm>
        </p:spPr>
      </p:pic>
      <p:pic>
        <p:nvPicPr>
          <p:cNvPr id="10" name="Picture 9" descr="chữ ên viết thườn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107" y="370899"/>
            <a:ext cx="6552000" cy="4550423"/>
          </a:xfrm>
          <a:prstGeom prst="rect">
            <a:avLst/>
          </a:prstGeom>
        </p:spPr>
      </p:pic>
      <p:pic>
        <p:nvPicPr>
          <p:cNvPr id="11" name="Picture 10" descr="chữ in viết thường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2469" y="377877"/>
            <a:ext cx="6545198" cy="4545711"/>
          </a:xfrm>
          <a:prstGeom prst="rect">
            <a:avLst/>
          </a:prstGeom>
        </p:spPr>
      </p:pic>
      <p:pic>
        <p:nvPicPr>
          <p:cNvPr id="12" name="Picture 11" descr="chữ un viết thường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3499" y="373565"/>
            <a:ext cx="6545198" cy="45457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5">
            <a:extLst>
              <a:ext uri="{FF2B5EF4-FFF2-40B4-BE49-F238E27FC236}">
                <a16:creationId xmlns:a16="http://schemas.microsoft.com/office/drawing/2014/main" xmlns="" id="{DC8B94CC-3D27-46E6-A6B8-73D71DFB0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34" y="112240"/>
            <a:ext cx="8303051" cy="5031260"/>
          </a:xfrm>
          <a:prstGeom prst="rect">
            <a:avLst/>
          </a:prstGeom>
        </p:spPr>
      </p:pic>
      <p:pic>
        <p:nvPicPr>
          <p:cNvPr id="3" name="Picture 2" descr="D:\2020-2021\GIÁO ÁN\ANH TV1-T1\file-hinh-anh-sgk-tieng-viet-bo-ket-noi-tri-thuc-voi-cuoc-song\1\79.jpg"/>
          <p:cNvPicPr/>
          <p:nvPr/>
        </p:nvPicPr>
        <p:blipFill>
          <a:blip r:embed="rId3"/>
          <a:srcRect l="9254" t="74788" r="21109" b="6078"/>
          <a:stretch>
            <a:fillRect/>
          </a:stretch>
        </p:blipFill>
        <p:spPr bwMode="auto">
          <a:xfrm>
            <a:off x="564549" y="189962"/>
            <a:ext cx="7707385" cy="3046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85&quot;/&gt;&lt;/object&gt;&lt;object type=&quot;3&quot; unique_id=&quot;10005&quot;&gt;&lt;property id=&quot;20148&quot; value=&quot;5&quot;/&gt;&lt;property id=&quot;20300&quot; value=&quot;Slide 2&quot;/&gt;&lt;property id=&quot;20307&quot; value=&quot;286&quot;/&gt;&lt;/object&gt;&lt;object type=&quot;3&quot; unique_id=&quot;10006&quot;&gt;&lt;property id=&quot;20148&quot; value=&quot;5&quot;/&gt;&lt;property id=&quot;20300&quot; value=&quot;Slide 3&quot;/&gt;&lt;property id=&quot;20307&quot; value=&quot;279&quot;/&gt;&lt;/object&gt;&lt;object type=&quot;3&quot; unique_id=&quot;10007&quot;&gt;&lt;property id=&quot;20148&quot; value=&quot;5&quot;/&gt;&lt;property id=&quot;20300&quot; value=&quot;Slide 4&quot;/&gt;&lt;property id=&quot;20307&quot; value=&quot;270&quot;/&gt;&lt;/object&gt;&lt;object type=&quot;3&quot; unique_id=&quot;10008&quot;&gt;&lt;property id=&quot;20148&quot; value=&quot;5&quot;/&gt;&lt;property id=&quot;20300&quot; value=&quot;Slide 5&quot;/&gt;&lt;property id=&quot;20307&quot; value=&quot;271&quot;/&gt;&lt;/object&gt;&lt;object type=&quot;3&quot; unique_id=&quot;10009&quot;&gt;&lt;property id=&quot;20148&quot; value=&quot;5&quot;/&gt;&lt;property id=&quot;20300&quot; value=&quot;Slide 6&quot;/&gt;&lt;property id=&quot;20307&quot; value=&quot;272&quot;/&gt;&lt;/object&gt;&lt;object type=&quot;3&quot; unique_id=&quot;10010&quot;&gt;&lt;property id=&quot;20148&quot; value=&quot;5&quot;/&gt;&lt;property id=&quot;20300&quot; value=&quot;Slide 7&quot;/&gt;&lt;property id=&quot;20307&quot; value=&quot;280&quot;/&gt;&lt;/object&gt;&lt;object type=&quot;3&quot; unique_id=&quot;10011&quot;&gt;&lt;property id=&quot;20148&quot; value=&quot;5&quot;/&gt;&lt;property id=&quot;20300&quot; value=&quot;Slide 8&quot;/&gt;&lt;property id=&quot;20307&quot; value=&quot;281&quot;/&gt;&lt;/object&gt;&lt;object type=&quot;3&quot; unique_id=&quot;10012&quot;&gt;&lt;property id=&quot;20148&quot; value=&quot;5&quot;/&gt;&lt;property id=&quot;20300&quot; value=&quot;Slide 9&quot;/&gt;&lt;property id=&quot;20307&quot; value=&quot;273&quot;/&gt;&lt;/object&gt;&lt;object type=&quot;3&quot; unique_id=&quot;10013&quot;&gt;&lt;property id=&quot;20148&quot; value=&quot;5&quot;/&gt;&lt;property id=&quot;20300&quot; value=&quot;Slide 10&quot;/&gt;&lt;property id=&quot;20307&quot; value=&quot;263&quot;/&gt;&lt;/object&gt;&lt;object type=&quot;3&quot; unique_id=&quot;10014&quot;&gt;&lt;property id=&quot;20148&quot; value=&quot;5&quot;/&gt;&lt;property id=&quot;20300&quot; value=&quot;Slide 11&quot;/&gt;&lt;property id=&quot;20307&quot; value=&quot;274&quot;/&gt;&lt;/object&gt;&lt;object type=&quot;3&quot; unique_id=&quot;10015&quot;&gt;&lt;property id=&quot;20148&quot; value=&quot;5&quot;/&gt;&lt;property id=&quot;20300&quot; value=&quot;Slide 12&quot;/&gt;&lt;property id=&quot;20307&quot; value=&quot;287&quot;/&gt;&lt;/object&gt;&lt;object type=&quot;3&quot; unique_id=&quot;10016&quot;&gt;&lt;property id=&quot;20148&quot; value=&quot;5&quot;/&gt;&lt;property id=&quot;20300&quot; value=&quot;Slide 13&quot;/&gt;&lt;property id=&quot;20307&quot; value=&quot;275&quot;/&gt;&lt;/object&gt;&lt;object type=&quot;3&quot; unique_id=&quot;10017&quot;&gt;&lt;property id=&quot;20148&quot; value=&quot;5&quot;/&gt;&lt;property id=&quot;20300&quot; value=&quot;Slide 14&quot;/&gt;&lt;property id=&quot;20307&quot; value=&quot;276&quot;/&gt;&lt;/object&gt;&lt;object type=&quot;3&quot; unique_id=&quot;10018&quot;&gt;&lt;property id=&quot;20148&quot; value=&quot;5&quot;/&gt;&lt;property id=&quot;20300&quot; value=&quot;Slide 15&quot;/&gt;&lt;property id=&quot;20307&quot; value=&quot;278&quot;/&gt;&lt;/object&gt;&lt;object type=&quot;3&quot; unique_id=&quot;10019&quot;&gt;&lt;property id=&quot;20148&quot; value=&quot;5&quot;/&gt;&lt;property id=&quot;20300&quot; value=&quot;Slide 16&quot;/&gt;&lt;property id=&quot;20307&quot; value=&quot;28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1825</TotalTime>
  <Words>139</Words>
  <Application>Microsoft Office PowerPoint</Application>
  <PresentationFormat>On-screen Show (16:9)</PresentationFormat>
  <Paragraphs>38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A</cp:lastModifiedBy>
  <cp:revision>868</cp:revision>
  <dcterms:created xsi:type="dcterms:W3CDTF">2017-07-29T07:38:32Z</dcterms:created>
  <dcterms:modified xsi:type="dcterms:W3CDTF">2023-10-25T02:05:38Z</dcterms:modified>
</cp:coreProperties>
</file>