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70" r:id="rId6"/>
    <p:sldId id="266" r:id="rId7"/>
    <p:sldId id="275" r:id="rId8"/>
    <p:sldId id="272" r:id="rId9"/>
    <p:sldId id="27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HP-087" pitchFamily="34" charset="0"/>
              </a:rPr>
              <a:t>QUAN TÂM CHĂM SÓC </a:t>
            </a:r>
            <a:r>
              <a:rPr lang="en-US" sz="4000" smtClean="0">
                <a:solidFill>
                  <a:srgbClr val="0000FF"/>
                </a:solidFill>
                <a:latin typeface="HP-087" pitchFamily="34" charset="0"/>
              </a:rPr>
              <a:t>CHA MẸ</a:t>
            </a:r>
            <a:endParaRPr lang="vi-VN" sz="4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“Bàn tay mẹ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025511"/>
            <a:ext cx="8696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dưới đây đã làm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cần quan tâm,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 cha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mẹ?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22002"/>
          <a:stretch/>
        </p:blipFill>
        <p:spPr bwMode="auto">
          <a:xfrm>
            <a:off x="1748575" y="2362200"/>
            <a:ext cx="5725870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08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với việc làm nào ? Không đồng tình với việc làm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nào?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536" r="16189" b="59276"/>
          <a:stretch/>
        </p:blipFill>
        <p:spPr bwMode="auto">
          <a:xfrm>
            <a:off x="1219200" y="2667000"/>
            <a:ext cx="6544890" cy="29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73" y="2514600"/>
            <a:ext cx="13404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69142"/>
            <a:ext cx="8337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được những việc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cha mẹ 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mệt.Em sẽ làm gì?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075709" y="2057399"/>
            <a:ext cx="3574473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tâm, giúp đỡ cha mẹ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63343" b="22684"/>
          <a:stretch/>
        </p:blipFill>
        <p:spPr bwMode="auto">
          <a:xfrm>
            <a:off x="1478973" y="2393400"/>
            <a:ext cx="6987721" cy="2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mẹ 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luôn ghi nhớ mới là con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53691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Khởi động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Khám phá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Luyện tập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Luyện tập&amp;quot;&quot;/&gt;&lt;property id=&quot;20307&quot; value=&quot;270&quot;/&gt;&lt;/object&gt;&lt;object type=&quot;3&quot; unique_id=&quot;10009&quot;&gt;&lt;property id=&quot;20148&quot; value=&quot;5&quot;/&gt;&lt;property id=&quot;20300&quot; value=&quot;Slide 6 - &amp;quot;Vận dụng&amp;quot;&quot;/&gt;&lt;property id=&quot;20307&quot; value=&quot;266&quot;/&gt;&lt;/object&gt;&lt;object type=&quot;3&quot; unique_id=&quot;10010&quot;&gt;&lt;property id=&quot;20148&quot; value=&quot;5&quot;/&gt;&lt;property id=&quot;20300&quot; value=&quot;Slide 7 - &amp;quot;Vận dụng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Vận dụng&amp;quot;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165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</cp:lastModifiedBy>
  <cp:revision>19</cp:revision>
  <dcterms:created xsi:type="dcterms:W3CDTF">2006-08-16T00:00:00Z</dcterms:created>
  <dcterms:modified xsi:type="dcterms:W3CDTF">2020-11-03T14:28:01Z</dcterms:modified>
</cp:coreProperties>
</file>