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7"/>
  </p:notesMasterIdLst>
  <p:sldIdLst>
    <p:sldId id="326" r:id="rId7"/>
    <p:sldId id="345" r:id="rId8"/>
    <p:sldId id="339" r:id="rId9"/>
    <p:sldId id="340" r:id="rId10"/>
    <p:sldId id="341" r:id="rId11"/>
    <p:sldId id="342" r:id="rId12"/>
    <p:sldId id="343" r:id="rId13"/>
    <p:sldId id="344" r:id="rId14"/>
    <p:sldId id="338" r:id="rId15"/>
    <p:sldId id="327" r:id="rId16"/>
  </p:sldIdLst>
  <p:sldSz cx="12192000" cy="6858000"/>
  <p:notesSz cx="6858000" cy="9144000"/>
  <p:embeddedFontLst>
    <p:embeddedFont>
      <p:font typeface=".VnTime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Raleway" pitchFamily="2" charset="0"/>
      <p:regular r:id="rId28"/>
      <p:bold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10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0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2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2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8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13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6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6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09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7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07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48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60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23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3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9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9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54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20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86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4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6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25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07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29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47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22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93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05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24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96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998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6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2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9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9374" y="5353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6833" y="0"/>
            <a:ext cx="2041264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lang="en-US" sz="400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6133" y="753480"/>
            <a:ext cx="406451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CHIM SÁO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3114" y="1407909"/>
            <a:ext cx="34302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TĐN 5,6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6847" y="3574472"/>
            <a:ext cx="4292534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205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87" y="81640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93720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3173" y="536815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44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hát vỗ tay theo tiết tấu với 2 âm sắc, chia lớp 2 nửa: Nửa 1 hát gõ nhạc cụ thanh phách, nửa 2 hát gõ đệm bằng song loan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9382" y="1281488"/>
            <a:ext cx="12117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i="1">
                <a:solidFill>
                  <a:srgbClr val="6600FF"/>
                </a:solidFill>
                <a:latin typeface="Raleway"/>
              </a:rPr>
              <a:t>Trong rừng </a:t>
            </a:r>
            <a:r>
              <a:rPr lang="en-US" sz="4800" i="1">
                <a:solidFill>
                  <a:srgbClr val="6600FF"/>
                </a:solidFill>
                <a:latin typeface="Raleway"/>
              </a:rPr>
              <a:t> </a:t>
            </a:r>
            <a:r>
              <a:rPr lang="vi-VN" sz="4800" i="1">
                <a:solidFill>
                  <a:srgbClr val="6600FF"/>
                </a:solidFill>
                <a:latin typeface="Raleway"/>
              </a:rPr>
              <a:t>cây xanh sáo đùa sáo</a:t>
            </a:r>
            <a:r>
              <a:rPr lang="en-US" sz="4800" i="1">
                <a:solidFill>
                  <a:srgbClr val="6600FF"/>
                </a:solidFill>
                <a:latin typeface="Raleway"/>
              </a:rPr>
              <a:t> sáo bay   </a:t>
            </a:r>
            <a:endParaRPr lang="en-US" sz="4800" b="1">
              <a:solidFill>
                <a:srgbClr val="FF0000"/>
              </a:solidFill>
              <a:latin typeface="Raleway"/>
            </a:endParaRPr>
          </a:p>
          <a:p>
            <a:br>
              <a:rPr lang="vi-VN" sz="4800">
                <a:solidFill>
                  <a:prstClr val="black"/>
                </a:solidFill>
              </a:rPr>
            </a:br>
            <a:endParaRPr lang="en-US" sz="4800">
              <a:solidFill>
                <a:prstClr val="black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4" y="2137137"/>
            <a:ext cx="914398" cy="12178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2137138"/>
            <a:ext cx="914398" cy="1217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8" y="2226492"/>
            <a:ext cx="914398" cy="12178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0" y="2167072"/>
            <a:ext cx="914398" cy="12178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4" y="2150210"/>
            <a:ext cx="914398" cy="12178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88" y="2137139"/>
            <a:ext cx="914398" cy="12178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75" y="2137139"/>
            <a:ext cx="914398" cy="12178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39" y="2002595"/>
            <a:ext cx="914398" cy="121788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2167072"/>
            <a:ext cx="914398" cy="121788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122205" y="0"/>
            <a:ext cx="4372287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1.ÔN TẬP: CHIM SÁO</a:t>
            </a:r>
          </a:p>
        </p:txBody>
      </p:sp>
    </p:spTree>
    <p:extLst>
      <p:ext uri="{BB962C8B-B14F-4D97-AF65-F5344CB8AC3E}">
        <p14:creationId xmlns:p14="http://schemas.microsoft.com/office/powerpoint/2010/main" val="27418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3173" y="6053468"/>
            <a:ext cx="609600" cy="609600"/>
          </a:xfrm>
          <a:prstGeom prst="rect">
            <a:avLst/>
          </a:prstGeom>
        </p:spPr>
      </p:pic>
      <p:pic>
        <p:nvPicPr>
          <p:cNvPr id="2" name="VAN DOG CHIM SAO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5272" y="637309"/>
            <a:ext cx="8756074" cy="4613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6182" y="41196"/>
            <a:ext cx="897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Xem video để sáng tạo thêm các động tác phụ họa, GV hướng dẫn từng câu sau đó thực hiện</a:t>
            </a:r>
          </a:p>
        </p:txBody>
      </p:sp>
    </p:spTree>
    <p:extLst>
      <p:ext uri="{BB962C8B-B14F-4D97-AF65-F5344CB8AC3E}">
        <p14:creationId xmlns:p14="http://schemas.microsoft.com/office/powerpoint/2010/main" val="38488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5625" y="652930"/>
            <a:ext cx="57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70C0"/>
                </a:solidFill>
              </a:rPr>
              <a:t>- Ôn Luyện cao độ,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914" y="1633303"/>
            <a:ext cx="6364514" cy="3040297"/>
          </a:xfrm>
          <a:prstGeom prst="rect">
            <a:avLst/>
          </a:prstGeom>
        </p:spPr>
      </p:pic>
      <p:pic>
        <p:nvPicPr>
          <p:cNvPr id="11" name="LCD DEN DRMS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2685" y="1328503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2890" y="51930"/>
            <a:ext cx="672588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2.ÔN TẬP: TĐN 5 HOA BÉ NGOAN</a:t>
            </a:r>
          </a:p>
        </p:txBody>
      </p:sp>
    </p:spTree>
    <p:extLst>
      <p:ext uri="{BB962C8B-B14F-4D97-AF65-F5344CB8AC3E}">
        <p14:creationId xmlns:p14="http://schemas.microsoft.com/office/powerpoint/2010/main" val="42276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9466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>
                <a:solidFill>
                  <a:srgbClr val="0070C0"/>
                </a:solidFill>
              </a:rPr>
              <a:t>- Ôn đọc nhạc, nghép lời với các hình thức: Lớp, cá nhân. Chia lớp 2 tổ tổ 1 đọc nhạc, tổ 2 và đổi ngược lại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219" y="0"/>
            <a:ext cx="7259782" cy="4612595"/>
          </a:xfrm>
          <a:prstGeom prst="rect">
            <a:avLst/>
          </a:prstGeom>
        </p:spPr>
      </p:pic>
      <p:pic>
        <p:nvPicPr>
          <p:cNvPr id="2" name="CA BAI TDN5 HOA BE 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6228" y="519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1330297"/>
            <a:ext cx="8257309" cy="909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1" y="4055919"/>
            <a:ext cx="6949805" cy="561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5705" y="673100"/>
            <a:ext cx="365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- Luyện cao độ, tiết tấu</a:t>
            </a:r>
          </a:p>
        </p:txBody>
      </p:sp>
      <p:pic>
        <p:nvPicPr>
          <p:cNvPr id="2" name="LCD DEN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9805" y="163069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9410" y="0"/>
            <a:ext cx="533986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3.ÔN TẬP: TĐN 6 MÚA VUI</a:t>
            </a:r>
          </a:p>
        </p:txBody>
      </p:sp>
    </p:spTree>
    <p:extLst>
      <p:ext uri="{BB962C8B-B14F-4D97-AF65-F5344CB8AC3E}">
        <p14:creationId xmlns:p14="http://schemas.microsoft.com/office/powerpoint/2010/main" val="23084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26" y="0"/>
            <a:ext cx="6406573" cy="2520373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2585" y="95538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9162" y="3817875"/>
            <a:ext cx="5289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>
                <a:solidFill>
                  <a:schemeClr val="bg1"/>
                </a:solidFill>
              </a:rPr>
              <a:t>- Ôn đọc nhạc, nghép lời với các hình thức: Lớp, cá nhân. Chia lớp 2 tổ tổ 1 đọc nhạc, tổ 2 và đổi ngược lại </a:t>
            </a:r>
          </a:p>
        </p:txBody>
      </p:sp>
    </p:spTree>
    <p:extLst>
      <p:ext uri="{BB962C8B-B14F-4D97-AF65-F5344CB8AC3E}">
        <p14:creationId xmlns:p14="http://schemas.microsoft.com/office/powerpoint/2010/main" val="24177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219</Words>
  <Application>Microsoft Office PowerPoint</Application>
  <PresentationFormat>Widescreen</PresentationFormat>
  <Paragraphs>19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Times New Roman</vt:lpstr>
      <vt:lpstr>.VnTime</vt:lpstr>
      <vt:lpstr>Arial</vt:lpstr>
      <vt:lpstr>Calibri Light</vt:lpstr>
      <vt:lpstr>Calibri</vt:lpstr>
      <vt:lpstr>Raleway</vt:lpstr>
      <vt:lpstr>Office Theme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Hường La Thu</cp:lastModifiedBy>
  <cp:revision>153</cp:revision>
  <dcterms:created xsi:type="dcterms:W3CDTF">2020-08-30T12:35:12Z</dcterms:created>
  <dcterms:modified xsi:type="dcterms:W3CDTF">2021-11-21T04:33:47Z</dcterms:modified>
</cp:coreProperties>
</file>