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7" r:id="rId9"/>
    <p:sldId id="270" r:id="rId10"/>
    <p:sldId id="278" r:id="rId11"/>
    <p:sldId id="27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6060" y="6032532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84" y="-99466"/>
            <a:ext cx="4592968" cy="1424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86" y="236488"/>
            <a:ext cx="566215" cy="4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tạo tên các nhạc cụ 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1 sử dụng nhạc cụ Traiengo, nhóm 2 Song loan. Gõ 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gõ theo hình tiết tấu 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file mẫu sau 4 NHÓM kết hợp gõ nhạc cụ đệm cho bài hát Đẹp mãi tuổi thơ cùng với nhạc 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159</Words>
  <Application>Microsoft Macintosh PowerPoint</Application>
  <PresentationFormat>Widescreen</PresentationFormat>
  <Paragraphs>18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Thi Tuyet Hanh</cp:lastModifiedBy>
  <cp:revision>52</cp:revision>
  <dcterms:created xsi:type="dcterms:W3CDTF">2022-04-04T07:27:39Z</dcterms:created>
  <dcterms:modified xsi:type="dcterms:W3CDTF">2022-08-17T02:58:07Z</dcterms:modified>
</cp:coreProperties>
</file>