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96" r:id="rId9"/>
    <p:sldId id="287" r:id="rId10"/>
    <p:sldId id="297" r:id="rId11"/>
    <p:sldId id="298" r:id="rId12"/>
    <p:sldId id="299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8/17/22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5745" y="605721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79" y="-191363"/>
            <a:ext cx="4941767" cy="15331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53" y="95707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thể hiện hòa vào cũng như nối tiếp , nêu cảm nhận về nhạc cụ của nhóm mình so sánh với âm sắc nhạc cụ của nhóm bạn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sắc: êm nhẹ hay vang chói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239</Words>
  <Application>Microsoft Macintosh PowerPoint</Application>
  <PresentationFormat>Widescreen</PresentationFormat>
  <Paragraphs>22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Tuyet Hanh</cp:lastModifiedBy>
  <cp:revision>60</cp:revision>
  <dcterms:created xsi:type="dcterms:W3CDTF">2022-04-04T11:47:32Z</dcterms:created>
  <dcterms:modified xsi:type="dcterms:W3CDTF">2022-08-17T02:57:07Z</dcterms:modified>
</cp:coreProperties>
</file>