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5" r:id="rId4"/>
    <p:sldId id="296" r:id="rId5"/>
    <p:sldId id="299" r:id="rId6"/>
    <p:sldId id="300" r:id="rId7"/>
    <p:sldId id="291" r:id="rId8"/>
    <p:sldId id="301" r:id="rId9"/>
    <p:sldId id="293" r:id="rId10"/>
    <p:sldId id="269" r:id="rId11"/>
    <p:sldId id="270" r:id="rId12"/>
    <p:sldId id="272" r:id="rId13"/>
    <p:sldId id="273" r:id="rId14"/>
    <p:sldId id="287" r:id="rId15"/>
    <p:sldId id="274" r:id="rId16"/>
    <p:sldId id="275" r:id="rId17"/>
  </p:sldIdLst>
  <p:sldSz cx="12192000" cy="6858000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P001 5 hàng" panose="020B0604020202020204" charset="0"/>
      <p:regular r:id="rId29"/>
      <p:bold r:id="rId30"/>
    </p:embeddedFont>
    <p:embeddedFont>
      <p:font typeface=".VnTimeH" panose="020B7200000000000000" pitchFamily="34" charset="0"/>
      <p:regular r:id="rId31"/>
      <p:bold r:id="rId32"/>
      <p:italic r:id="rId33"/>
      <p:boldItalic r:id="rId34"/>
    </p:embeddedFont>
    <p:embeddedFont>
      <p:font typeface="VNI-Times" pitchFamily="2" charset="0"/>
      <p:regular r:id="rId35"/>
      <p:bold r:id="rId36"/>
      <p:italic r:id="rId37"/>
      <p:boldItalic r:id="rId38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hàng đơn vị, hàng chục, hàng trăm)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595784" y="714617"/>
            <a:ext cx="7995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84627" y="1177967"/>
            <a:ext cx="4086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258" y="1576391"/>
            <a:ext cx="4648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640" y="3378200"/>
            <a:ext cx="8666163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7737" y="2297113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02756" y="670949"/>
            <a:ext cx="7049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Thứ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ngày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30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tháng 1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 năm 20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21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586038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51"/>
          <p:cNvSpPr txBox="1">
            <a:spLocks noChangeArrowheads="1"/>
          </p:cNvSpPr>
          <p:nvPr/>
        </p:nvSpPr>
        <p:spPr bwMode="auto">
          <a:xfrm>
            <a:off x="1625599" y="3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err="1" smtClean="0">
                <a:solidFill>
                  <a:srgbClr val="000000"/>
                </a:solidFill>
              </a:rPr>
              <a:t>ba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smtClean="0">
                <a:solidFill>
                  <a:srgbClr val="000000"/>
                </a:solidFill>
              </a:rPr>
              <a:t>30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79" name="Text Box 64"/>
          <p:cNvSpPr txBox="1">
            <a:spLocks noChangeArrowheads="1"/>
          </p:cNvSpPr>
          <p:nvPr/>
        </p:nvSpPr>
        <p:spPr bwMode="auto">
          <a:xfrm>
            <a:off x="4608949" y="90012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3</a:t>
            </a:r>
            <a:r>
              <a:rPr lang="vi-VN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,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ngày 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30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43" y="3159167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solidFill>
                  <a:schemeClr val="bg1"/>
                </a:solidFill>
                <a:latin typeface="+mj-lt"/>
              </a:rPr>
              <a:t>Ta có 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latin typeface="+mj-lt"/>
              </a:rPr>
              <a:t> </a:t>
            </a:r>
            <a:r>
              <a:rPr lang="vi-VN" sz="48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674487"/>
            <a:ext cx="9973420" cy="5509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DFAD58D-0EBC-419F-989B-85AF4FCD2125}"/>
              </a:ext>
            </a:extLst>
          </p:cNvPr>
          <p:cNvSpPr/>
          <p:nvPr/>
        </p:nvSpPr>
        <p:spPr>
          <a:xfrm>
            <a:off x="1990367" y="787401"/>
            <a:ext cx="7719886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:a16="http://schemas.microsoft.com/office/drawing/2014/main" id="{E0AE9B33-1992-4B29-A226-15230A211BC3}"/>
              </a:ext>
            </a:extLst>
          </p:cNvPr>
          <p:cNvSpPr/>
          <p:nvPr/>
        </p:nvSpPr>
        <p:spPr>
          <a:xfrm flipH="1">
            <a:off x="1876893" y="181314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:a16="http://schemas.microsoft.com/office/drawing/2014/main" id="{92CE15DC-0160-4759-832A-C158A1D0F5D9}"/>
              </a:ext>
            </a:extLst>
          </p:cNvPr>
          <p:cNvSpPr/>
          <p:nvPr/>
        </p:nvSpPr>
        <p:spPr>
          <a:xfrm flipH="1">
            <a:off x="1876893" y="312085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714;p44">
            <a:extLst>
              <a:ext uri="{FF2B5EF4-FFF2-40B4-BE49-F238E27FC236}">
                <a16:creationId xmlns:a16="http://schemas.microsoft.com/office/drawing/2014/main" id="{4791C484-D973-4766-AF15-083CA7208125}"/>
              </a:ext>
            </a:extLst>
          </p:cNvPr>
          <p:cNvSpPr/>
          <p:nvPr/>
        </p:nvSpPr>
        <p:spPr>
          <a:xfrm flipH="1">
            <a:off x="1938709" y="4652184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CC0C4F-C923-446E-BDC1-1E13188C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3"/>
    </mc:Choice>
    <mc:Fallback xmlns=""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6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945</Words>
  <Application>Microsoft Office PowerPoint</Application>
  <PresentationFormat>Widescreen</PresentationFormat>
  <Paragraphs>222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.VnTime</vt:lpstr>
      <vt:lpstr>Calibri</vt:lpstr>
      <vt:lpstr>Calibri Light</vt:lpstr>
      <vt:lpstr>iCiel Cadena</vt:lpstr>
      <vt:lpstr>HP001 5 hàng</vt:lpstr>
      <vt:lpstr>Arial</vt:lpstr>
      <vt:lpstr>.VnTimeH</vt:lpstr>
      <vt:lpstr>VNI-Times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Administrator</cp:lastModifiedBy>
  <cp:revision>236</cp:revision>
  <dcterms:created xsi:type="dcterms:W3CDTF">2017-11-03T06:59:44Z</dcterms:created>
  <dcterms:modified xsi:type="dcterms:W3CDTF">2021-11-30T02:14:27Z</dcterms:modified>
</cp:coreProperties>
</file>