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handoutMasterIdLst>
    <p:handoutMasterId r:id="rId32"/>
  </p:handoutMasterIdLst>
  <p:sldIdLst>
    <p:sldId id="256" r:id="rId2"/>
    <p:sldId id="257" r:id="rId3"/>
    <p:sldId id="319" r:id="rId4"/>
    <p:sldId id="259" r:id="rId5"/>
    <p:sldId id="304" r:id="rId6"/>
    <p:sldId id="306" r:id="rId7"/>
    <p:sldId id="331" r:id="rId8"/>
    <p:sldId id="332" r:id="rId9"/>
    <p:sldId id="260" r:id="rId10"/>
    <p:sldId id="305" r:id="rId11"/>
    <p:sldId id="333" r:id="rId12"/>
    <p:sldId id="310" r:id="rId13"/>
    <p:sldId id="314" r:id="rId14"/>
    <p:sldId id="315" r:id="rId15"/>
    <p:sldId id="335" r:id="rId16"/>
    <p:sldId id="316" r:id="rId17"/>
    <p:sldId id="317" r:id="rId18"/>
    <p:sldId id="336" r:id="rId19"/>
    <p:sldId id="261" r:id="rId20"/>
    <p:sldId id="324" r:id="rId21"/>
    <p:sldId id="328" r:id="rId22"/>
    <p:sldId id="329" r:id="rId23"/>
    <p:sldId id="330" r:id="rId24"/>
    <p:sldId id="325" r:id="rId25"/>
    <p:sldId id="326" r:id="rId26"/>
    <p:sldId id="338" r:id="rId27"/>
    <p:sldId id="337" r:id="rId28"/>
    <p:sldId id="323" r:id="rId29"/>
    <p:sldId id="262" r:id="rId30"/>
  </p:sldIdLst>
  <p:sldSz cx="12192000" cy="6858000"/>
  <p:notesSz cx="6858000" cy="9144000"/>
  <p:embeddedFontLst>
    <p:embeddedFont>
      <p:font typeface="等线" panose="02010600030101010101" pitchFamily="2" charset="-122"/>
      <p:regular r:id="rId33"/>
      <p:bold r:id="rId34"/>
    </p:embeddedFont>
    <p:embeddedFont>
      <p:font typeface="等线 Light" panose="02010600030101010101" pitchFamily="2" charset="-122"/>
      <p:regular r:id="rId35"/>
    </p:embeddedFont>
    <p:embeddedFont>
      <p:font typeface="Microsoft YaHei UI" panose="020B0503020204020204" pitchFamily="34" charset="-122"/>
      <p:regular r:id="rId36"/>
      <p:bold r:id="rId37"/>
    </p:embeddedFont>
    <p:embeddedFont>
      <p:font typeface="Calibri" panose="020F0502020204030204" pitchFamily="34" charset="0"/>
      <p:regular r:id="rId38"/>
      <p:bold r:id="rId39"/>
      <p:italic r:id="rId40"/>
      <p:boldItalic r:id="rId41"/>
    </p:embeddedFont>
    <p:embeddedFont>
      <p:font typeface="Tahoma" panose="020B0604030504040204" pitchFamily="34" charset="0"/>
      <p:regular r:id="rId42"/>
      <p:bold r:id="rId43"/>
    </p:embeddedFont>
    <p:embeddedFont>
      <p:font typeface="UTM Ambrose" panose="02040603050506020204" pitchFamily="18" charset="0"/>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FD7"/>
    <a:srgbClr val="EDF7F9"/>
    <a:srgbClr val="EBF6F8"/>
    <a:srgbClr val="EBF6FA"/>
    <a:srgbClr val="D5DDDE"/>
    <a:srgbClr val="C5D99B"/>
    <a:srgbClr val="C48368"/>
    <a:srgbClr val="E6E6E6"/>
    <a:srgbClr val="00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3097" autoAdjust="0"/>
  </p:normalViewPr>
  <p:slideViewPr>
    <p:cSldViewPr snapToGrid="0" showGuides="1">
      <p:cViewPr>
        <p:scale>
          <a:sx n="25" d="100"/>
          <a:sy n="25" d="100"/>
        </p:scale>
        <p:origin x="2028" y="1086"/>
      </p:cViewPr>
      <p:guideLst>
        <p:guide orient="horz" pos="2137"/>
        <p:guide pos="3840"/>
      </p:guideLst>
    </p:cSldViewPr>
  </p:slideViewPr>
  <p:notesTextViewPr>
    <p:cViewPr>
      <p:scale>
        <a:sx n="1" d="1"/>
        <a:sy n="1" d="1"/>
      </p:scale>
      <p:origin x="0" y="0"/>
    </p:cViewPr>
  </p:notesTextViewPr>
  <p:notesViewPr>
    <p:cSldViewPr snapToGrid="0">
      <p:cViewPr varScale="1">
        <p:scale>
          <a:sx n="49" d="100"/>
          <a:sy n="49" d="100"/>
        </p:scale>
        <p:origin x="298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934B02-048B-4049-8286-87A0C72647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0B6A3D8-59B3-4602-9547-AEB2572548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3E4AAF-D045-446B-9D7E-54A0C6CF466C}" type="datetimeFigureOut">
              <a:rPr lang="en-US" smtClean="0"/>
              <a:t>26/12/2021</a:t>
            </a:fld>
            <a:endParaRPr lang="en-US"/>
          </a:p>
        </p:txBody>
      </p:sp>
      <p:sp>
        <p:nvSpPr>
          <p:cNvPr id="4" name="Footer Placeholder 3">
            <a:extLst>
              <a:ext uri="{FF2B5EF4-FFF2-40B4-BE49-F238E27FC236}">
                <a16:creationId xmlns:a16="http://schemas.microsoft.com/office/drawing/2014/main" id="{F934B46C-1F5F-46D1-8FBC-5B4EEAEABA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43610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DFF44-1AE3-4BA7-B709-D2DDC7C4A7F2}" type="datetimeFigureOut">
              <a:rPr lang="zh-CN" altLang="en-US" smtClean="0"/>
              <a:t>2021/12/26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5BAC6-6881-44A0-A808-F1B1503684E6}" type="slidenum">
              <a:rPr lang="zh-CN" altLang="en-US" smtClean="0"/>
              <a:t>‹#›</a:t>
            </a:fld>
            <a:endParaRPr lang="zh-CN" altLang="en-US"/>
          </a:p>
        </p:txBody>
      </p:sp>
    </p:spTree>
    <p:extLst>
      <p:ext uri="{BB962C8B-B14F-4D97-AF65-F5344CB8AC3E}">
        <p14:creationId xmlns:p14="http://schemas.microsoft.com/office/powerpoint/2010/main" val="364969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1</a:t>
            </a:fld>
            <a:endParaRPr lang="zh-CN" altLang="en-US"/>
          </a:p>
        </p:txBody>
      </p:sp>
    </p:spTree>
    <p:extLst>
      <p:ext uri="{BB962C8B-B14F-4D97-AF65-F5344CB8AC3E}">
        <p14:creationId xmlns:p14="http://schemas.microsoft.com/office/powerpoint/2010/main" val="262345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29</a:t>
            </a:fld>
            <a:endParaRPr lang="zh-CN" altLang="en-US"/>
          </a:p>
        </p:txBody>
      </p:sp>
    </p:spTree>
    <p:extLst>
      <p:ext uri="{BB962C8B-B14F-4D97-AF65-F5344CB8AC3E}">
        <p14:creationId xmlns:p14="http://schemas.microsoft.com/office/powerpoint/2010/main" val="399279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2</a:t>
            </a:fld>
            <a:endParaRPr lang="zh-CN" altLang="en-US"/>
          </a:p>
        </p:txBody>
      </p:sp>
    </p:spTree>
    <p:extLst>
      <p:ext uri="{BB962C8B-B14F-4D97-AF65-F5344CB8AC3E}">
        <p14:creationId xmlns:p14="http://schemas.microsoft.com/office/powerpoint/2010/main" val="162877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4</a:t>
            </a:fld>
            <a:endParaRPr lang="zh-CN" altLang="en-US"/>
          </a:p>
        </p:txBody>
      </p:sp>
    </p:spTree>
    <p:extLst>
      <p:ext uri="{BB962C8B-B14F-4D97-AF65-F5344CB8AC3E}">
        <p14:creationId xmlns:p14="http://schemas.microsoft.com/office/powerpoint/2010/main" val="483470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7</a:t>
            </a:fld>
            <a:endParaRPr lang="zh-CN" altLang="en-US"/>
          </a:p>
        </p:txBody>
      </p:sp>
    </p:spTree>
    <p:extLst>
      <p:ext uri="{BB962C8B-B14F-4D97-AF65-F5344CB8AC3E}">
        <p14:creationId xmlns:p14="http://schemas.microsoft.com/office/powerpoint/2010/main" val="4150041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9</a:t>
            </a:fld>
            <a:endParaRPr lang="zh-CN" altLang="en-US"/>
          </a:p>
        </p:txBody>
      </p:sp>
    </p:spTree>
    <p:extLst>
      <p:ext uri="{BB962C8B-B14F-4D97-AF65-F5344CB8AC3E}">
        <p14:creationId xmlns:p14="http://schemas.microsoft.com/office/powerpoint/2010/main" val="1871035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hình bé ở bên góc trái slide để HS xem ảnh minh họa từ "n</a:t>
            </a:r>
            <a:r>
              <a:rPr lang="vi-VN"/>
              <a:t>ư</a:t>
            </a:r>
            <a:r>
              <a:rPr lang="en-US"/>
              <a:t>ơng"</a:t>
            </a:r>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10</a:t>
            </a:fld>
            <a:endParaRPr lang="zh-CN" altLang="en-US"/>
          </a:p>
        </p:txBody>
      </p:sp>
    </p:spTree>
    <p:extLst>
      <p:ext uri="{BB962C8B-B14F-4D97-AF65-F5344CB8AC3E}">
        <p14:creationId xmlns:p14="http://schemas.microsoft.com/office/powerpoint/2010/main" val="399277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75BAC6-6881-44A0-A808-F1B1503684E6}" type="slidenum">
              <a:rPr lang="zh-CN" altLang="en-US" smtClean="0"/>
              <a:t>19</a:t>
            </a:fld>
            <a:endParaRPr lang="zh-CN" altLang="en-US"/>
          </a:p>
        </p:txBody>
      </p:sp>
    </p:spTree>
    <p:extLst>
      <p:ext uri="{BB962C8B-B14F-4D97-AF65-F5344CB8AC3E}">
        <p14:creationId xmlns:p14="http://schemas.microsoft.com/office/powerpoint/2010/main" val="121677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hình bé ở bên phải từ "cây cọ" để HS xem ảnh minh họa từ "cây cọ" và một số sản phẩm từ cọ</a:t>
            </a:r>
          </a:p>
          <a:p>
            <a:endParaRPr lang="en-US"/>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20</a:t>
            </a:fld>
            <a:endParaRPr lang="zh-CN" altLang="en-US"/>
          </a:p>
        </p:txBody>
      </p:sp>
    </p:spTree>
    <p:extLst>
      <p:ext uri="{BB962C8B-B14F-4D97-AF65-F5344CB8AC3E}">
        <p14:creationId xmlns:p14="http://schemas.microsoft.com/office/powerpoint/2010/main" val="3253740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75BAC6-6881-44A0-A808-F1B1503684E6}" type="slidenum">
              <a:rPr lang="zh-CN" altLang="en-US" smtClean="0"/>
              <a:t>21</a:t>
            </a:fld>
            <a:endParaRPr lang="zh-CN" altLang="en-US"/>
          </a:p>
        </p:txBody>
      </p:sp>
    </p:spTree>
    <p:extLst>
      <p:ext uri="{BB962C8B-B14F-4D97-AF65-F5344CB8AC3E}">
        <p14:creationId xmlns:p14="http://schemas.microsoft.com/office/powerpoint/2010/main" val="191772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11368-9801-40E3-9BE3-142736D10D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52BB9E8-8871-4CB5-AA56-9FA33751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662ED46-4D9D-4B8F-851A-8962DF3EDC10}"/>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24E44608-1026-491E-9942-84A612CF425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D1E435-8970-4D51-94B5-C6CC623A666D}"/>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3706917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2D20B61-C62F-4F59-87F2-3E06972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895" y="5862391"/>
            <a:ext cx="923333" cy="307777"/>
          </a:xfrm>
          <a:prstGeom prst="rect">
            <a:avLst/>
          </a:prstGeom>
        </p:spPr>
      </p:pic>
      <p:pic>
        <p:nvPicPr>
          <p:cNvPr id="4" name="Picture 3">
            <a:extLst>
              <a:ext uri="{FF2B5EF4-FFF2-40B4-BE49-F238E27FC236}">
                <a16:creationId xmlns:a16="http://schemas.microsoft.com/office/drawing/2014/main" id="{857320DA-5B9C-4D29-BA62-E7C1A52E13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7059168"/>
          </a:xfrm>
          <a:prstGeom prst="rect">
            <a:avLst/>
          </a:prstGeom>
        </p:spPr>
      </p:pic>
    </p:spTree>
    <p:extLst>
      <p:ext uri="{BB962C8B-B14F-4D97-AF65-F5344CB8AC3E}">
        <p14:creationId xmlns:p14="http://schemas.microsoft.com/office/powerpoint/2010/main" val="36423781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9ED7E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A90B-D177-44A3-8534-9B94FE28E713}"/>
              </a:ext>
            </a:extLst>
          </p:cNvPr>
          <p:cNvSpPr/>
          <p:nvPr userDrawn="1"/>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25354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B2BA11-67E6-474F-9E78-D2656FAF1D4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BBAA2E-C8D9-4135-A95F-0A17ED938E6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5E0C932-D35D-4111-98E8-4D7024595604}"/>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23F35C05-A93F-4BD9-8EA2-FA012753296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BD741F-ACE6-42B0-8A2A-4725990C7C98}"/>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14067821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B5BA9E-FE11-4AAE-85D5-DA80AABE32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7FD3EC-BF30-4846-8691-8D0F0A68DE1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F9A24A-9B91-424E-AE10-E5C6A5BE3B85}"/>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F0F1B209-8E0B-434F-95DB-DD7A50A5D5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51A4C5-4E63-46E0-878E-9A97FFB1D037}"/>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9115618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D7E8C8-5E8A-48CF-B5A3-DC94CDC2ECF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F3EB090-EAB7-4EF2-977B-96B640499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BB3CB22-97B6-49E3-9189-B55D55E16306}"/>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ED92F3D9-5816-4AA7-8B44-5C1C89FCC1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7912EE-1C02-40A1-870F-AE0788C31E62}"/>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1647653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AB05E-A83B-47A8-9DF8-5F6DDA1D42F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265090C-0DF3-453F-8FDE-44D2AFB953E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498AEA4-166E-4B89-B918-4FEECF861F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95A64B6-B4B4-4911-A048-6CB3F6B7CBB0}"/>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6" name="页脚占位符 5">
            <a:extLst>
              <a:ext uri="{FF2B5EF4-FFF2-40B4-BE49-F238E27FC236}">
                <a16:creationId xmlns:a16="http://schemas.microsoft.com/office/drawing/2014/main" id="{77C99FD3-3C95-4A69-8827-3ECB5E18494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65FE578-7238-4EC2-A2FA-56C6E3F62008}"/>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38162173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6013E-0BE0-40D7-935C-46ADF3C893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75596E-E6D8-44FD-8B88-3919EDFB9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F963CFD-17BA-4254-A5BD-3ADC8289F88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1CF005-4775-4B24-B771-F5468E1BD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F07D1D2-E71E-4F6D-9128-4B7E18C39F3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3ED537-60EA-4583-96D7-6D55F6481E93}"/>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8" name="页脚占位符 7">
            <a:extLst>
              <a:ext uri="{FF2B5EF4-FFF2-40B4-BE49-F238E27FC236}">
                <a16:creationId xmlns:a16="http://schemas.microsoft.com/office/drawing/2014/main" id="{21EA8E0C-46DA-4069-85D7-E711C0D0CC5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F98EE06-3906-4D67-8EA1-D87D65CF88C5}"/>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2410127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B1A21-D2E7-4368-BD25-F2E1A9E6ED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AF054E7-7A40-47BB-B238-096FCA7A80AD}"/>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4" name="页脚占位符 3">
            <a:extLst>
              <a:ext uri="{FF2B5EF4-FFF2-40B4-BE49-F238E27FC236}">
                <a16:creationId xmlns:a16="http://schemas.microsoft.com/office/drawing/2014/main" id="{E7C28814-B808-407C-B29A-CC585426F5D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1B93521-1C54-4ACE-9E4C-E5148780DC63}"/>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Tree>
    <p:extLst>
      <p:ext uri="{BB962C8B-B14F-4D97-AF65-F5344CB8AC3E}">
        <p14:creationId xmlns:p14="http://schemas.microsoft.com/office/powerpoint/2010/main" val="8253214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E6D6CE6-8069-434B-BF73-3C78076FC4FE}"/>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3" name="页脚占位符 2">
            <a:extLst>
              <a:ext uri="{FF2B5EF4-FFF2-40B4-BE49-F238E27FC236}">
                <a16:creationId xmlns:a16="http://schemas.microsoft.com/office/drawing/2014/main" id="{808F1C1E-6A77-4C39-8F44-9FC9700A397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CCFF02A-8B5B-4A66-8EA0-F57E5993DC37}"/>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pic>
        <p:nvPicPr>
          <p:cNvPr id="6" name="图片 5">
            <a:extLst>
              <a:ext uri="{FF2B5EF4-FFF2-40B4-BE49-F238E27FC236}">
                <a16:creationId xmlns:a16="http://schemas.microsoft.com/office/drawing/2014/main" id="{E2684D2E-3419-47B5-9D48-E463A9ECC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 y="0"/>
            <a:ext cx="12191082" cy="6858000"/>
          </a:xfrm>
          <a:prstGeom prst="rect">
            <a:avLst/>
          </a:prstGeom>
        </p:spPr>
      </p:pic>
    </p:spTree>
    <p:extLst>
      <p:ext uri="{BB962C8B-B14F-4D97-AF65-F5344CB8AC3E}">
        <p14:creationId xmlns:p14="http://schemas.microsoft.com/office/powerpoint/2010/main" val="2362738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91E3B-FEA8-40BA-B1DF-3FEAD6C0E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64" y="0"/>
            <a:ext cx="12716258" cy="6858000"/>
          </a:xfrm>
          <a:prstGeom prst="rect">
            <a:avLst/>
          </a:prstGeom>
        </p:spPr>
      </p:pic>
    </p:spTree>
    <p:extLst>
      <p:ext uri="{BB962C8B-B14F-4D97-AF65-F5344CB8AC3E}">
        <p14:creationId xmlns:p14="http://schemas.microsoft.com/office/powerpoint/2010/main" val="10956630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9384F29-BAA1-46B7-81B6-D89FBF42928E}"/>
              </a:ext>
            </a:extLst>
          </p:cNvPr>
          <p:cNvSpPr>
            <a:spLocks noGrp="1"/>
          </p:cNvSpPr>
          <p:nvPr>
            <p:ph type="dt" sz="half" idx="10"/>
          </p:nvPr>
        </p:nvSpPr>
        <p:spPr/>
        <p:txBody>
          <a:bodyPr/>
          <a:lstStyle/>
          <a:p>
            <a:fld id="{47A217CF-12AD-445C-B107-AACC8865172A}" type="datetimeFigureOut">
              <a:rPr lang="zh-CN" altLang="en-US" smtClean="0"/>
              <a:t>2021/12/26</a:t>
            </a:fld>
            <a:endParaRPr lang="zh-CN" altLang="en-US"/>
          </a:p>
        </p:txBody>
      </p:sp>
      <p:sp>
        <p:nvSpPr>
          <p:cNvPr id="4" name="页脚占位符 3">
            <a:extLst>
              <a:ext uri="{FF2B5EF4-FFF2-40B4-BE49-F238E27FC236}">
                <a16:creationId xmlns:a16="http://schemas.microsoft.com/office/drawing/2014/main" id="{5CB1CD67-B33B-4603-A74D-BFFF7E277AA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1FF2402-35E3-4FF5-ACBD-75DCDDA77A36}"/>
              </a:ext>
            </a:extLst>
          </p:cNvPr>
          <p:cNvSpPr>
            <a:spLocks noGrp="1"/>
          </p:cNvSpPr>
          <p:nvPr>
            <p:ph type="sldNum" sz="quarter" idx="12"/>
          </p:nvPr>
        </p:nvSpPr>
        <p:spPr/>
        <p:txBody>
          <a:bodyPr/>
          <a:lstStyle/>
          <a:p>
            <a:fld id="{50F6C57B-F446-4A06-9E14-86B49B338EC4}" type="slidenum">
              <a:rPr lang="zh-CN" altLang="en-US" smtClean="0"/>
              <a:t>‹#›</a:t>
            </a:fld>
            <a:endParaRPr lang="zh-CN" altLang="en-US"/>
          </a:p>
        </p:txBody>
      </p:sp>
      <p:sp>
        <p:nvSpPr>
          <p:cNvPr id="7" name="Freeform: Shape 6">
            <a:extLst>
              <a:ext uri="{FF2B5EF4-FFF2-40B4-BE49-F238E27FC236}">
                <a16:creationId xmlns:a16="http://schemas.microsoft.com/office/drawing/2014/main" id="{F7E4C82A-9318-4F26-BF60-68E1FD89988A}"/>
              </a:ext>
            </a:extLst>
          </p:cNvPr>
          <p:cNvSpPr/>
          <p:nvPr userDrawn="1"/>
        </p:nvSpPr>
        <p:spPr>
          <a:xfrm>
            <a:off x="-34766" y="0"/>
            <a:ext cx="11331416" cy="4447198"/>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373AB92A-42A7-43BB-B8A1-D28CBEF42F74}"/>
              </a:ext>
            </a:extLst>
          </p:cNvPr>
          <p:cNvSpPr/>
          <p:nvPr userDrawn="1"/>
        </p:nvSpPr>
        <p:spPr>
          <a:xfrm>
            <a:off x="-34766" y="-21663"/>
            <a:ext cx="9236363" cy="384810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AD4508C-EA7F-40EF-B9E0-0CA0CC07B68C}"/>
              </a:ext>
            </a:extLst>
          </p:cNvPr>
          <p:cNvSpPr/>
          <p:nvPr userDrawn="1"/>
        </p:nvSpPr>
        <p:spPr>
          <a:xfrm>
            <a:off x="-418884" y="-952500"/>
            <a:ext cx="12741116" cy="7810500"/>
          </a:xfrm>
          <a:custGeom>
            <a:avLst/>
            <a:gdLst>
              <a:gd name="connsiteX0" fmla="*/ 9232871 w 12335053"/>
              <a:gd name="connsiteY0" fmla="*/ 4667677 h 7784528"/>
              <a:gd name="connsiteX1" fmla="*/ 9229161 w 12335053"/>
              <a:gd name="connsiteY1" fmla="*/ 4673318 h 7784528"/>
              <a:gd name="connsiteX2" fmla="*/ 9231881 w 12335053"/>
              <a:gd name="connsiteY2" fmla="*/ 4669034 h 7784528"/>
              <a:gd name="connsiteX3" fmla="*/ 10591337 w 12335053"/>
              <a:gd name="connsiteY3" fmla="*/ 3241911 h 7784528"/>
              <a:gd name="connsiteX4" fmla="*/ 10588506 w 12335053"/>
              <a:gd name="connsiteY4" fmla="*/ 3253894 h 7784528"/>
              <a:gd name="connsiteX5" fmla="*/ 10588173 w 12335053"/>
              <a:gd name="connsiteY5" fmla="*/ 3255279 h 7784528"/>
              <a:gd name="connsiteX6" fmla="*/ 10588448 w 12335053"/>
              <a:gd name="connsiteY6" fmla="*/ 3253998 h 7784528"/>
              <a:gd name="connsiteX7" fmla="*/ 10591181 w 12335053"/>
              <a:gd name="connsiteY7" fmla="*/ 3242371 h 7784528"/>
              <a:gd name="connsiteX8" fmla="*/ 10591337 w 12335053"/>
              <a:gd name="connsiteY8" fmla="*/ 3241911 h 7784528"/>
              <a:gd name="connsiteX9" fmla="*/ 12335053 w 12335053"/>
              <a:gd name="connsiteY9" fmla="*/ 0 h 7784528"/>
              <a:gd name="connsiteX10" fmla="*/ 12335053 w 12335053"/>
              <a:gd name="connsiteY10" fmla="*/ 7784528 h 7784528"/>
              <a:gd name="connsiteX11" fmla="*/ 0 w 12335053"/>
              <a:gd name="connsiteY11" fmla="*/ 7784528 h 7784528"/>
              <a:gd name="connsiteX12" fmla="*/ 0 w 12335053"/>
              <a:gd name="connsiteY12" fmla="*/ 7021468 h 7784528"/>
              <a:gd name="connsiteX13" fmla="*/ 13439 w 12335053"/>
              <a:gd name="connsiteY13" fmla="*/ 7028155 h 7784528"/>
              <a:gd name="connsiteX14" fmla="*/ 48828 w 12335053"/>
              <a:gd name="connsiteY14" fmla="*/ 7046788 h 7784528"/>
              <a:gd name="connsiteX15" fmla="*/ 297614 w 12335053"/>
              <a:gd name="connsiteY15" fmla="*/ 7119577 h 7784528"/>
              <a:gd name="connsiteX16" fmla="*/ 386467 w 12335053"/>
              <a:gd name="connsiteY16" fmla="*/ 7155973 h 7784528"/>
              <a:gd name="connsiteX17" fmla="*/ 439778 w 12335053"/>
              <a:gd name="connsiteY17" fmla="*/ 7174170 h 7784528"/>
              <a:gd name="connsiteX18" fmla="*/ 493090 w 12335053"/>
              <a:gd name="connsiteY18" fmla="*/ 7228762 h 7784528"/>
              <a:gd name="connsiteX19" fmla="*/ 546401 w 12335053"/>
              <a:gd name="connsiteY19" fmla="*/ 7265158 h 7784528"/>
              <a:gd name="connsiteX20" fmla="*/ 581944 w 12335053"/>
              <a:gd name="connsiteY20" fmla="*/ 7301553 h 7784528"/>
              <a:gd name="connsiteX21" fmla="*/ 635254 w 12335053"/>
              <a:gd name="connsiteY21" fmla="*/ 7319750 h 7784528"/>
              <a:gd name="connsiteX22" fmla="*/ 706336 w 12335053"/>
              <a:gd name="connsiteY22" fmla="*/ 7356146 h 7784528"/>
              <a:gd name="connsiteX23" fmla="*/ 759648 w 12335053"/>
              <a:gd name="connsiteY23" fmla="*/ 7392540 h 7784528"/>
              <a:gd name="connsiteX24" fmla="*/ 1026205 w 12335053"/>
              <a:gd name="connsiteY24" fmla="*/ 7410738 h 7784528"/>
              <a:gd name="connsiteX25" fmla="*/ 1079516 w 12335053"/>
              <a:gd name="connsiteY25" fmla="*/ 7447132 h 7784528"/>
              <a:gd name="connsiteX26" fmla="*/ 1683714 w 12335053"/>
              <a:gd name="connsiteY26" fmla="*/ 7483528 h 7784528"/>
              <a:gd name="connsiteX27" fmla="*/ 1843648 w 12335053"/>
              <a:gd name="connsiteY27" fmla="*/ 7447132 h 7784528"/>
              <a:gd name="connsiteX28" fmla="*/ 1985813 w 12335053"/>
              <a:gd name="connsiteY28" fmla="*/ 7428935 h 7784528"/>
              <a:gd name="connsiteX29" fmla="*/ 2074665 w 12335053"/>
              <a:gd name="connsiteY29" fmla="*/ 7410738 h 7784528"/>
              <a:gd name="connsiteX30" fmla="*/ 2216829 w 12335053"/>
              <a:gd name="connsiteY30" fmla="*/ 7392540 h 7784528"/>
              <a:gd name="connsiteX31" fmla="*/ 2341224 w 12335053"/>
              <a:gd name="connsiteY31" fmla="*/ 7337947 h 7784528"/>
              <a:gd name="connsiteX32" fmla="*/ 2501157 w 12335053"/>
              <a:gd name="connsiteY32" fmla="*/ 7283355 h 7784528"/>
              <a:gd name="connsiteX33" fmla="*/ 2678862 w 12335053"/>
              <a:gd name="connsiteY33" fmla="*/ 7174170 h 7784528"/>
              <a:gd name="connsiteX34" fmla="*/ 2909880 w 12335053"/>
              <a:gd name="connsiteY34" fmla="*/ 7028590 h 7784528"/>
              <a:gd name="connsiteX35" fmla="*/ 3016502 w 12335053"/>
              <a:gd name="connsiteY35" fmla="*/ 6937602 h 7784528"/>
              <a:gd name="connsiteX36" fmla="*/ 3069815 w 12335053"/>
              <a:gd name="connsiteY36" fmla="*/ 6901206 h 7784528"/>
              <a:gd name="connsiteX37" fmla="*/ 3123126 w 12335053"/>
              <a:gd name="connsiteY37" fmla="*/ 6846615 h 7784528"/>
              <a:gd name="connsiteX38" fmla="*/ 3211977 w 12335053"/>
              <a:gd name="connsiteY38" fmla="*/ 6792021 h 7784528"/>
              <a:gd name="connsiteX39" fmla="*/ 3336372 w 12335053"/>
              <a:gd name="connsiteY39" fmla="*/ 6701035 h 7784528"/>
              <a:gd name="connsiteX40" fmla="*/ 3389685 w 12335053"/>
              <a:gd name="connsiteY40" fmla="*/ 6682836 h 7784528"/>
              <a:gd name="connsiteX41" fmla="*/ 3460765 w 12335053"/>
              <a:gd name="connsiteY41" fmla="*/ 6628244 h 7784528"/>
              <a:gd name="connsiteX42" fmla="*/ 3585159 w 12335053"/>
              <a:gd name="connsiteY42" fmla="*/ 6610047 h 7784528"/>
              <a:gd name="connsiteX43" fmla="*/ 3762863 w 12335053"/>
              <a:gd name="connsiteY43" fmla="*/ 6573651 h 7784528"/>
              <a:gd name="connsiteX44" fmla="*/ 4136044 w 12335053"/>
              <a:gd name="connsiteY44" fmla="*/ 6591850 h 7784528"/>
              <a:gd name="connsiteX45" fmla="*/ 4278208 w 12335053"/>
              <a:gd name="connsiteY45" fmla="*/ 6610047 h 7784528"/>
              <a:gd name="connsiteX46" fmla="*/ 4384831 w 12335053"/>
              <a:gd name="connsiteY46" fmla="*/ 6646442 h 7784528"/>
              <a:gd name="connsiteX47" fmla="*/ 4562535 w 12335053"/>
              <a:gd name="connsiteY47" fmla="*/ 6701035 h 7784528"/>
              <a:gd name="connsiteX48" fmla="*/ 4615848 w 12335053"/>
              <a:gd name="connsiteY48" fmla="*/ 6719232 h 7784528"/>
              <a:gd name="connsiteX49" fmla="*/ 4793553 w 12335053"/>
              <a:gd name="connsiteY49" fmla="*/ 6755627 h 7784528"/>
              <a:gd name="connsiteX50" fmla="*/ 5006800 w 12335053"/>
              <a:gd name="connsiteY50" fmla="*/ 6773824 h 7784528"/>
              <a:gd name="connsiteX51" fmla="*/ 5433290 w 12335053"/>
              <a:gd name="connsiteY51" fmla="*/ 6828417 h 7784528"/>
              <a:gd name="connsiteX52" fmla="*/ 6037488 w 12335053"/>
              <a:gd name="connsiteY52" fmla="*/ 6810220 h 7784528"/>
              <a:gd name="connsiteX53" fmla="*/ 6232966 w 12335053"/>
              <a:gd name="connsiteY53" fmla="*/ 6773824 h 7784528"/>
              <a:gd name="connsiteX54" fmla="*/ 6321816 w 12335053"/>
              <a:gd name="connsiteY54" fmla="*/ 6701035 h 7784528"/>
              <a:gd name="connsiteX55" fmla="*/ 6428439 w 12335053"/>
              <a:gd name="connsiteY55" fmla="*/ 6682836 h 7784528"/>
              <a:gd name="connsiteX56" fmla="*/ 6481751 w 12335053"/>
              <a:gd name="connsiteY56" fmla="*/ 6664639 h 7784528"/>
              <a:gd name="connsiteX57" fmla="*/ 6623914 w 12335053"/>
              <a:gd name="connsiteY57" fmla="*/ 6591850 h 7784528"/>
              <a:gd name="connsiteX58" fmla="*/ 6694997 w 12335053"/>
              <a:gd name="connsiteY58" fmla="*/ 6555454 h 7784528"/>
              <a:gd name="connsiteX59" fmla="*/ 6748309 w 12335053"/>
              <a:gd name="connsiteY59" fmla="*/ 6537256 h 7784528"/>
              <a:gd name="connsiteX60" fmla="*/ 6943783 w 12335053"/>
              <a:gd name="connsiteY60" fmla="*/ 6391677 h 7784528"/>
              <a:gd name="connsiteX61" fmla="*/ 6979326 w 12335053"/>
              <a:gd name="connsiteY61" fmla="*/ 6355281 h 7784528"/>
              <a:gd name="connsiteX62" fmla="*/ 7032636 w 12335053"/>
              <a:gd name="connsiteY62" fmla="*/ 6282491 h 7784528"/>
              <a:gd name="connsiteX63" fmla="*/ 7103718 w 12335053"/>
              <a:gd name="connsiteY63" fmla="*/ 6227898 h 7784528"/>
              <a:gd name="connsiteX64" fmla="*/ 7245883 w 12335053"/>
              <a:gd name="connsiteY64" fmla="*/ 6082318 h 7784528"/>
              <a:gd name="connsiteX65" fmla="*/ 7299195 w 12335053"/>
              <a:gd name="connsiteY65" fmla="*/ 6027726 h 7784528"/>
              <a:gd name="connsiteX66" fmla="*/ 7370276 w 12335053"/>
              <a:gd name="connsiteY66" fmla="*/ 5973133 h 7784528"/>
              <a:gd name="connsiteX67" fmla="*/ 7423588 w 12335053"/>
              <a:gd name="connsiteY67" fmla="*/ 5936739 h 7784528"/>
              <a:gd name="connsiteX68" fmla="*/ 7512440 w 12335053"/>
              <a:gd name="connsiteY68" fmla="*/ 5845751 h 7784528"/>
              <a:gd name="connsiteX69" fmla="*/ 7619063 w 12335053"/>
              <a:gd name="connsiteY69" fmla="*/ 5772960 h 7784528"/>
              <a:gd name="connsiteX70" fmla="*/ 7672374 w 12335053"/>
              <a:gd name="connsiteY70" fmla="*/ 5736565 h 7784528"/>
              <a:gd name="connsiteX71" fmla="*/ 7903390 w 12335053"/>
              <a:gd name="connsiteY71" fmla="*/ 5609183 h 7784528"/>
              <a:gd name="connsiteX72" fmla="*/ 7938932 w 12335053"/>
              <a:gd name="connsiteY72" fmla="*/ 5572787 h 7784528"/>
              <a:gd name="connsiteX73" fmla="*/ 8045555 w 12335053"/>
              <a:gd name="connsiteY73" fmla="*/ 5536392 h 7784528"/>
              <a:gd name="connsiteX74" fmla="*/ 8223259 w 12335053"/>
              <a:gd name="connsiteY74" fmla="*/ 5499998 h 7784528"/>
              <a:gd name="connsiteX75" fmla="*/ 8454276 w 12335053"/>
              <a:gd name="connsiteY75" fmla="*/ 5463602 h 7784528"/>
              <a:gd name="connsiteX76" fmla="*/ 8525358 w 12335053"/>
              <a:gd name="connsiteY76" fmla="*/ 5427207 h 7784528"/>
              <a:gd name="connsiteX77" fmla="*/ 8596440 w 12335053"/>
              <a:gd name="connsiteY77" fmla="*/ 5409010 h 7784528"/>
              <a:gd name="connsiteX78" fmla="*/ 8649751 w 12335053"/>
              <a:gd name="connsiteY78" fmla="*/ 5372615 h 7784528"/>
              <a:gd name="connsiteX79" fmla="*/ 8809687 w 12335053"/>
              <a:gd name="connsiteY79" fmla="*/ 5281627 h 7784528"/>
              <a:gd name="connsiteX80" fmla="*/ 8916310 w 12335053"/>
              <a:gd name="connsiteY80" fmla="*/ 5172442 h 7784528"/>
              <a:gd name="connsiteX81" fmla="*/ 8951850 w 12335053"/>
              <a:gd name="connsiteY81" fmla="*/ 5099652 h 7784528"/>
              <a:gd name="connsiteX82" fmla="*/ 8987391 w 12335053"/>
              <a:gd name="connsiteY82" fmla="*/ 5045060 h 7784528"/>
              <a:gd name="connsiteX83" fmla="*/ 9005161 w 12335053"/>
              <a:gd name="connsiteY83" fmla="*/ 4990467 h 7784528"/>
              <a:gd name="connsiteX84" fmla="*/ 9076244 w 12335053"/>
              <a:gd name="connsiteY84" fmla="*/ 4954072 h 7784528"/>
              <a:gd name="connsiteX85" fmla="*/ 9111784 w 12335053"/>
              <a:gd name="connsiteY85" fmla="*/ 4863084 h 7784528"/>
              <a:gd name="connsiteX86" fmla="*/ 9147326 w 12335053"/>
              <a:gd name="connsiteY86" fmla="*/ 4826689 h 7784528"/>
              <a:gd name="connsiteX87" fmla="*/ 9218407 w 12335053"/>
              <a:gd name="connsiteY87" fmla="*/ 4717504 h 7784528"/>
              <a:gd name="connsiteX88" fmla="*/ 9247560 w 12335053"/>
              <a:gd name="connsiteY88" fmla="*/ 4647534 h 7784528"/>
              <a:gd name="connsiteX89" fmla="*/ 9232871 w 12335053"/>
              <a:gd name="connsiteY89" fmla="*/ 4667677 h 7784528"/>
              <a:gd name="connsiteX90" fmla="*/ 9246469 w 12335053"/>
              <a:gd name="connsiteY90" fmla="*/ 4646998 h 7784528"/>
              <a:gd name="connsiteX91" fmla="*/ 9271719 w 12335053"/>
              <a:gd name="connsiteY91" fmla="*/ 4608319 h 7784528"/>
              <a:gd name="connsiteX92" fmla="*/ 9325030 w 12335053"/>
              <a:gd name="connsiteY92" fmla="*/ 4499134 h 7784528"/>
              <a:gd name="connsiteX93" fmla="*/ 9342801 w 12335053"/>
              <a:gd name="connsiteY93" fmla="*/ 4444541 h 7784528"/>
              <a:gd name="connsiteX94" fmla="*/ 9467195 w 12335053"/>
              <a:gd name="connsiteY94" fmla="*/ 4317158 h 7784528"/>
              <a:gd name="connsiteX95" fmla="*/ 9573818 w 12335053"/>
              <a:gd name="connsiteY95" fmla="*/ 4171578 h 7784528"/>
              <a:gd name="connsiteX96" fmla="*/ 9609359 w 12335053"/>
              <a:gd name="connsiteY96" fmla="*/ 4098788 h 7784528"/>
              <a:gd name="connsiteX97" fmla="*/ 9662670 w 12335053"/>
              <a:gd name="connsiteY97" fmla="*/ 4062393 h 7784528"/>
              <a:gd name="connsiteX98" fmla="*/ 9751522 w 12335053"/>
              <a:gd name="connsiteY98" fmla="*/ 3989603 h 7784528"/>
              <a:gd name="connsiteX99" fmla="*/ 9787064 w 12335053"/>
              <a:gd name="connsiteY99" fmla="*/ 3953208 h 7784528"/>
              <a:gd name="connsiteX100" fmla="*/ 9840375 w 12335053"/>
              <a:gd name="connsiteY100" fmla="*/ 3935011 h 7784528"/>
              <a:gd name="connsiteX101" fmla="*/ 9893687 w 12335053"/>
              <a:gd name="connsiteY101" fmla="*/ 3898615 h 7784528"/>
              <a:gd name="connsiteX102" fmla="*/ 9946998 w 12335053"/>
              <a:gd name="connsiteY102" fmla="*/ 3880418 h 7784528"/>
              <a:gd name="connsiteX103" fmla="*/ 10053621 w 12335053"/>
              <a:gd name="connsiteY103" fmla="*/ 3807628 h 7784528"/>
              <a:gd name="connsiteX104" fmla="*/ 10178015 w 12335053"/>
              <a:gd name="connsiteY104" fmla="*/ 3753035 h 7784528"/>
              <a:gd name="connsiteX105" fmla="*/ 10213556 w 12335053"/>
              <a:gd name="connsiteY105" fmla="*/ 3716640 h 7784528"/>
              <a:gd name="connsiteX106" fmla="*/ 10302408 w 12335053"/>
              <a:gd name="connsiteY106" fmla="*/ 3643850 h 7784528"/>
              <a:gd name="connsiteX107" fmla="*/ 10426801 w 12335053"/>
              <a:gd name="connsiteY107" fmla="*/ 3552862 h 7784528"/>
              <a:gd name="connsiteX108" fmla="*/ 10444573 w 12335053"/>
              <a:gd name="connsiteY108" fmla="*/ 3480073 h 7784528"/>
              <a:gd name="connsiteX109" fmla="*/ 10480114 w 12335053"/>
              <a:gd name="connsiteY109" fmla="*/ 3443677 h 7784528"/>
              <a:gd name="connsiteX110" fmla="*/ 10568966 w 12335053"/>
              <a:gd name="connsiteY110" fmla="*/ 3334492 h 7784528"/>
              <a:gd name="connsiteX111" fmla="*/ 10584353 w 12335053"/>
              <a:gd name="connsiteY111" fmla="*/ 3271179 h 7784528"/>
              <a:gd name="connsiteX112" fmla="*/ 10588173 w 12335053"/>
              <a:gd name="connsiteY112" fmla="*/ 3255279 h 7784528"/>
              <a:gd name="connsiteX113" fmla="*/ 10585502 w 12335053"/>
              <a:gd name="connsiteY113" fmla="*/ 3267725 h 7784528"/>
              <a:gd name="connsiteX114" fmla="*/ 10604507 w 12335053"/>
              <a:gd name="connsiteY114" fmla="*/ 3207109 h 7784528"/>
              <a:gd name="connsiteX115" fmla="*/ 10622277 w 12335053"/>
              <a:gd name="connsiteY115" fmla="*/ 3134319 h 7784528"/>
              <a:gd name="connsiteX116" fmla="*/ 10657819 w 12335053"/>
              <a:gd name="connsiteY116" fmla="*/ 3025133 h 7784528"/>
              <a:gd name="connsiteX117" fmla="*/ 10711130 w 12335053"/>
              <a:gd name="connsiteY117" fmla="*/ 2806764 h 7784528"/>
              <a:gd name="connsiteX118" fmla="*/ 10746671 w 12335053"/>
              <a:gd name="connsiteY118" fmla="*/ 2733974 h 7784528"/>
              <a:gd name="connsiteX119" fmla="*/ 10782212 w 12335053"/>
              <a:gd name="connsiteY119" fmla="*/ 2588394 h 7784528"/>
              <a:gd name="connsiteX120" fmla="*/ 10871065 w 12335053"/>
              <a:gd name="connsiteY120" fmla="*/ 2406418 h 7784528"/>
              <a:gd name="connsiteX121" fmla="*/ 10906606 w 12335053"/>
              <a:gd name="connsiteY121" fmla="*/ 2279036 h 7784528"/>
              <a:gd name="connsiteX122" fmla="*/ 10942146 w 12335053"/>
              <a:gd name="connsiteY122" fmla="*/ 2242640 h 7784528"/>
              <a:gd name="connsiteX123" fmla="*/ 11013229 w 12335053"/>
              <a:gd name="connsiteY123" fmla="*/ 2115257 h 7784528"/>
              <a:gd name="connsiteX124" fmla="*/ 11084311 w 12335053"/>
              <a:gd name="connsiteY124" fmla="*/ 1987875 h 7784528"/>
              <a:gd name="connsiteX125" fmla="*/ 11173163 w 12335053"/>
              <a:gd name="connsiteY125" fmla="*/ 1915084 h 7784528"/>
              <a:gd name="connsiteX126" fmla="*/ 11226475 w 12335053"/>
              <a:gd name="connsiteY126" fmla="*/ 1842295 h 7784528"/>
              <a:gd name="connsiteX127" fmla="*/ 11350868 w 12335053"/>
              <a:gd name="connsiteY127" fmla="*/ 1751307 h 7784528"/>
              <a:gd name="connsiteX128" fmla="*/ 11386409 w 12335053"/>
              <a:gd name="connsiteY128" fmla="*/ 1696715 h 7784528"/>
              <a:gd name="connsiteX129" fmla="*/ 11424567 w 12335053"/>
              <a:gd name="connsiteY129" fmla="*/ 1655255 h 7784528"/>
              <a:gd name="connsiteX130" fmla="*/ 11418926 w 12335053"/>
              <a:gd name="connsiteY130" fmla="*/ 1665586 h 7784528"/>
              <a:gd name="connsiteX131" fmla="*/ 11414480 w 12335053"/>
              <a:gd name="connsiteY131" fmla="*/ 1672598 h 7784528"/>
              <a:gd name="connsiteX132" fmla="*/ 11418911 w 12335053"/>
              <a:gd name="connsiteY132" fmla="*/ 1665612 h 7784528"/>
              <a:gd name="connsiteX133" fmla="*/ 11418926 w 12335053"/>
              <a:gd name="connsiteY133" fmla="*/ 1665586 h 7784528"/>
              <a:gd name="connsiteX134" fmla="*/ 11427185 w 12335053"/>
              <a:gd name="connsiteY134" fmla="*/ 1652561 h 7784528"/>
              <a:gd name="connsiteX135" fmla="*/ 11457491 w 12335053"/>
              <a:gd name="connsiteY135" fmla="*/ 1605728 h 7784528"/>
              <a:gd name="connsiteX136" fmla="*/ 11510802 w 12335053"/>
              <a:gd name="connsiteY136" fmla="*/ 1405555 h 7784528"/>
              <a:gd name="connsiteX137" fmla="*/ 11528574 w 12335053"/>
              <a:gd name="connsiteY137" fmla="*/ 1332764 h 7784528"/>
              <a:gd name="connsiteX138" fmla="*/ 11564114 w 12335053"/>
              <a:gd name="connsiteY138" fmla="*/ 1278172 h 7784528"/>
              <a:gd name="connsiteX139" fmla="*/ 11599655 w 12335053"/>
              <a:gd name="connsiteY139" fmla="*/ 987011 h 7784528"/>
              <a:gd name="connsiteX140" fmla="*/ 11670737 w 12335053"/>
              <a:gd name="connsiteY140" fmla="*/ 786838 h 7784528"/>
              <a:gd name="connsiteX141" fmla="*/ 11688508 w 12335053"/>
              <a:gd name="connsiteY141" fmla="*/ 732246 h 7784528"/>
              <a:gd name="connsiteX142" fmla="*/ 11830671 w 12335053"/>
              <a:gd name="connsiteY142" fmla="*/ 568468 h 7784528"/>
              <a:gd name="connsiteX143" fmla="*/ 11919524 w 12335053"/>
              <a:gd name="connsiteY143" fmla="*/ 495678 h 7784528"/>
              <a:gd name="connsiteX144" fmla="*/ 11948040 w 12335053"/>
              <a:gd name="connsiteY144" fmla="*/ 452250 h 7784528"/>
              <a:gd name="connsiteX145" fmla="*/ 11960001 w 12335053"/>
              <a:gd name="connsiteY145" fmla="*/ 434513 h 7784528"/>
              <a:gd name="connsiteX146" fmla="*/ 11961753 w 12335053"/>
              <a:gd name="connsiteY146" fmla="*/ 432109 h 7784528"/>
              <a:gd name="connsiteX147" fmla="*/ 11960478 w 12335053"/>
              <a:gd name="connsiteY147" fmla="*/ 433805 h 7784528"/>
              <a:gd name="connsiteX148" fmla="*/ 11960001 w 12335053"/>
              <a:gd name="connsiteY148" fmla="*/ 434513 h 7784528"/>
              <a:gd name="connsiteX149" fmla="*/ 11956786 w 12335053"/>
              <a:gd name="connsiteY149" fmla="*/ 438921 h 7784528"/>
              <a:gd name="connsiteX150" fmla="*/ 11972836 w 12335053"/>
              <a:gd name="connsiteY150" fmla="*/ 386493 h 7784528"/>
              <a:gd name="connsiteX151" fmla="*/ 12008377 w 12335053"/>
              <a:gd name="connsiteY151" fmla="*/ 331900 h 7784528"/>
              <a:gd name="connsiteX152" fmla="*/ 12061689 w 12335053"/>
              <a:gd name="connsiteY152" fmla="*/ 240912 h 7784528"/>
              <a:gd name="connsiteX153" fmla="*/ 12079459 w 12335053"/>
              <a:gd name="connsiteY153" fmla="*/ 168123 h 7784528"/>
              <a:gd name="connsiteX154" fmla="*/ 12221623 w 12335053"/>
              <a:gd name="connsiteY154" fmla="*/ 95332 h 7784528"/>
              <a:gd name="connsiteX155" fmla="*/ 12274935 w 12335053"/>
              <a:gd name="connsiteY155" fmla="*/ 58938 h 7784528"/>
              <a:gd name="connsiteX156" fmla="*/ 12328246 w 12335053"/>
              <a:gd name="connsiteY156" fmla="*/ 4345 h 77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35053" h="7784528">
                <a:moveTo>
                  <a:pt x="9232871" y="4667677"/>
                </a:moveTo>
                <a:lnTo>
                  <a:pt x="9229161" y="4673318"/>
                </a:lnTo>
                <a:cubicBezTo>
                  <a:pt x="9201773" y="4714758"/>
                  <a:pt x="9215591" y="4692470"/>
                  <a:pt x="9231881" y="4669034"/>
                </a:cubicBezTo>
                <a:close/>
                <a:moveTo>
                  <a:pt x="10591337" y="3241911"/>
                </a:moveTo>
                <a:cubicBezTo>
                  <a:pt x="10590960" y="3243564"/>
                  <a:pt x="10590084" y="3247290"/>
                  <a:pt x="10588506" y="3253894"/>
                </a:cubicBezTo>
                <a:lnTo>
                  <a:pt x="10588173" y="3255279"/>
                </a:lnTo>
                <a:lnTo>
                  <a:pt x="10588448" y="3253998"/>
                </a:lnTo>
                <a:cubicBezTo>
                  <a:pt x="10589557" y="3249137"/>
                  <a:pt x="10590630" y="3244626"/>
                  <a:pt x="10591181" y="3242371"/>
                </a:cubicBezTo>
                <a:cubicBezTo>
                  <a:pt x="10591595" y="3240680"/>
                  <a:pt x="10591716" y="3240259"/>
                  <a:pt x="10591337" y="3241911"/>
                </a:cubicBezTo>
                <a:close/>
                <a:moveTo>
                  <a:pt x="12335053" y="0"/>
                </a:moveTo>
                <a:lnTo>
                  <a:pt x="12335053" y="7784528"/>
                </a:lnTo>
                <a:lnTo>
                  <a:pt x="0" y="7784528"/>
                </a:lnTo>
                <a:lnTo>
                  <a:pt x="0" y="7021468"/>
                </a:lnTo>
                <a:lnTo>
                  <a:pt x="13439" y="7028155"/>
                </a:lnTo>
                <a:cubicBezTo>
                  <a:pt x="24977" y="7034965"/>
                  <a:pt x="36465" y="7041919"/>
                  <a:pt x="48828" y="7046788"/>
                </a:cubicBezTo>
                <a:cubicBezTo>
                  <a:pt x="185027" y="7100431"/>
                  <a:pt x="181816" y="7095861"/>
                  <a:pt x="297614" y="7119577"/>
                </a:cubicBezTo>
                <a:cubicBezTo>
                  <a:pt x="327232" y="7131709"/>
                  <a:pt x="356599" y="7144503"/>
                  <a:pt x="386467" y="7155973"/>
                </a:cubicBezTo>
                <a:cubicBezTo>
                  <a:pt x="404006" y="7162708"/>
                  <a:pt x="424193" y="7163530"/>
                  <a:pt x="439778" y="7174170"/>
                </a:cubicBezTo>
                <a:cubicBezTo>
                  <a:pt x="460689" y="7188445"/>
                  <a:pt x="473784" y="7212287"/>
                  <a:pt x="493090" y="7228762"/>
                </a:cubicBezTo>
                <a:cubicBezTo>
                  <a:pt x="509497" y="7242764"/>
                  <a:pt x="529724" y="7251496"/>
                  <a:pt x="546401" y="7265158"/>
                </a:cubicBezTo>
                <a:cubicBezTo>
                  <a:pt x="559484" y="7275876"/>
                  <a:pt x="567576" y="7292726"/>
                  <a:pt x="581944" y="7301553"/>
                </a:cubicBezTo>
                <a:cubicBezTo>
                  <a:pt x="598005" y="7311421"/>
                  <a:pt x="618037" y="7312194"/>
                  <a:pt x="635254" y="7319750"/>
                </a:cubicBezTo>
                <a:cubicBezTo>
                  <a:pt x="659602" y="7330436"/>
                  <a:pt x="683336" y="7342686"/>
                  <a:pt x="706336" y="7356146"/>
                </a:cubicBezTo>
                <a:cubicBezTo>
                  <a:pt x="724879" y="7366996"/>
                  <a:pt x="738580" y="7388945"/>
                  <a:pt x="759648" y="7392540"/>
                </a:cubicBezTo>
                <a:cubicBezTo>
                  <a:pt x="847486" y="7407532"/>
                  <a:pt x="937353" y="7404672"/>
                  <a:pt x="1026205" y="7410738"/>
                </a:cubicBezTo>
                <a:cubicBezTo>
                  <a:pt x="1043976" y="7422869"/>
                  <a:pt x="1058646" y="7442487"/>
                  <a:pt x="1079516" y="7447132"/>
                </a:cubicBezTo>
                <a:cubicBezTo>
                  <a:pt x="1415036" y="7521824"/>
                  <a:pt x="1386304" y="7505282"/>
                  <a:pt x="1683714" y="7483528"/>
                </a:cubicBezTo>
                <a:cubicBezTo>
                  <a:pt x="1740325" y="7469035"/>
                  <a:pt x="1784980" y="7456375"/>
                  <a:pt x="1843648" y="7447132"/>
                </a:cubicBezTo>
                <a:cubicBezTo>
                  <a:pt x="1890850" y="7439696"/>
                  <a:pt x="1938611" y="7436372"/>
                  <a:pt x="1985813" y="7428935"/>
                </a:cubicBezTo>
                <a:cubicBezTo>
                  <a:pt x="2015666" y="7424232"/>
                  <a:pt x="2044813" y="7415441"/>
                  <a:pt x="2074665" y="7410738"/>
                </a:cubicBezTo>
                <a:cubicBezTo>
                  <a:pt x="2121866" y="7403301"/>
                  <a:pt x="2169441" y="7398607"/>
                  <a:pt x="2216829" y="7392540"/>
                </a:cubicBezTo>
                <a:cubicBezTo>
                  <a:pt x="2324863" y="7318787"/>
                  <a:pt x="2210082" y="7388307"/>
                  <a:pt x="2341224" y="7337947"/>
                </a:cubicBezTo>
                <a:cubicBezTo>
                  <a:pt x="2509383" y="7273372"/>
                  <a:pt x="2306446" y="7323233"/>
                  <a:pt x="2501157" y="7283355"/>
                </a:cubicBezTo>
                <a:cubicBezTo>
                  <a:pt x="2560393" y="7246961"/>
                  <a:pt x="2622271" y="7214736"/>
                  <a:pt x="2678862" y="7174170"/>
                </a:cubicBezTo>
                <a:cubicBezTo>
                  <a:pt x="2871914" y="7035788"/>
                  <a:pt x="2787972" y="7070202"/>
                  <a:pt x="2909880" y="7028590"/>
                </a:cubicBezTo>
                <a:cubicBezTo>
                  <a:pt x="2945419" y="6998261"/>
                  <a:pt x="2979983" y="6966689"/>
                  <a:pt x="3016502" y="6937602"/>
                </a:cubicBezTo>
                <a:cubicBezTo>
                  <a:pt x="3033360" y="6924175"/>
                  <a:pt x="3053407" y="6915208"/>
                  <a:pt x="3069815" y="6901206"/>
                </a:cubicBezTo>
                <a:cubicBezTo>
                  <a:pt x="3089122" y="6884732"/>
                  <a:pt x="3103021" y="6862055"/>
                  <a:pt x="3123126" y="6846615"/>
                </a:cubicBezTo>
                <a:cubicBezTo>
                  <a:pt x="3150757" y="6825393"/>
                  <a:pt x="3183240" y="6811641"/>
                  <a:pt x="3211977" y="6792021"/>
                </a:cubicBezTo>
                <a:cubicBezTo>
                  <a:pt x="3236122" y="6775539"/>
                  <a:pt x="3304586" y="6717309"/>
                  <a:pt x="3336372" y="6701035"/>
                </a:cubicBezTo>
                <a:cubicBezTo>
                  <a:pt x="3353126" y="6692456"/>
                  <a:pt x="3371912" y="6688902"/>
                  <a:pt x="3389685" y="6682836"/>
                </a:cubicBezTo>
                <a:cubicBezTo>
                  <a:pt x="3413377" y="6664639"/>
                  <a:pt x="3432930" y="6638609"/>
                  <a:pt x="3460765" y="6628244"/>
                </a:cubicBezTo>
                <a:cubicBezTo>
                  <a:pt x="3500128" y="6613587"/>
                  <a:pt x="3543760" y="6616568"/>
                  <a:pt x="3585159" y="6610047"/>
                </a:cubicBezTo>
                <a:cubicBezTo>
                  <a:pt x="3698448" y="6592199"/>
                  <a:pt x="3668638" y="6597775"/>
                  <a:pt x="3762863" y="6573651"/>
                </a:cubicBezTo>
                <a:cubicBezTo>
                  <a:pt x="3887256" y="6579717"/>
                  <a:pt x="4011804" y="6583075"/>
                  <a:pt x="4136044" y="6591850"/>
                </a:cubicBezTo>
                <a:cubicBezTo>
                  <a:pt x="4183690" y="6595215"/>
                  <a:pt x="4231511" y="6599800"/>
                  <a:pt x="4278208" y="6610047"/>
                </a:cubicBezTo>
                <a:cubicBezTo>
                  <a:pt x="4314843" y="6618085"/>
                  <a:pt x="4384831" y="6646442"/>
                  <a:pt x="4384831" y="6646442"/>
                </a:cubicBezTo>
                <a:cubicBezTo>
                  <a:pt x="4482080" y="6712831"/>
                  <a:pt x="4399183" y="6667578"/>
                  <a:pt x="4562535" y="6701035"/>
                </a:cubicBezTo>
                <a:cubicBezTo>
                  <a:pt x="4580903" y="6704797"/>
                  <a:pt x="4597597" y="6714919"/>
                  <a:pt x="4615848" y="6719232"/>
                </a:cubicBezTo>
                <a:cubicBezTo>
                  <a:pt x="4674710" y="6733142"/>
                  <a:pt x="4733698" y="6747269"/>
                  <a:pt x="4793553" y="6755627"/>
                </a:cubicBezTo>
                <a:cubicBezTo>
                  <a:pt x="4864227" y="6765495"/>
                  <a:pt x="4935718" y="6767758"/>
                  <a:pt x="5006800" y="6773824"/>
                </a:cubicBezTo>
                <a:cubicBezTo>
                  <a:pt x="5146409" y="6797653"/>
                  <a:pt x="5290756" y="6828417"/>
                  <a:pt x="5433290" y="6828417"/>
                </a:cubicBezTo>
                <a:cubicBezTo>
                  <a:pt x="5634777" y="6828417"/>
                  <a:pt x="5836088" y="6816286"/>
                  <a:pt x="6037488" y="6810220"/>
                </a:cubicBezTo>
                <a:cubicBezTo>
                  <a:pt x="6102648" y="6798088"/>
                  <a:pt x="6170955" y="6797637"/>
                  <a:pt x="6232966" y="6773824"/>
                </a:cubicBezTo>
                <a:cubicBezTo>
                  <a:pt x="6268477" y="6760186"/>
                  <a:pt x="6287289" y="6717106"/>
                  <a:pt x="6321816" y="6701035"/>
                </a:cubicBezTo>
                <a:cubicBezTo>
                  <a:pt x="6354618" y="6685767"/>
                  <a:pt x="6393267" y="6690841"/>
                  <a:pt x="6428439" y="6682836"/>
                </a:cubicBezTo>
                <a:cubicBezTo>
                  <a:pt x="6446726" y="6678675"/>
                  <a:pt x="6464697" y="6672576"/>
                  <a:pt x="6481751" y="6664639"/>
                </a:cubicBezTo>
                <a:cubicBezTo>
                  <a:pt x="6529984" y="6642188"/>
                  <a:pt x="6576527" y="6616113"/>
                  <a:pt x="6623914" y="6591850"/>
                </a:cubicBezTo>
                <a:cubicBezTo>
                  <a:pt x="6647608" y="6579717"/>
                  <a:pt x="6669865" y="6564032"/>
                  <a:pt x="6694997" y="6555454"/>
                </a:cubicBezTo>
                <a:lnTo>
                  <a:pt x="6748309" y="6537256"/>
                </a:lnTo>
                <a:cubicBezTo>
                  <a:pt x="6865257" y="6417495"/>
                  <a:pt x="6799696" y="6465450"/>
                  <a:pt x="6943783" y="6391677"/>
                </a:cubicBezTo>
                <a:cubicBezTo>
                  <a:pt x="6955630" y="6379544"/>
                  <a:pt x="6968598" y="6368461"/>
                  <a:pt x="6979326" y="6355281"/>
                </a:cubicBezTo>
                <a:cubicBezTo>
                  <a:pt x="6998286" y="6331981"/>
                  <a:pt x="7011694" y="6303937"/>
                  <a:pt x="7032636" y="6282491"/>
                </a:cubicBezTo>
                <a:cubicBezTo>
                  <a:pt x="7053579" y="6261045"/>
                  <a:pt x="7081581" y="6248048"/>
                  <a:pt x="7103718" y="6227898"/>
                </a:cubicBezTo>
                <a:cubicBezTo>
                  <a:pt x="7103759" y="6227862"/>
                  <a:pt x="7226904" y="6101753"/>
                  <a:pt x="7245883" y="6082318"/>
                </a:cubicBezTo>
                <a:cubicBezTo>
                  <a:pt x="7263653" y="6064121"/>
                  <a:pt x="7279089" y="6043168"/>
                  <a:pt x="7299195" y="6027726"/>
                </a:cubicBezTo>
                <a:cubicBezTo>
                  <a:pt x="7322888" y="6009529"/>
                  <a:pt x="7346175" y="5990761"/>
                  <a:pt x="7370276" y="5973133"/>
                </a:cubicBezTo>
                <a:cubicBezTo>
                  <a:pt x="7387655" y="5960421"/>
                  <a:pt x="7407514" y="5951141"/>
                  <a:pt x="7423588" y="5936739"/>
                </a:cubicBezTo>
                <a:cubicBezTo>
                  <a:pt x="7455109" y="5908494"/>
                  <a:pt x="7480022" y="5872912"/>
                  <a:pt x="7512440" y="5845751"/>
                </a:cubicBezTo>
                <a:cubicBezTo>
                  <a:pt x="7545499" y="5818052"/>
                  <a:pt x="7583522" y="5797224"/>
                  <a:pt x="7619063" y="5772960"/>
                </a:cubicBezTo>
                <a:cubicBezTo>
                  <a:pt x="7636833" y="5760829"/>
                  <a:pt x="7653271" y="5746346"/>
                  <a:pt x="7672374" y="5736565"/>
                </a:cubicBezTo>
                <a:cubicBezTo>
                  <a:pt x="7746158" y="5698787"/>
                  <a:pt x="7835300" y="5655667"/>
                  <a:pt x="7903390" y="5609183"/>
                </a:cubicBezTo>
                <a:cubicBezTo>
                  <a:pt x="7917331" y="5599666"/>
                  <a:pt x="7923946" y="5580461"/>
                  <a:pt x="7938932" y="5572787"/>
                </a:cubicBezTo>
                <a:cubicBezTo>
                  <a:pt x="7972441" y="5555630"/>
                  <a:pt x="8009210" y="5545698"/>
                  <a:pt x="8045555" y="5536392"/>
                </a:cubicBezTo>
                <a:cubicBezTo>
                  <a:pt x="8171280" y="5504205"/>
                  <a:pt x="8063499" y="5529742"/>
                  <a:pt x="8223259" y="5499998"/>
                </a:cubicBezTo>
                <a:cubicBezTo>
                  <a:pt x="8402366" y="5466651"/>
                  <a:pt x="8213481" y="5494426"/>
                  <a:pt x="8454276" y="5463602"/>
                </a:cubicBezTo>
                <a:cubicBezTo>
                  <a:pt x="8477970" y="5451471"/>
                  <a:pt x="8500554" y="5436732"/>
                  <a:pt x="8525358" y="5427207"/>
                </a:cubicBezTo>
                <a:cubicBezTo>
                  <a:pt x="8548226" y="5418425"/>
                  <a:pt x="8573992" y="5418863"/>
                  <a:pt x="8596440" y="5409010"/>
                </a:cubicBezTo>
                <a:cubicBezTo>
                  <a:pt x="8616071" y="5400394"/>
                  <a:pt x="8630649" y="5382396"/>
                  <a:pt x="8649751" y="5372615"/>
                </a:cubicBezTo>
                <a:cubicBezTo>
                  <a:pt x="8739133" y="5326850"/>
                  <a:pt x="8697632" y="5396375"/>
                  <a:pt x="8809687" y="5281627"/>
                </a:cubicBezTo>
                <a:lnTo>
                  <a:pt x="8916310" y="5172442"/>
                </a:lnTo>
                <a:cubicBezTo>
                  <a:pt x="8928156" y="5148179"/>
                  <a:pt x="8938707" y="5123205"/>
                  <a:pt x="8951850" y="5099652"/>
                </a:cubicBezTo>
                <a:cubicBezTo>
                  <a:pt x="8962446" y="5080663"/>
                  <a:pt x="8977839" y="5064622"/>
                  <a:pt x="8987391" y="5045060"/>
                </a:cubicBezTo>
                <a:cubicBezTo>
                  <a:pt x="8995767" y="5027903"/>
                  <a:pt x="8991916" y="5004030"/>
                  <a:pt x="9005161" y="4990467"/>
                </a:cubicBezTo>
                <a:cubicBezTo>
                  <a:pt x="9023893" y="4971285"/>
                  <a:pt x="9052549" y="4966203"/>
                  <a:pt x="9076244" y="4954072"/>
                </a:cubicBezTo>
                <a:cubicBezTo>
                  <a:pt x="9088090" y="4923742"/>
                  <a:pt x="9095958" y="4891446"/>
                  <a:pt x="9111784" y="4863084"/>
                </a:cubicBezTo>
                <a:cubicBezTo>
                  <a:pt x="9120097" y="4848188"/>
                  <a:pt x="9137273" y="4840415"/>
                  <a:pt x="9147326" y="4826689"/>
                </a:cubicBezTo>
                <a:cubicBezTo>
                  <a:pt x="9172955" y="4791697"/>
                  <a:pt x="9197663" y="4755741"/>
                  <a:pt x="9218407" y="4717504"/>
                </a:cubicBezTo>
                <a:cubicBezTo>
                  <a:pt x="9264388" y="4632750"/>
                  <a:pt x="9261193" y="4630286"/>
                  <a:pt x="9247560" y="4647534"/>
                </a:cubicBezTo>
                <a:lnTo>
                  <a:pt x="9232871" y="4667677"/>
                </a:lnTo>
                <a:lnTo>
                  <a:pt x="9246469" y="4646998"/>
                </a:lnTo>
                <a:cubicBezTo>
                  <a:pt x="9253502" y="4636262"/>
                  <a:pt x="9261859" y="4623466"/>
                  <a:pt x="9271719" y="4608319"/>
                </a:cubicBezTo>
                <a:cubicBezTo>
                  <a:pt x="9316386" y="4471096"/>
                  <a:pt x="9256134" y="4640240"/>
                  <a:pt x="9325030" y="4499134"/>
                </a:cubicBezTo>
                <a:cubicBezTo>
                  <a:pt x="9333407" y="4481977"/>
                  <a:pt x="9331099" y="4459520"/>
                  <a:pt x="9342801" y="4444541"/>
                </a:cubicBezTo>
                <a:cubicBezTo>
                  <a:pt x="9379433" y="4397650"/>
                  <a:pt x="9434668" y="4367123"/>
                  <a:pt x="9467195" y="4317158"/>
                </a:cubicBezTo>
                <a:cubicBezTo>
                  <a:pt x="9547569" y="4193698"/>
                  <a:pt x="9508072" y="4238903"/>
                  <a:pt x="9573818" y="4171578"/>
                </a:cubicBezTo>
                <a:cubicBezTo>
                  <a:pt x="9585665" y="4147315"/>
                  <a:pt x="9592399" y="4119628"/>
                  <a:pt x="9609359" y="4098788"/>
                </a:cubicBezTo>
                <a:cubicBezTo>
                  <a:pt x="9623031" y="4081987"/>
                  <a:pt x="9645583" y="4075515"/>
                  <a:pt x="9662670" y="4062393"/>
                </a:cubicBezTo>
                <a:cubicBezTo>
                  <a:pt x="9693013" y="4039089"/>
                  <a:pt x="9722725" y="4014880"/>
                  <a:pt x="9751522" y="3989603"/>
                </a:cubicBezTo>
                <a:cubicBezTo>
                  <a:pt x="9764244" y="3978437"/>
                  <a:pt x="9772697" y="3962035"/>
                  <a:pt x="9787064" y="3953208"/>
                </a:cubicBezTo>
                <a:cubicBezTo>
                  <a:pt x="9803126" y="3943340"/>
                  <a:pt x="9822605" y="3941077"/>
                  <a:pt x="9840375" y="3935011"/>
                </a:cubicBezTo>
                <a:cubicBezTo>
                  <a:pt x="9858146" y="3922878"/>
                  <a:pt x="9874585" y="3908396"/>
                  <a:pt x="9893687" y="3898615"/>
                </a:cubicBezTo>
                <a:cubicBezTo>
                  <a:pt x="9910442" y="3890037"/>
                  <a:pt x="9931413" y="3891058"/>
                  <a:pt x="9946998" y="3880418"/>
                </a:cubicBezTo>
                <a:cubicBezTo>
                  <a:pt x="10080112" y="3789544"/>
                  <a:pt x="9926862" y="3850896"/>
                  <a:pt x="10053621" y="3807628"/>
                </a:cubicBezTo>
                <a:cubicBezTo>
                  <a:pt x="10133877" y="3725442"/>
                  <a:pt x="10030624" y="3817719"/>
                  <a:pt x="10178015" y="3753035"/>
                </a:cubicBezTo>
                <a:cubicBezTo>
                  <a:pt x="10193414" y="3746277"/>
                  <a:pt x="10200835" y="3727806"/>
                  <a:pt x="10213556" y="3716640"/>
                </a:cubicBezTo>
                <a:cubicBezTo>
                  <a:pt x="10242354" y="3691363"/>
                  <a:pt x="10274060" y="3669654"/>
                  <a:pt x="10302408" y="3643850"/>
                </a:cubicBezTo>
                <a:cubicBezTo>
                  <a:pt x="10403599" y="3551739"/>
                  <a:pt x="10332274" y="3585128"/>
                  <a:pt x="10426801" y="3552862"/>
                </a:cubicBezTo>
                <a:cubicBezTo>
                  <a:pt x="10432725" y="3528599"/>
                  <a:pt x="10433650" y="3502443"/>
                  <a:pt x="10444573" y="3480073"/>
                </a:cubicBezTo>
                <a:cubicBezTo>
                  <a:pt x="10452066" y="3464727"/>
                  <a:pt x="10469387" y="3456857"/>
                  <a:pt x="10480114" y="3443677"/>
                </a:cubicBezTo>
                <a:cubicBezTo>
                  <a:pt x="10585712" y="3313911"/>
                  <a:pt x="10488590" y="3416800"/>
                  <a:pt x="10568966" y="3334492"/>
                </a:cubicBezTo>
                <a:cubicBezTo>
                  <a:pt x="10575911" y="3306046"/>
                  <a:pt x="10580878" y="3285578"/>
                  <a:pt x="10584353" y="3271179"/>
                </a:cubicBezTo>
                <a:lnTo>
                  <a:pt x="10588173" y="3255279"/>
                </a:lnTo>
                <a:lnTo>
                  <a:pt x="10585502" y="3267725"/>
                </a:lnTo>
                <a:cubicBezTo>
                  <a:pt x="10583420" y="3278688"/>
                  <a:pt x="10585385" y="3275644"/>
                  <a:pt x="10604507" y="3207109"/>
                </a:cubicBezTo>
                <a:cubicBezTo>
                  <a:pt x="10611217" y="3183062"/>
                  <a:pt x="10615259" y="3158274"/>
                  <a:pt x="10622277" y="3134319"/>
                </a:cubicBezTo>
                <a:cubicBezTo>
                  <a:pt x="10633042" y="3097573"/>
                  <a:pt x="10649693" y="3062585"/>
                  <a:pt x="10657819" y="3025133"/>
                </a:cubicBezTo>
                <a:cubicBezTo>
                  <a:pt x="10665990" y="2987478"/>
                  <a:pt x="10686871" y="2864729"/>
                  <a:pt x="10711130" y="2806764"/>
                </a:cubicBezTo>
                <a:cubicBezTo>
                  <a:pt x="10721564" y="2781831"/>
                  <a:pt x="10734824" y="2758237"/>
                  <a:pt x="10746671" y="2733974"/>
                </a:cubicBezTo>
                <a:cubicBezTo>
                  <a:pt x="10755157" y="2690524"/>
                  <a:pt x="10762927" y="2631183"/>
                  <a:pt x="10782212" y="2588394"/>
                </a:cubicBezTo>
                <a:cubicBezTo>
                  <a:pt x="10809966" y="2526818"/>
                  <a:pt x="10871065" y="2406418"/>
                  <a:pt x="10871065" y="2406418"/>
                </a:cubicBezTo>
                <a:cubicBezTo>
                  <a:pt x="10874384" y="2392821"/>
                  <a:pt x="10895679" y="2297685"/>
                  <a:pt x="10906606" y="2279036"/>
                </a:cubicBezTo>
                <a:cubicBezTo>
                  <a:pt x="10915225" y="2264324"/>
                  <a:pt x="10930300" y="2254772"/>
                  <a:pt x="10942146" y="2242640"/>
                </a:cubicBezTo>
                <a:cubicBezTo>
                  <a:pt x="10977059" y="2135386"/>
                  <a:pt x="10936383" y="2241166"/>
                  <a:pt x="11013229" y="2115257"/>
                </a:cubicBezTo>
                <a:cubicBezTo>
                  <a:pt x="11036461" y="2077194"/>
                  <a:pt x="11051700" y="2021270"/>
                  <a:pt x="11084311" y="1987875"/>
                </a:cubicBezTo>
                <a:cubicBezTo>
                  <a:pt x="11199105" y="1870323"/>
                  <a:pt x="11085224" y="2023146"/>
                  <a:pt x="11173163" y="1915084"/>
                </a:cubicBezTo>
                <a:cubicBezTo>
                  <a:pt x="11192123" y="1891785"/>
                  <a:pt x="11205532" y="1863741"/>
                  <a:pt x="11226475" y="1842295"/>
                </a:cubicBezTo>
                <a:cubicBezTo>
                  <a:pt x="11248519" y="1819721"/>
                  <a:pt x="11320596" y="1771974"/>
                  <a:pt x="11350868" y="1751307"/>
                </a:cubicBezTo>
                <a:cubicBezTo>
                  <a:pt x="11362715" y="1733110"/>
                  <a:pt x="11373067" y="1713793"/>
                  <a:pt x="11386409" y="1696715"/>
                </a:cubicBezTo>
                <a:cubicBezTo>
                  <a:pt x="11424392" y="1648097"/>
                  <a:pt x="11428500" y="1646776"/>
                  <a:pt x="11424567" y="1655255"/>
                </a:cubicBezTo>
                <a:lnTo>
                  <a:pt x="11418926" y="1665586"/>
                </a:lnTo>
                <a:lnTo>
                  <a:pt x="11414480" y="1672598"/>
                </a:lnTo>
                <a:cubicBezTo>
                  <a:pt x="11410601" y="1678876"/>
                  <a:pt x="11414629" y="1672844"/>
                  <a:pt x="11418911" y="1665612"/>
                </a:cubicBezTo>
                <a:lnTo>
                  <a:pt x="11418926" y="1665586"/>
                </a:lnTo>
                <a:lnTo>
                  <a:pt x="11427185" y="1652561"/>
                </a:lnTo>
                <a:cubicBezTo>
                  <a:pt x="11434034" y="1641879"/>
                  <a:pt x="11443818" y="1626730"/>
                  <a:pt x="11457491" y="1605728"/>
                </a:cubicBezTo>
                <a:cubicBezTo>
                  <a:pt x="11482609" y="1477121"/>
                  <a:pt x="11465710" y="1544082"/>
                  <a:pt x="11510802" y="1405555"/>
                </a:cubicBezTo>
                <a:cubicBezTo>
                  <a:pt x="11516726" y="1381291"/>
                  <a:pt x="11518952" y="1355751"/>
                  <a:pt x="11528574" y="1332764"/>
                </a:cubicBezTo>
                <a:cubicBezTo>
                  <a:pt x="11536987" y="1312662"/>
                  <a:pt x="11552268" y="1296369"/>
                  <a:pt x="11564114" y="1278172"/>
                </a:cubicBezTo>
                <a:cubicBezTo>
                  <a:pt x="11575961" y="1181118"/>
                  <a:pt x="11569450" y="1079800"/>
                  <a:pt x="11599655" y="987011"/>
                </a:cubicBezTo>
                <a:cubicBezTo>
                  <a:pt x="11674331" y="757606"/>
                  <a:pt x="11596551" y="989423"/>
                  <a:pt x="11670737" y="786838"/>
                </a:cubicBezTo>
                <a:cubicBezTo>
                  <a:pt x="11677314" y="768877"/>
                  <a:pt x="11680131" y="749403"/>
                  <a:pt x="11688508" y="732246"/>
                </a:cubicBezTo>
                <a:cubicBezTo>
                  <a:pt x="11720219" y="667298"/>
                  <a:pt x="11783570" y="616701"/>
                  <a:pt x="11830671" y="568468"/>
                </a:cubicBezTo>
                <a:cubicBezTo>
                  <a:pt x="11881311" y="516611"/>
                  <a:pt x="11852278" y="541587"/>
                  <a:pt x="11919524" y="495678"/>
                </a:cubicBezTo>
                <a:cubicBezTo>
                  <a:pt x="11932256" y="476123"/>
                  <a:pt x="11941487" y="462104"/>
                  <a:pt x="11948040" y="452250"/>
                </a:cubicBezTo>
                <a:lnTo>
                  <a:pt x="11960001" y="434513"/>
                </a:lnTo>
                <a:lnTo>
                  <a:pt x="11961753" y="432109"/>
                </a:lnTo>
                <a:cubicBezTo>
                  <a:pt x="11962642" y="430798"/>
                  <a:pt x="11962489" y="430906"/>
                  <a:pt x="11960478" y="433805"/>
                </a:cubicBezTo>
                <a:lnTo>
                  <a:pt x="11960001" y="434513"/>
                </a:lnTo>
                <a:lnTo>
                  <a:pt x="11956786" y="438921"/>
                </a:lnTo>
                <a:cubicBezTo>
                  <a:pt x="11948187" y="450014"/>
                  <a:pt x="11936052" y="461830"/>
                  <a:pt x="11972836" y="386493"/>
                </a:cubicBezTo>
                <a:cubicBezTo>
                  <a:pt x="11982388" y="366931"/>
                  <a:pt x="11998825" y="351462"/>
                  <a:pt x="12008377" y="331900"/>
                </a:cubicBezTo>
                <a:cubicBezTo>
                  <a:pt x="12054513" y="237410"/>
                  <a:pt x="11992269" y="312001"/>
                  <a:pt x="12061689" y="240912"/>
                </a:cubicBezTo>
                <a:cubicBezTo>
                  <a:pt x="12067613" y="216649"/>
                  <a:pt x="12068537" y="190493"/>
                  <a:pt x="12079459" y="168123"/>
                </a:cubicBezTo>
                <a:cubicBezTo>
                  <a:pt x="12108666" y="108305"/>
                  <a:pt x="12172501" y="128866"/>
                  <a:pt x="12221623" y="95332"/>
                </a:cubicBezTo>
                <a:cubicBezTo>
                  <a:pt x="12239393" y="83201"/>
                  <a:pt x="12258528" y="72940"/>
                  <a:pt x="12274935" y="58938"/>
                </a:cubicBezTo>
                <a:cubicBezTo>
                  <a:pt x="12294242" y="42463"/>
                  <a:pt x="12308408" y="20144"/>
                  <a:pt x="12328246" y="4345"/>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674B086-E477-46BC-9CE3-FEBAA2D74C5F}"/>
              </a:ext>
            </a:extLst>
          </p:cNvPr>
          <p:cNvSpPr/>
          <p:nvPr userDrawn="1"/>
        </p:nvSpPr>
        <p:spPr>
          <a:xfrm>
            <a:off x="0" y="0"/>
            <a:ext cx="7924800" cy="318135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DFE"/>
              </a:solidFill>
            </a:endParaRPr>
          </a:p>
        </p:txBody>
      </p:sp>
      <p:sp>
        <p:nvSpPr>
          <p:cNvPr id="11" name="Freeform: Shape 10">
            <a:extLst>
              <a:ext uri="{FF2B5EF4-FFF2-40B4-BE49-F238E27FC236}">
                <a16:creationId xmlns:a16="http://schemas.microsoft.com/office/drawing/2014/main" id="{C57BC0D9-F0DC-421D-AC63-793CF9423A0B}"/>
              </a:ext>
            </a:extLst>
          </p:cNvPr>
          <p:cNvSpPr/>
          <p:nvPr userDrawn="1"/>
        </p:nvSpPr>
        <p:spPr>
          <a:xfrm>
            <a:off x="0" y="150551"/>
            <a:ext cx="12146786" cy="6723166"/>
          </a:xfrm>
          <a:custGeom>
            <a:avLst/>
            <a:gdLst>
              <a:gd name="connsiteX0" fmla="*/ 768652 w 12077253"/>
              <a:gd name="connsiteY0" fmla="*/ 6069140 h 6723166"/>
              <a:gd name="connsiteX1" fmla="*/ 771323 w 12077253"/>
              <a:gd name="connsiteY1" fmla="*/ 6069180 h 6723166"/>
              <a:gd name="connsiteX2" fmla="*/ 770576 w 12077253"/>
              <a:gd name="connsiteY2" fmla="*/ 6069224 h 6723166"/>
              <a:gd name="connsiteX3" fmla="*/ 768652 w 12077253"/>
              <a:gd name="connsiteY3" fmla="*/ 6069140 h 6723166"/>
              <a:gd name="connsiteX4" fmla="*/ 9047677 w 12077253"/>
              <a:gd name="connsiteY4" fmla="*/ 4155668 h 6723166"/>
              <a:gd name="connsiteX5" fmla="*/ 9044547 w 12077253"/>
              <a:gd name="connsiteY5" fmla="*/ 4160315 h 6723166"/>
              <a:gd name="connsiteX6" fmla="*/ 9046842 w 12077253"/>
              <a:gd name="connsiteY6" fmla="*/ 4156786 h 6723166"/>
              <a:gd name="connsiteX7" fmla="*/ 10193600 w 12077253"/>
              <a:gd name="connsiteY7" fmla="*/ 2981197 h 6723166"/>
              <a:gd name="connsiteX8" fmla="*/ 10191212 w 12077253"/>
              <a:gd name="connsiteY8" fmla="*/ 2991068 h 6723166"/>
              <a:gd name="connsiteX9" fmla="*/ 10190931 w 12077253"/>
              <a:gd name="connsiteY9" fmla="*/ 2992209 h 6723166"/>
              <a:gd name="connsiteX10" fmla="*/ 10191163 w 12077253"/>
              <a:gd name="connsiteY10" fmla="*/ 2991153 h 6723166"/>
              <a:gd name="connsiteX11" fmla="*/ 10193468 w 12077253"/>
              <a:gd name="connsiteY11" fmla="*/ 2981576 h 6723166"/>
              <a:gd name="connsiteX12" fmla="*/ 10193600 w 12077253"/>
              <a:gd name="connsiteY12" fmla="*/ 2981197 h 6723166"/>
              <a:gd name="connsiteX13" fmla="*/ 12077253 w 12077253"/>
              <a:gd name="connsiteY13" fmla="*/ 0 h 6723166"/>
              <a:gd name="connsiteX14" fmla="*/ 12077253 w 12077253"/>
              <a:gd name="connsiteY14" fmla="*/ 6723166 h 6723166"/>
              <a:gd name="connsiteX15" fmla="*/ 0 w 12077253"/>
              <a:gd name="connsiteY15" fmla="*/ 6723166 h 6723166"/>
              <a:gd name="connsiteX16" fmla="*/ 11398 w 12077253"/>
              <a:gd name="connsiteY16" fmla="*/ 6700070 h 6723166"/>
              <a:gd name="connsiteX17" fmla="*/ 41378 w 12077253"/>
              <a:gd name="connsiteY17" fmla="*/ 6655100 h 6723166"/>
              <a:gd name="connsiteX18" fmla="*/ 71358 w 12077253"/>
              <a:gd name="connsiteY18" fmla="*/ 6625119 h 6723166"/>
              <a:gd name="connsiteX19" fmla="*/ 101339 w 12077253"/>
              <a:gd name="connsiteY19" fmla="*/ 6535178 h 6723166"/>
              <a:gd name="connsiteX20" fmla="*/ 161299 w 12077253"/>
              <a:gd name="connsiteY20" fmla="*/ 6460227 h 6723166"/>
              <a:gd name="connsiteX21" fmla="*/ 191280 w 12077253"/>
              <a:gd name="connsiteY21" fmla="*/ 6430247 h 6723166"/>
              <a:gd name="connsiteX22" fmla="*/ 326191 w 12077253"/>
              <a:gd name="connsiteY22" fmla="*/ 6280346 h 6723166"/>
              <a:gd name="connsiteX23" fmla="*/ 371162 w 12077253"/>
              <a:gd name="connsiteY23" fmla="*/ 6265355 h 6723166"/>
              <a:gd name="connsiteX24" fmla="*/ 446112 w 12077253"/>
              <a:gd name="connsiteY24" fmla="*/ 6190405 h 6723166"/>
              <a:gd name="connsiteX25" fmla="*/ 476093 w 12077253"/>
              <a:gd name="connsiteY25" fmla="*/ 6160424 h 6723166"/>
              <a:gd name="connsiteX26" fmla="*/ 521063 w 12077253"/>
              <a:gd name="connsiteY26" fmla="*/ 6145434 h 6723166"/>
              <a:gd name="connsiteX27" fmla="*/ 566034 w 12077253"/>
              <a:gd name="connsiteY27" fmla="*/ 6115454 h 6723166"/>
              <a:gd name="connsiteX28" fmla="*/ 715935 w 12077253"/>
              <a:gd name="connsiteY28" fmla="*/ 6085473 h 6723166"/>
              <a:gd name="connsiteX29" fmla="*/ 774191 w 12077253"/>
              <a:gd name="connsiteY29" fmla="*/ 6069224 h 6723166"/>
              <a:gd name="connsiteX30" fmla="*/ 771323 w 12077253"/>
              <a:gd name="connsiteY30" fmla="*/ 6069180 h 6723166"/>
              <a:gd name="connsiteX31" fmla="*/ 791930 w 12077253"/>
              <a:gd name="connsiteY31" fmla="*/ 6067977 h 6723166"/>
              <a:gd name="connsiteX32" fmla="*/ 940788 w 12077253"/>
              <a:gd name="connsiteY32" fmla="*/ 6055493 h 6723166"/>
              <a:gd name="connsiteX33" fmla="*/ 1240591 w 12077253"/>
              <a:gd name="connsiteY33" fmla="*/ 6085473 h 6723166"/>
              <a:gd name="connsiteX34" fmla="*/ 1300552 w 12077253"/>
              <a:gd name="connsiteY34" fmla="*/ 6115454 h 6723166"/>
              <a:gd name="connsiteX35" fmla="*/ 1510414 w 12077253"/>
              <a:gd name="connsiteY35" fmla="*/ 6175414 h 6723166"/>
              <a:gd name="connsiteX36" fmla="*/ 1585365 w 12077253"/>
              <a:gd name="connsiteY36" fmla="*/ 6205395 h 6723166"/>
              <a:gd name="connsiteX37" fmla="*/ 1630335 w 12077253"/>
              <a:gd name="connsiteY37" fmla="*/ 6220385 h 6723166"/>
              <a:gd name="connsiteX38" fmla="*/ 1675306 w 12077253"/>
              <a:gd name="connsiteY38" fmla="*/ 6265355 h 6723166"/>
              <a:gd name="connsiteX39" fmla="*/ 1720276 w 12077253"/>
              <a:gd name="connsiteY39" fmla="*/ 6295336 h 6723166"/>
              <a:gd name="connsiteX40" fmla="*/ 1750258 w 12077253"/>
              <a:gd name="connsiteY40" fmla="*/ 6325316 h 6723166"/>
              <a:gd name="connsiteX41" fmla="*/ 1795227 w 12077253"/>
              <a:gd name="connsiteY41" fmla="*/ 6340306 h 6723166"/>
              <a:gd name="connsiteX42" fmla="*/ 1855188 w 12077253"/>
              <a:gd name="connsiteY42" fmla="*/ 6370287 h 6723166"/>
              <a:gd name="connsiteX43" fmla="*/ 1900159 w 12077253"/>
              <a:gd name="connsiteY43" fmla="*/ 6400267 h 6723166"/>
              <a:gd name="connsiteX44" fmla="*/ 2125011 w 12077253"/>
              <a:gd name="connsiteY44" fmla="*/ 6415257 h 6723166"/>
              <a:gd name="connsiteX45" fmla="*/ 2169981 w 12077253"/>
              <a:gd name="connsiteY45" fmla="*/ 6445237 h 6723166"/>
              <a:gd name="connsiteX46" fmla="*/ 2679647 w 12077253"/>
              <a:gd name="connsiteY46" fmla="*/ 6475218 h 6723166"/>
              <a:gd name="connsiteX47" fmla="*/ 2814558 w 12077253"/>
              <a:gd name="connsiteY47" fmla="*/ 6445237 h 6723166"/>
              <a:gd name="connsiteX48" fmla="*/ 2934480 w 12077253"/>
              <a:gd name="connsiteY48" fmla="*/ 6430247 h 6723166"/>
              <a:gd name="connsiteX49" fmla="*/ 3009430 w 12077253"/>
              <a:gd name="connsiteY49" fmla="*/ 6415257 h 6723166"/>
              <a:gd name="connsiteX50" fmla="*/ 3129352 w 12077253"/>
              <a:gd name="connsiteY50" fmla="*/ 6400267 h 6723166"/>
              <a:gd name="connsiteX51" fmla="*/ 3234284 w 12077253"/>
              <a:gd name="connsiteY51" fmla="*/ 6355296 h 6723166"/>
              <a:gd name="connsiteX52" fmla="*/ 3369194 w 12077253"/>
              <a:gd name="connsiteY52" fmla="*/ 6310326 h 6723166"/>
              <a:gd name="connsiteX53" fmla="*/ 3519096 w 12077253"/>
              <a:gd name="connsiteY53" fmla="*/ 6220385 h 6723166"/>
              <a:gd name="connsiteX54" fmla="*/ 3713969 w 12077253"/>
              <a:gd name="connsiteY54" fmla="*/ 6100464 h 6723166"/>
              <a:gd name="connsiteX55" fmla="*/ 3803909 w 12077253"/>
              <a:gd name="connsiteY55" fmla="*/ 6025513 h 6723166"/>
              <a:gd name="connsiteX56" fmla="*/ 3848881 w 12077253"/>
              <a:gd name="connsiteY56" fmla="*/ 5995532 h 6723166"/>
              <a:gd name="connsiteX57" fmla="*/ 3893851 w 12077253"/>
              <a:gd name="connsiteY57" fmla="*/ 5950562 h 6723166"/>
              <a:gd name="connsiteX58" fmla="*/ 3968801 w 12077253"/>
              <a:gd name="connsiteY58" fmla="*/ 5905591 h 6723166"/>
              <a:gd name="connsiteX59" fmla="*/ 4073733 w 12077253"/>
              <a:gd name="connsiteY59" fmla="*/ 5830641 h 6723166"/>
              <a:gd name="connsiteX60" fmla="*/ 4118705 w 12077253"/>
              <a:gd name="connsiteY60" fmla="*/ 5815650 h 6723166"/>
              <a:gd name="connsiteX61" fmla="*/ 4178664 w 12077253"/>
              <a:gd name="connsiteY61" fmla="*/ 5770680 h 6723166"/>
              <a:gd name="connsiteX62" fmla="*/ 4283595 w 12077253"/>
              <a:gd name="connsiteY62" fmla="*/ 5755690 h 6723166"/>
              <a:gd name="connsiteX63" fmla="*/ 4433496 w 12077253"/>
              <a:gd name="connsiteY63" fmla="*/ 5725709 h 6723166"/>
              <a:gd name="connsiteX64" fmla="*/ 4748290 w 12077253"/>
              <a:gd name="connsiteY64" fmla="*/ 5740700 h 6723166"/>
              <a:gd name="connsiteX65" fmla="*/ 4868211 w 12077253"/>
              <a:gd name="connsiteY65" fmla="*/ 5755690 h 6723166"/>
              <a:gd name="connsiteX66" fmla="*/ 4958152 w 12077253"/>
              <a:gd name="connsiteY66" fmla="*/ 5785670 h 6723166"/>
              <a:gd name="connsiteX67" fmla="*/ 5108053 w 12077253"/>
              <a:gd name="connsiteY67" fmla="*/ 5830641 h 6723166"/>
              <a:gd name="connsiteX68" fmla="*/ 5153024 w 12077253"/>
              <a:gd name="connsiteY68" fmla="*/ 5845631 h 6723166"/>
              <a:gd name="connsiteX69" fmla="*/ 5302926 w 12077253"/>
              <a:gd name="connsiteY69" fmla="*/ 5875611 h 6723166"/>
              <a:gd name="connsiteX70" fmla="*/ 5482809 w 12077253"/>
              <a:gd name="connsiteY70" fmla="*/ 5890601 h 6723166"/>
              <a:gd name="connsiteX71" fmla="*/ 5842571 w 12077253"/>
              <a:gd name="connsiteY71" fmla="*/ 5935572 h 6723166"/>
              <a:gd name="connsiteX72" fmla="*/ 6352237 w 12077253"/>
              <a:gd name="connsiteY72" fmla="*/ 5920582 h 6723166"/>
              <a:gd name="connsiteX73" fmla="*/ 6517131 w 12077253"/>
              <a:gd name="connsiteY73" fmla="*/ 5890601 h 6723166"/>
              <a:gd name="connsiteX74" fmla="*/ 6592080 w 12077253"/>
              <a:gd name="connsiteY74" fmla="*/ 5830641 h 6723166"/>
              <a:gd name="connsiteX75" fmla="*/ 6682021 w 12077253"/>
              <a:gd name="connsiteY75" fmla="*/ 5815650 h 6723166"/>
              <a:gd name="connsiteX76" fmla="*/ 6726992 w 12077253"/>
              <a:gd name="connsiteY76" fmla="*/ 5800660 h 6723166"/>
              <a:gd name="connsiteX77" fmla="*/ 6846912 w 12077253"/>
              <a:gd name="connsiteY77" fmla="*/ 5740700 h 6723166"/>
              <a:gd name="connsiteX78" fmla="*/ 6906874 w 12077253"/>
              <a:gd name="connsiteY78" fmla="*/ 5710719 h 6723166"/>
              <a:gd name="connsiteX79" fmla="*/ 6951845 w 12077253"/>
              <a:gd name="connsiteY79" fmla="*/ 5695729 h 6723166"/>
              <a:gd name="connsiteX80" fmla="*/ 7116735 w 12077253"/>
              <a:gd name="connsiteY80" fmla="*/ 5575808 h 6723166"/>
              <a:gd name="connsiteX81" fmla="*/ 7146717 w 12077253"/>
              <a:gd name="connsiteY81" fmla="*/ 5545827 h 6723166"/>
              <a:gd name="connsiteX82" fmla="*/ 7191687 w 12077253"/>
              <a:gd name="connsiteY82" fmla="*/ 5485867 h 6723166"/>
              <a:gd name="connsiteX83" fmla="*/ 7251647 w 12077253"/>
              <a:gd name="connsiteY83" fmla="*/ 5440896 h 6723166"/>
              <a:gd name="connsiteX84" fmla="*/ 7371569 w 12077253"/>
              <a:gd name="connsiteY84" fmla="*/ 5320975 h 6723166"/>
              <a:gd name="connsiteX85" fmla="*/ 7416540 w 12077253"/>
              <a:gd name="connsiteY85" fmla="*/ 5276005 h 6723166"/>
              <a:gd name="connsiteX86" fmla="*/ 7476500 w 12077253"/>
              <a:gd name="connsiteY86" fmla="*/ 5231034 h 6723166"/>
              <a:gd name="connsiteX87" fmla="*/ 7521471 w 12077253"/>
              <a:gd name="connsiteY87" fmla="*/ 5201054 h 6723166"/>
              <a:gd name="connsiteX88" fmla="*/ 7596421 w 12077253"/>
              <a:gd name="connsiteY88" fmla="*/ 5126103 h 6723166"/>
              <a:gd name="connsiteX89" fmla="*/ 7686362 w 12077253"/>
              <a:gd name="connsiteY89" fmla="*/ 5066142 h 6723166"/>
              <a:gd name="connsiteX90" fmla="*/ 7731332 w 12077253"/>
              <a:gd name="connsiteY90" fmla="*/ 5036162 h 6723166"/>
              <a:gd name="connsiteX91" fmla="*/ 7926204 w 12077253"/>
              <a:gd name="connsiteY91" fmla="*/ 4931231 h 6723166"/>
              <a:gd name="connsiteX92" fmla="*/ 7956185 w 12077253"/>
              <a:gd name="connsiteY92" fmla="*/ 4901250 h 6723166"/>
              <a:gd name="connsiteX93" fmla="*/ 8046126 w 12077253"/>
              <a:gd name="connsiteY93" fmla="*/ 4871270 h 6723166"/>
              <a:gd name="connsiteX94" fmla="*/ 8196027 w 12077253"/>
              <a:gd name="connsiteY94" fmla="*/ 4841290 h 6723166"/>
              <a:gd name="connsiteX95" fmla="*/ 8390899 w 12077253"/>
              <a:gd name="connsiteY95" fmla="*/ 4811309 h 6723166"/>
              <a:gd name="connsiteX96" fmla="*/ 8450860 w 12077253"/>
              <a:gd name="connsiteY96" fmla="*/ 4781329 h 6723166"/>
              <a:gd name="connsiteX97" fmla="*/ 8510821 w 12077253"/>
              <a:gd name="connsiteY97" fmla="*/ 4766339 h 6723166"/>
              <a:gd name="connsiteX98" fmla="*/ 8555791 w 12077253"/>
              <a:gd name="connsiteY98" fmla="*/ 4736359 h 6723166"/>
              <a:gd name="connsiteX99" fmla="*/ 8690703 w 12077253"/>
              <a:gd name="connsiteY99" fmla="*/ 4661408 h 6723166"/>
              <a:gd name="connsiteX100" fmla="*/ 8780644 w 12077253"/>
              <a:gd name="connsiteY100" fmla="*/ 4571467 h 6723166"/>
              <a:gd name="connsiteX101" fmla="*/ 8810624 w 12077253"/>
              <a:gd name="connsiteY101" fmla="*/ 4511506 h 6723166"/>
              <a:gd name="connsiteX102" fmla="*/ 8840604 w 12077253"/>
              <a:gd name="connsiteY102" fmla="*/ 4466536 h 6723166"/>
              <a:gd name="connsiteX103" fmla="*/ 8855594 w 12077253"/>
              <a:gd name="connsiteY103" fmla="*/ 4421565 h 6723166"/>
              <a:gd name="connsiteX104" fmla="*/ 8915555 w 12077253"/>
              <a:gd name="connsiteY104" fmla="*/ 4391585 h 6723166"/>
              <a:gd name="connsiteX105" fmla="*/ 8945535 w 12077253"/>
              <a:gd name="connsiteY105" fmla="*/ 4316634 h 6723166"/>
              <a:gd name="connsiteX106" fmla="*/ 8975516 w 12077253"/>
              <a:gd name="connsiteY106" fmla="*/ 4286654 h 6723166"/>
              <a:gd name="connsiteX107" fmla="*/ 9035476 w 12077253"/>
              <a:gd name="connsiteY107" fmla="*/ 4196713 h 6723166"/>
              <a:gd name="connsiteX108" fmla="*/ 9060068 w 12077253"/>
              <a:gd name="connsiteY108" fmla="*/ 4139075 h 6723166"/>
              <a:gd name="connsiteX109" fmla="*/ 9047677 w 12077253"/>
              <a:gd name="connsiteY109" fmla="*/ 4155668 h 6723166"/>
              <a:gd name="connsiteX110" fmla="*/ 9059147 w 12077253"/>
              <a:gd name="connsiteY110" fmla="*/ 4138634 h 6723166"/>
              <a:gd name="connsiteX111" fmla="*/ 9080447 w 12077253"/>
              <a:gd name="connsiteY111" fmla="*/ 4106772 h 6723166"/>
              <a:gd name="connsiteX112" fmla="*/ 9125417 w 12077253"/>
              <a:gd name="connsiteY112" fmla="*/ 4016831 h 6723166"/>
              <a:gd name="connsiteX113" fmla="*/ 9140407 w 12077253"/>
              <a:gd name="connsiteY113" fmla="*/ 3971860 h 6723166"/>
              <a:gd name="connsiteX114" fmla="*/ 9245339 w 12077253"/>
              <a:gd name="connsiteY114" fmla="*/ 3866929 h 6723166"/>
              <a:gd name="connsiteX115" fmla="*/ 9335280 w 12077253"/>
              <a:gd name="connsiteY115" fmla="*/ 3747008 h 6723166"/>
              <a:gd name="connsiteX116" fmla="*/ 9365260 w 12077253"/>
              <a:gd name="connsiteY116" fmla="*/ 3687047 h 6723166"/>
              <a:gd name="connsiteX117" fmla="*/ 9410230 w 12077253"/>
              <a:gd name="connsiteY117" fmla="*/ 3657067 h 6723166"/>
              <a:gd name="connsiteX118" fmla="*/ 9485181 w 12077253"/>
              <a:gd name="connsiteY118" fmla="*/ 3597106 h 6723166"/>
              <a:gd name="connsiteX119" fmla="*/ 9515162 w 12077253"/>
              <a:gd name="connsiteY119" fmla="*/ 3567126 h 6723166"/>
              <a:gd name="connsiteX120" fmla="*/ 9560132 w 12077253"/>
              <a:gd name="connsiteY120" fmla="*/ 3552136 h 6723166"/>
              <a:gd name="connsiteX121" fmla="*/ 9605103 w 12077253"/>
              <a:gd name="connsiteY121" fmla="*/ 3522155 h 6723166"/>
              <a:gd name="connsiteX122" fmla="*/ 9650073 w 12077253"/>
              <a:gd name="connsiteY122" fmla="*/ 3507165 h 6723166"/>
              <a:gd name="connsiteX123" fmla="*/ 9740014 w 12077253"/>
              <a:gd name="connsiteY123" fmla="*/ 3447205 h 6723166"/>
              <a:gd name="connsiteX124" fmla="*/ 9844945 w 12077253"/>
              <a:gd name="connsiteY124" fmla="*/ 3402234 h 6723166"/>
              <a:gd name="connsiteX125" fmla="*/ 9874926 w 12077253"/>
              <a:gd name="connsiteY125" fmla="*/ 3372254 h 6723166"/>
              <a:gd name="connsiteX126" fmla="*/ 9949876 w 12077253"/>
              <a:gd name="connsiteY126" fmla="*/ 3312293 h 6723166"/>
              <a:gd name="connsiteX127" fmla="*/ 10054807 w 12077253"/>
              <a:gd name="connsiteY127" fmla="*/ 3237342 h 6723166"/>
              <a:gd name="connsiteX128" fmla="*/ 10069798 w 12077253"/>
              <a:gd name="connsiteY128" fmla="*/ 3177382 h 6723166"/>
              <a:gd name="connsiteX129" fmla="*/ 10099778 w 12077253"/>
              <a:gd name="connsiteY129" fmla="*/ 3147401 h 6723166"/>
              <a:gd name="connsiteX130" fmla="*/ 10174729 w 12077253"/>
              <a:gd name="connsiteY130" fmla="*/ 3057460 h 6723166"/>
              <a:gd name="connsiteX131" fmla="*/ 10187708 w 12077253"/>
              <a:gd name="connsiteY131" fmla="*/ 3005306 h 6723166"/>
              <a:gd name="connsiteX132" fmla="*/ 10190931 w 12077253"/>
              <a:gd name="connsiteY132" fmla="*/ 2992209 h 6723166"/>
              <a:gd name="connsiteX133" fmla="*/ 10188678 w 12077253"/>
              <a:gd name="connsiteY133" fmla="*/ 3002461 h 6723166"/>
              <a:gd name="connsiteX134" fmla="*/ 10204709 w 12077253"/>
              <a:gd name="connsiteY134" fmla="*/ 2952529 h 6723166"/>
              <a:gd name="connsiteX135" fmla="*/ 10219699 w 12077253"/>
              <a:gd name="connsiteY135" fmla="*/ 2892568 h 6723166"/>
              <a:gd name="connsiteX136" fmla="*/ 10249680 w 12077253"/>
              <a:gd name="connsiteY136" fmla="*/ 2802627 h 6723166"/>
              <a:gd name="connsiteX137" fmla="*/ 10294650 w 12077253"/>
              <a:gd name="connsiteY137" fmla="*/ 2622746 h 6723166"/>
              <a:gd name="connsiteX138" fmla="*/ 10324630 w 12077253"/>
              <a:gd name="connsiteY138" fmla="*/ 2562785 h 6723166"/>
              <a:gd name="connsiteX139" fmla="*/ 10354611 w 12077253"/>
              <a:gd name="connsiteY139" fmla="*/ 2442864 h 6723166"/>
              <a:gd name="connsiteX140" fmla="*/ 10429562 w 12077253"/>
              <a:gd name="connsiteY140" fmla="*/ 2292962 h 6723166"/>
              <a:gd name="connsiteX141" fmla="*/ 10459542 w 12077253"/>
              <a:gd name="connsiteY141" fmla="*/ 2188031 h 6723166"/>
              <a:gd name="connsiteX142" fmla="*/ 10489522 w 12077253"/>
              <a:gd name="connsiteY142" fmla="*/ 2158050 h 6723166"/>
              <a:gd name="connsiteX143" fmla="*/ 10549483 w 12077253"/>
              <a:gd name="connsiteY143" fmla="*/ 2053119 h 6723166"/>
              <a:gd name="connsiteX144" fmla="*/ 10609444 w 12077253"/>
              <a:gd name="connsiteY144" fmla="*/ 1948188 h 6723166"/>
              <a:gd name="connsiteX145" fmla="*/ 10684394 w 12077253"/>
              <a:gd name="connsiteY145" fmla="*/ 1888227 h 6723166"/>
              <a:gd name="connsiteX146" fmla="*/ 10729365 w 12077253"/>
              <a:gd name="connsiteY146" fmla="*/ 1828267 h 6723166"/>
              <a:gd name="connsiteX147" fmla="*/ 10834296 w 12077253"/>
              <a:gd name="connsiteY147" fmla="*/ 1753316 h 6723166"/>
              <a:gd name="connsiteX148" fmla="*/ 10864276 w 12077253"/>
              <a:gd name="connsiteY148" fmla="*/ 1708346 h 6723166"/>
              <a:gd name="connsiteX149" fmla="*/ 10896464 w 12077253"/>
              <a:gd name="connsiteY149" fmla="*/ 1674193 h 6723166"/>
              <a:gd name="connsiteX150" fmla="*/ 10891706 w 12077253"/>
              <a:gd name="connsiteY150" fmla="*/ 1682703 h 6723166"/>
              <a:gd name="connsiteX151" fmla="*/ 10887955 w 12077253"/>
              <a:gd name="connsiteY151" fmla="*/ 1688479 h 6723166"/>
              <a:gd name="connsiteX152" fmla="*/ 10891693 w 12077253"/>
              <a:gd name="connsiteY152" fmla="*/ 1682725 h 6723166"/>
              <a:gd name="connsiteX153" fmla="*/ 10891706 w 12077253"/>
              <a:gd name="connsiteY153" fmla="*/ 1682703 h 6723166"/>
              <a:gd name="connsiteX154" fmla="*/ 10898672 w 12077253"/>
              <a:gd name="connsiteY154" fmla="*/ 1671974 h 6723166"/>
              <a:gd name="connsiteX155" fmla="*/ 10924237 w 12077253"/>
              <a:gd name="connsiteY155" fmla="*/ 1633395 h 6723166"/>
              <a:gd name="connsiteX156" fmla="*/ 10969207 w 12077253"/>
              <a:gd name="connsiteY156" fmla="*/ 1468503 h 6723166"/>
              <a:gd name="connsiteX157" fmla="*/ 10984198 w 12077253"/>
              <a:gd name="connsiteY157" fmla="*/ 1408542 h 6723166"/>
              <a:gd name="connsiteX158" fmla="*/ 11014178 w 12077253"/>
              <a:gd name="connsiteY158" fmla="*/ 1363572 h 6723166"/>
              <a:gd name="connsiteX159" fmla="*/ 11044158 w 12077253"/>
              <a:gd name="connsiteY159" fmla="*/ 1123729 h 6723166"/>
              <a:gd name="connsiteX160" fmla="*/ 11104119 w 12077253"/>
              <a:gd name="connsiteY160" fmla="*/ 958837 h 6723166"/>
              <a:gd name="connsiteX161" fmla="*/ 11119109 w 12077253"/>
              <a:gd name="connsiteY161" fmla="*/ 913867 h 6723166"/>
              <a:gd name="connsiteX162" fmla="*/ 11239030 w 12077253"/>
              <a:gd name="connsiteY162" fmla="*/ 778955 h 6723166"/>
              <a:gd name="connsiteX163" fmla="*/ 11313981 w 12077253"/>
              <a:gd name="connsiteY163" fmla="*/ 718995 h 6723166"/>
              <a:gd name="connsiteX164" fmla="*/ 11338035 w 12077253"/>
              <a:gd name="connsiteY164" fmla="*/ 683221 h 6723166"/>
              <a:gd name="connsiteX165" fmla="*/ 11348125 w 12077253"/>
              <a:gd name="connsiteY165" fmla="*/ 668610 h 6723166"/>
              <a:gd name="connsiteX166" fmla="*/ 11349603 w 12077253"/>
              <a:gd name="connsiteY166" fmla="*/ 666630 h 6723166"/>
              <a:gd name="connsiteX167" fmla="*/ 11348527 w 12077253"/>
              <a:gd name="connsiteY167" fmla="*/ 668027 h 6723166"/>
              <a:gd name="connsiteX168" fmla="*/ 11348125 w 12077253"/>
              <a:gd name="connsiteY168" fmla="*/ 668610 h 6723166"/>
              <a:gd name="connsiteX169" fmla="*/ 11345413 w 12077253"/>
              <a:gd name="connsiteY169" fmla="*/ 672241 h 6723166"/>
              <a:gd name="connsiteX170" fmla="*/ 11358952 w 12077253"/>
              <a:gd name="connsiteY170" fmla="*/ 629054 h 6723166"/>
              <a:gd name="connsiteX171" fmla="*/ 11388932 w 12077253"/>
              <a:gd name="connsiteY171" fmla="*/ 584083 h 6723166"/>
              <a:gd name="connsiteX172" fmla="*/ 11433903 w 12077253"/>
              <a:gd name="connsiteY172" fmla="*/ 509132 h 6723166"/>
              <a:gd name="connsiteX173" fmla="*/ 11448893 w 12077253"/>
              <a:gd name="connsiteY173" fmla="*/ 449172 h 6723166"/>
              <a:gd name="connsiteX174" fmla="*/ 11568814 w 12077253"/>
              <a:gd name="connsiteY174" fmla="*/ 389211 h 6723166"/>
              <a:gd name="connsiteX175" fmla="*/ 11613785 w 12077253"/>
              <a:gd name="connsiteY175" fmla="*/ 359231 h 6723166"/>
              <a:gd name="connsiteX176" fmla="*/ 11658755 w 12077253"/>
              <a:gd name="connsiteY176" fmla="*/ 314260 h 6723166"/>
              <a:gd name="connsiteX177" fmla="*/ 11748696 w 12077253"/>
              <a:gd name="connsiteY177" fmla="*/ 254300 h 6723166"/>
              <a:gd name="connsiteX178" fmla="*/ 11853627 w 12077253"/>
              <a:gd name="connsiteY178" fmla="*/ 164359 h 6723166"/>
              <a:gd name="connsiteX179" fmla="*/ 11928578 w 12077253"/>
              <a:gd name="connsiteY179" fmla="*/ 104398 h 6723166"/>
              <a:gd name="connsiteX180" fmla="*/ 11973548 w 12077253"/>
              <a:gd name="connsiteY180" fmla="*/ 59427 h 6723166"/>
              <a:gd name="connsiteX181" fmla="*/ 12063489 w 12077253"/>
              <a:gd name="connsiteY181" fmla="*/ 14457 h 67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077253" h="6723166">
                <a:moveTo>
                  <a:pt x="768652" y="6069140"/>
                </a:moveTo>
                <a:lnTo>
                  <a:pt x="771323" y="6069180"/>
                </a:lnTo>
                <a:lnTo>
                  <a:pt x="770576" y="6069224"/>
                </a:lnTo>
                <a:cubicBezTo>
                  <a:pt x="767361" y="6069335"/>
                  <a:pt x="767384" y="6069223"/>
                  <a:pt x="768652" y="6069140"/>
                </a:cubicBezTo>
                <a:close/>
                <a:moveTo>
                  <a:pt x="9047677" y="4155668"/>
                </a:moveTo>
                <a:lnTo>
                  <a:pt x="9044547" y="4160315"/>
                </a:lnTo>
                <a:cubicBezTo>
                  <a:pt x="9021444" y="4194451"/>
                  <a:pt x="9033100" y="4176091"/>
                  <a:pt x="9046842" y="4156786"/>
                </a:cubicBezTo>
                <a:close/>
                <a:moveTo>
                  <a:pt x="10193600" y="2981197"/>
                </a:moveTo>
                <a:cubicBezTo>
                  <a:pt x="10193282" y="2982558"/>
                  <a:pt x="10192543" y="2985628"/>
                  <a:pt x="10191212" y="2991068"/>
                </a:cubicBezTo>
                <a:lnTo>
                  <a:pt x="10190931" y="2992209"/>
                </a:lnTo>
                <a:lnTo>
                  <a:pt x="10191163" y="2991153"/>
                </a:lnTo>
                <a:cubicBezTo>
                  <a:pt x="10192098" y="2987149"/>
                  <a:pt x="10193003" y="2983433"/>
                  <a:pt x="10193468" y="2981576"/>
                </a:cubicBezTo>
                <a:cubicBezTo>
                  <a:pt x="10193817" y="2980183"/>
                  <a:pt x="10193919" y="2979836"/>
                  <a:pt x="10193600" y="2981197"/>
                </a:cubicBezTo>
                <a:close/>
                <a:moveTo>
                  <a:pt x="12077253" y="0"/>
                </a:moveTo>
                <a:lnTo>
                  <a:pt x="12077253" y="6723166"/>
                </a:lnTo>
                <a:lnTo>
                  <a:pt x="0" y="6723166"/>
                </a:lnTo>
                <a:lnTo>
                  <a:pt x="11398" y="6700070"/>
                </a:lnTo>
                <a:cubicBezTo>
                  <a:pt x="20336" y="6684428"/>
                  <a:pt x="30124" y="6669168"/>
                  <a:pt x="41378" y="6655100"/>
                </a:cubicBezTo>
                <a:cubicBezTo>
                  <a:pt x="50207" y="6644064"/>
                  <a:pt x="61365" y="6635113"/>
                  <a:pt x="71358" y="6625119"/>
                </a:cubicBezTo>
                <a:cubicBezTo>
                  <a:pt x="81352" y="6595139"/>
                  <a:pt x="81597" y="6559855"/>
                  <a:pt x="101339" y="6535178"/>
                </a:cubicBezTo>
                <a:cubicBezTo>
                  <a:pt x="121326" y="6510194"/>
                  <a:pt x="140477" y="6484519"/>
                  <a:pt x="161299" y="6460227"/>
                </a:cubicBezTo>
                <a:cubicBezTo>
                  <a:pt x="170497" y="6449496"/>
                  <a:pt x="182232" y="6441104"/>
                  <a:pt x="191280" y="6430247"/>
                </a:cubicBezTo>
                <a:cubicBezTo>
                  <a:pt x="223748" y="6391286"/>
                  <a:pt x="282974" y="6294752"/>
                  <a:pt x="326191" y="6280346"/>
                </a:cubicBezTo>
                <a:lnTo>
                  <a:pt x="371162" y="6265355"/>
                </a:lnTo>
                <a:cubicBezTo>
                  <a:pt x="422557" y="6188263"/>
                  <a:pt x="374731" y="6247510"/>
                  <a:pt x="446112" y="6190405"/>
                </a:cubicBezTo>
                <a:cubicBezTo>
                  <a:pt x="457148" y="6181576"/>
                  <a:pt x="463974" y="6167696"/>
                  <a:pt x="476093" y="6160424"/>
                </a:cubicBezTo>
                <a:cubicBezTo>
                  <a:pt x="489642" y="6152294"/>
                  <a:pt x="506930" y="6152500"/>
                  <a:pt x="521063" y="6145434"/>
                </a:cubicBezTo>
                <a:cubicBezTo>
                  <a:pt x="537177" y="6137377"/>
                  <a:pt x="549475" y="6122551"/>
                  <a:pt x="566034" y="6115454"/>
                </a:cubicBezTo>
                <a:cubicBezTo>
                  <a:pt x="596498" y="6102398"/>
                  <a:pt x="692690" y="6090122"/>
                  <a:pt x="715935" y="6085473"/>
                </a:cubicBezTo>
                <a:cubicBezTo>
                  <a:pt x="778004" y="6073059"/>
                  <a:pt x="779474" y="6069891"/>
                  <a:pt x="774191" y="6069224"/>
                </a:cubicBezTo>
                <a:lnTo>
                  <a:pt x="771323" y="6069180"/>
                </a:lnTo>
                <a:lnTo>
                  <a:pt x="791930" y="6067977"/>
                </a:lnTo>
                <a:cubicBezTo>
                  <a:pt x="815301" y="6066369"/>
                  <a:pt x="859603" y="6062874"/>
                  <a:pt x="940788" y="6055493"/>
                </a:cubicBezTo>
                <a:cubicBezTo>
                  <a:pt x="971987" y="6057573"/>
                  <a:pt x="1166288" y="6060705"/>
                  <a:pt x="1240591" y="6085473"/>
                </a:cubicBezTo>
                <a:cubicBezTo>
                  <a:pt x="1261790" y="6092540"/>
                  <a:pt x="1279695" y="6107432"/>
                  <a:pt x="1300552" y="6115454"/>
                </a:cubicBezTo>
                <a:cubicBezTo>
                  <a:pt x="1415442" y="6159643"/>
                  <a:pt x="1412733" y="6155878"/>
                  <a:pt x="1510414" y="6175414"/>
                </a:cubicBezTo>
                <a:cubicBezTo>
                  <a:pt x="1535398" y="6185408"/>
                  <a:pt x="1560170" y="6195947"/>
                  <a:pt x="1585365" y="6205395"/>
                </a:cubicBezTo>
                <a:cubicBezTo>
                  <a:pt x="1600160" y="6210943"/>
                  <a:pt x="1617188" y="6211620"/>
                  <a:pt x="1630335" y="6220385"/>
                </a:cubicBezTo>
                <a:cubicBezTo>
                  <a:pt x="1647974" y="6232144"/>
                  <a:pt x="1659020" y="6251784"/>
                  <a:pt x="1675306" y="6265355"/>
                </a:cubicBezTo>
                <a:cubicBezTo>
                  <a:pt x="1689146" y="6276889"/>
                  <a:pt x="1706208" y="6284082"/>
                  <a:pt x="1720276" y="6295336"/>
                </a:cubicBezTo>
                <a:cubicBezTo>
                  <a:pt x="1731312" y="6304165"/>
                  <a:pt x="1738138" y="6318045"/>
                  <a:pt x="1750258" y="6325316"/>
                </a:cubicBezTo>
                <a:cubicBezTo>
                  <a:pt x="1763806" y="6333445"/>
                  <a:pt x="1780704" y="6334082"/>
                  <a:pt x="1795227" y="6340306"/>
                </a:cubicBezTo>
                <a:cubicBezTo>
                  <a:pt x="1815766" y="6349109"/>
                  <a:pt x="1835786" y="6359200"/>
                  <a:pt x="1855188" y="6370287"/>
                </a:cubicBezTo>
                <a:cubicBezTo>
                  <a:pt x="1870830" y="6379225"/>
                  <a:pt x="1882387" y="6397305"/>
                  <a:pt x="1900159" y="6400267"/>
                </a:cubicBezTo>
                <a:cubicBezTo>
                  <a:pt x="1974254" y="6412616"/>
                  <a:pt x="2050060" y="6410260"/>
                  <a:pt x="2125011" y="6415257"/>
                </a:cubicBezTo>
                <a:cubicBezTo>
                  <a:pt x="2140001" y="6425250"/>
                  <a:pt x="2152376" y="6441410"/>
                  <a:pt x="2169981" y="6445237"/>
                </a:cubicBezTo>
                <a:cubicBezTo>
                  <a:pt x="2453006" y="6506764"/>
                  <a:pt x="2428769" y="6493138"/>
                  <a:pt x="2679647" y="6475218"/>
                </a:cubicBezTo>
                <a:cubicBezTo>
                  <a:pt x="2727401" y="6463279"/>
                  <a:pt x="2765069" y="6452851"/>
                  <a:pt x="2814558" y="6445237"/>
                </a:cubicBezTo>
                <a:cubicBezTo>
                  <a:pt x="2854375" y="6439111"/>
                  <a:pt x="2894663" y="6436373"/>
                  <a:pt x="2934480" y="6430247"/>
                </a:cubicBezTo>
                <a:cubicBezTo>
                  <a:pt x="2959662" y="6426373"/>
                  <a:pt x="2984249" y="6419131"/>
                  <a:pt x="3009430" y="6415257"/>
                </a:cubicBezTo>
                <a:cubicBezTo>
                  <a:pt x="3049247" y="6409131"/>
                  <a:pt x="3089378" y="6405264"/>
                  <a:pt x="3129352" y="6400267"/>
                </a:cubicBezTo>
                <a:cubicBezTo>
                  <a:pt x="3220483" y="6339513"/>
                  <a:pt x="3123660" y="6396780"/>
                  <a:pt x="3234284" y="6355296"/>
                </a:cubicBezTo>
                <a:cubicBezTo>
                  <a:pt x="3376133" y="6302102"/>
                  <a:pt x="3204947" y="6343175"/>
                  <a:pt x="3369194" y="6310326"/>
                </a:cubicBezTo>
                <a:cubicBezTo>
                  <a:pt x="3419162" y="6280346"/>
                  <a:pt x="3471359" y="6253801"/>
                  <a:pt x="3519096" y="6220385"/>
                </a:cubicBezTo>
                <a:cubicBezTo>
                  <a:pt x="3681943" y="6106393"/>
                  <a:pt x="3611135" y="6134742"/>
                  <a:pt x="3713969" y="6100464"/>
                </a:cubicBezTo>
                <a:cubicBezTo>
                  <a:pt x="3743948" y="6075480"/>
                  <a:pt x="3773104" y="6049473"/>
                  <a:pt x="3803909" y="6025513"/>
                </a:cubicBezTo>
                <a:cubicBezTo>
                  <a:pt x="3818130" y="6014452"/>
                  <a:pt x="3835040" y="6007066"/>
                  <a:pt x="3848881" y="5995532"/>
                </a:cubicBezTo>
                <a:cubicBezTo>
                  <a:pt x="3865167" y="5981961"/>
                  <a:pt x="3876892" y="5963281"/>
                  <a:pt x="3893851" y="5950562"/>
                </a:cubicBezTo>
                <a:cubicBezTo>
                  <a:pt x="3917159" y="5933081"/>
                  <a:pt x="3944560" y="5921753"/>
                  <a:pt x="3968801" y="5905591"/>
                </a:cubicBezTo>
                <a:cubicBezTo>
                  <a:pt x="3989168" y="5892014"/>
                  <a:pt x="4046920" y="5844047"/>
                  <a:pt x="4073733" y="5830641"/>
                </a:cubicBezTo>
                <a:cubicBezTo>
                  <a:pt x="4087866" y="5823574"/>
                  <a:pt x="4103713" y="5820647"/>
                  <a:pt x="4118705" y="5815650"/>
                </a:cubicBezTo>
                <a:cubicBezTo>
                  <a:pt x="4138690" y="5800660"/>
                  <a:pt x="4155184" y="5779218"/>
                  <a:pt x="4178664" y="5770680"/>
                </a:cubicBezTo>
                <a:cubicBezTo>
                  <a:pt x="4211868" y="5758606"/>
                  <a:pt x="4248674" y="5761062"/>
                  <a:pt x="4283595" y="5755690"/>
                </a:cubicBezTo>
                <a:cubicBezTo>
                  <a:pt x="4379159" y="5740988"/>
                  <a:pt x="4354013" y="5745581"/>
                  <a:pt x="4433496" y="5725709"/>
                </a:cubicBezTo>
                <a:cubicBezTo>
                  <a:pt x="4538427" y="5730706"/>
                  <a:pt x="4643488" y="5733472"/>
                  <a:pt x="4748290" y="5740700"/>
                </a:cubicBezTo>
                <a:cubicBezTo>
                  <a:pt x="4788481" y="5743472"/>
                  <a:pt x="4828820" y="5747249"/>
                  <a:pt x="4868211" y="5755690"/>
                </a:cubicBezTo>
                <a:cubicBezTo>
                  <a:pt x="4899113" y="5762311"/>
                  <a:pt x="4958152" y="5785670"/>
                  <a:pt x="4958152" y="5785670"/>
                </a:cubicBezTo>
                <a:cubicBezTo>
                  <a:pt x="5040185" y="5840358"/>
                  <a:pt x="4970258" y="5803081"/>
                  <a:pt x="5108053" y="5830641"/>
                </a:cubicBezTo>
                <a:cubicBezTo>
                  <a:pt x="5123547" y="5833740"/>
                  <a:pt x="5137628" y="5842078"/>
                  <a:pt x="5153024" y="5845631"/>
                </a:cubicBezTo>
                <a:cubicBezTo>
                  <a:pt x="5202676" y="5857089"/>
                  <a:pt x="5252436" y="5868726"/>
                  <a:pt x="5302926" y="5875611"/>
                </a:cubicBezTo>
                <a:cubicBezTo>
                  <a:pt x="5362543" y="5883740"/>
                  <a:pt x="5422848" y="5885604"/>
                  <a:pt x="5482809" y="5890601"/>
                </a:cubicBezTo>
                <a:cubicBezTo>
                  <a:pt x="5600575" y="5910230"/>
                  <a:pt x="5722338" y="5935572"/>
                  <a:pt x="5842571" y="5935572"/>
                </a:cubicBezTo>
                <a:cubicBezTo>
                  <a:pt x="6012534" y="5935572"/>
                  <a:pt x="6182348" y="5925579"/>
                  <a:pt x="6352237" y="5920582"/>
                </a:cubicBezTo>
                <a:cubicBezTo>
                  <a:pt x="6407202" y="5910588"/>
                  <a:pt x="6464822" y="5910217"/>
                  <a:pt x="6517131" y="5890601"/>
                </a:cubicBezTo>
                <a:cubicBezTo>
                  <a:pt x="6547086" y="5879367"/>
                  <a:pt x="6562955" y="5843880"/>
                  <a:pt x="6592080" y="5830641"/>
                </a:cubicBezTo>
                <a:cubicBezTo>
                  <a:pt x="6619750" y="5818064"/>
                  <a:pt x="6652352" y="5822244"/>
                  <a:pt x="6682021" y="5815650"/>
                </a:cubicBezTo>
                <a:cubicBezTo>
                  <a:pt x="6697447" y="5812222"/>
                  <a:pt x="6712606" y="5807198"/>
                  <a:pt x="6726992" y="5800660"/>
                </a:cubicBezTo>
                <a:cubicBezTo>
                  <a:pt x="6767678" y="5782166"/>
                  <a:pt x="6806939" y="5760687"/>
                  <a:pt x="6846912" y="5740700"/>
                </a:cubicBezTo>
                <a:cubicBezTo>
                  <a:pt x="6866899" y="5730706"/>
                  <a:pt x="6885674" y="5717785"/>
                  <a:pt x="6906874" y="5710719"/>
                </a:cubicBezTo>
                <a:lnTo>
                  <a:pt x="6951845" y="5695729"/>
                </a:lnTo>
                <a:cubicBezTo>
                  <a:pt x="7050495" y="5597076"/>
                  <a:pt x="6995192" y="5636579"/>
                  <a:pt x="7116735" y="5575808"/>
                </a:cubicBezTo>
                <a:cubicBezTo>
                  <a:pt x="7126729" y="5565814"/>
                  <a:pt x="7137668" y="5556684"/>
                  <a:pt x="7146717" y="5545827"/>
                </a:cubicBezTo>
                <a:cubicBezTo>
                  <a:pt x="7162711" y="5526634"/>
                  <a:pt x="7174021" y="5503533"/>
                  <a:pt x="7191687" y="5485867"/>
                </a:cubicBezTo>
                <a:cubicBezTo>
                  <a:pt x="7209353" y="5468201"/>
                  <a:pt x="7232974" y="5457494"/>
                  <a:pt x="7251647" y="5440896"/>
                </a:cubicBezTo>
                <a:cubicBezTo>
                  <a:pt x="7251682" y="5440866"/>
                  <a:pt x="7355560" y="5336984"/>
                  <a:pt x="7371569" y="5320975"/>
                </a:cubicBezTo>
                <a:cubicBezTo>
                  <a:pt x="7386559" y="5305985"/>
                  <a:pt x="7399580" y="5288725"/>
                  <a:pt x="7416540" y="5276005"/>
                </a:cubicBezTo>
                <a:cubicBezTo>
                  <a:pt x="7436526" y="5261015"/>
                  <a:pt x="7456170" y="5245555"/>
                  <a:pt x="7476500" y="5231034"/>
                </a:cubicBezTo>
                <a:cubicBezTo>
                  <a:pt x="7491160" y="5220562"/>
                  <a:pt x="7507912" y="5212918"/>
                  <a:pt x="7521471" y="5201054"/>
                </a:cubicBezTo>
                <a:cubicBezTo>
                  <a:pt x="7548060" y="5177788"/>
                  <a:pt x="7569075" y="5148477"/>
                  <a:pt x="7596421" y="5126103"/>
                </a:cubicBezTo>
                <a:cubicBezTo>
                  <a:pt x="7624308" y="5103286"/>
                  <a:pt x="7656382" y="5086129"/>
                  <a:pt x="7686362" y="5066142"/>
                </a:cubicBezTo>
                <a:cubicBezTo>
                  <a:pt x="7701352" y="5056149"/>
                  <a:pt x="7715218" y="5044219"/>
                  <a:pt x="7731332" y="5036162"/>
                </a:cubicBezTo>
                <a:cubicBezTo>
                  <a:pt x="7793572" y="5005042"/>
                  <a:pt x="7868767" y="4969522"/>
                  <a:pt x="7926204" y="4931231"/>
                </a:cubicBezTo>
                <a:cubicBezTo>
                  <a:pt x="7937964" y="4923391"/>
                  <a:pt x="7943544" y="4907571"/>
                  <a:pt x="7956185" y="4901250"/>
                </a:cubicBezTo>
                <a:cubicBezTo>
                  <a:pt x="7984451" y="4887117"/>
                  <a:pt x="8015468" y="4878935"/>
                  <a:pt x="8046126" y="4871270"/>
                </a:cubicBezTo>
                <a:cubicBezTo>
                  <a:pt x="8152180" y="4844756"/>
                  <a:pt x="8061263" y="4865792"/>
                  <a:pt x="8196027" y="4841290"/>
                </a:cubicBezTo>
                <a:cubicBezTo>
                  <a:pt x="8347111" y="4813821"/>
                  <a:pt x="8187779" y="4836700"/>
                  <a:pt x="8390899" y="4811309"/>
                </a:cubicBezTo>
                <a:cubicBezTo>
                  <a:pt x="8410886" y="4801316"/>
                  <a:pt x="8429937" y="4789175"/>
                  <a:pt x="8450860" y="4781329"/>
                </a:cubicBezTo>
                <a:cubicBezTo>
                  <a:pt x="8470150" y="4774095"/>
                  <a:pt x="8491885" y="4774455"/>
                  <a:pt x="8510821" y="4766339"/>
                </a:cubicBezTo>
                <a:cubicBezTo>
                  <a:pt x="8527380" y="4759242"/>
                  <a:pt x="8539677" y="4744416"/>
                  <a:pt x="8555791" y="4736359"/>
                </a:cubicBezTo>
                <a:cubicBezTo>
                  <a:pt x="8631188" y="4698660"/>
                  <a:pt x="8596180" y="4755931"/>
                  <a:pt x="8690703" y="4661408"/>
                </a:cubicBezTo>
                <a:lnTo>
                  <a:pt x="8780644" y="4571467"/>
                </a:lnTo>
                <a:cubicBezTo>
                  <a:pt x="8790637" y="4551480"/>
                  <a:pt x="8799537" y="4530908"/>
                  <a:pt x="8810624" y="4511506"/>
                </a:cubicBezTo>
                <a:cubicBezTo>
                  <a:pt x="8819562" y="4495864"/>
                  <a:pt x="8832547" y="4482650"/>
                  <a:pt x="8840604" y="4466536"/>
                </a:cubicBezTo>
                <a:cubicBezTo>
                  <a:pt x="8847670" y="4452403"/>
                  <a:pt x="8844421" y="4432738"/>
                  <a:pt x="8855594" y="4421565"/>
                </a:cubicBezTo>
                <a:cubicBezTo>
                  <a:pt x="8871395" y="4405764"/>
                  <a:pt x="8895568" y="4401578"/>
                  <a:pt x="8915555" y="4391585"/>
                </a:cubicBezTo>
                <a:cubicBezTo>
                  <a:pt x="8925548" y="4366601"/>
                  <a:pt x="8932185" y="4339997"/>
                  <a:pt x="8945535" y="4316634"/>
                </a:cubicBezTo>
                <a:cubicBezTo>
                  <a:pt x="8952547" y="4304363"/>
                  <a:pt x="8967036" y="4297960"/>
                  <a:pt x="8975516" y="4286654"/>
                </a:cubicBezTo>
                <a:cubicBezTo>
                  <a:pt x="8997135" y="4257829"/>
                  <a:pt x="9017977" y="4228210"/>
                  <a:pt x="9035476" y="4196713"/>
                </a:cubicBezTo>
                <a:cubicBezTo>
                  <a:pt x="9074263" y="4126897"/>
                  <a:pt x="9071568" y="4124867"/>
                  <a:pt x="9060068" y="4139075"/>
                </a:cubicBezTo>
                <a:lnTo>
                  <a:pt x="9047677" y="4155668"/>
                </a:lnTo>
                <a:lnTo>
                  <a:pt x="9059147" y="4138634"/>
                </a:lnTo>
                <a:cubicBezTo>
                  <a:pt x="9065080" y="4129790"/>
                  <a:pt x="9072129" y="4119249"/>
                  <a:pt x="9080447" y="4106772"/>
                </a:cubicBezTo>
                <a:cubicBezTo>
                  <a:pt x="9118125" y="3993735"/>
                  <a:pt x="9067300" y="4133067"/>
                  <a:pt x="9125417" y="4016831"/>
                </a:cubicBezTo>
                <a:cubicBezTo>
                  <a:pt x="9132483" y="4002698"/>
                  <a:pt x="9130536" y="3984199"/>
                  <a:pt x="9140407" y="3971860"/>
                </a:cubicBezTo>
                <a:cubicBezTo>
                  <a:pt x="9171308" y="3933234"/>
                  <a:pt x="9217901" y="3908087"/>
                  <a:pt x="9245339" y="3866929"/>
                </a:cubicBezTo>
                <a:cubicBezTo>
                  <a:pt x="9313138" y="3765229"/>
                  <a:pt x="9279820" y="3802466"/>
                  <a:pt x="9335280" y="3747008"/>
                </a:cubicBezTo>
                <a:cubicBezTo>
                  <a:pt x="9345273" y="3727021"/>
                  <a:pt x="9350954" y="3704214"/>
                  <a:pt x="9365260" y="3687047"/>
                </a:cubicBezTo>
                <a:cubicBezTo>
                  <a:pt x="9376793" y="3673207"/>
                  <a:pt x="9395817" y="3667876"/>
                  <a:pt x="9410230" y="3657067"/>
                </a:cubicBezTo>
                <a:cubicBezTo>
                  <a:pt x="9435826" y="3637870"/>
                  <a:pt x="9460889" y="3617928"/>
                  <a:pt x="9485181" y="3597106"/>
                </a:cubicBezTo>
                <a:cubicBezTo>
                  <a:pt x="9495912" y="3587908"/>
                  <a:pt x="9503043" y="3574397"/>
                  <a:pt x="9515162" y="3567126"/>
                </a:cubicBezTo>
                <a:cubicBezTo>
                  <a:pt x="9528711" y="3558997"/>
                  <a:pt x="9545142" y="3557133"/>
                  <a:pt x="9560132" y="3552136"/>
                </a:cubicBezTo>
                <a:cubicBezTo>
                  <a:pt x="9575122" y="3542142"/>
                  <a:pt x="9588989" y="3530212"/>
                  <a:pt x="9605103" y="3522155"/>
                </a:cubicBezTo>
                <a:cubicBezTo>
                  <a:pt x="9619236" y="3515089"/>
                  <a:pt x="9636926" y="3515930"/>
                  <a:pt x="9650073" y="3507165"/>
                </a:cubicBezTo>
                <a:cubicBezTo>
                  <a:pt x="9762360" y="3432308"/>
                  <a:pt x="9633087" y="3482847"/>
                  <a:pt x="9740014" y="3447205"/>
                </a:cubicBezTo>
                <a:cubicBezTo>
                  <a:pt x="9807713" y="3379504"/>
                  <a:pt x="9720615" y="3455517"/>
                  <a:pt x="9844945" y="3402234"/>
                </a:cubicBezTo>
                <a:cubicBezTo>
                  <a:pt x="9857935" y="3396667"/>
                  <a:pt x="9864195" y="3381452"/>
                  <a:pt x="9874926" y="3372254"/>
                </a:cubicBezTo>
                <a:cubicBezTo>
                  <a:pt x="9899218" y="3351432"/>
                  <a:pt x="9925963" y="3333549"/>
                  <a:pt x="9949876" y="3312293"/>
                </a:cubicBezTo>
                <a:cubicBezTo>
                  <a:pt x="10035235" y="3236417"/>
                  <a:pt x="9975069" y="3263921"/>
                  <a:pt x="10054807" y="3237342"/>
                </a:cubicBezTo>
                <a:cubicBezTo>
                  <a:pt x="10059804" y="3217355"/>
                  <a:pt x="10060584" y="3195809"/>
                  <a:pt x="10069798" y="3177382"/>
                </a:cubicBezTo>
                <a:cubicBezTo>
                  <a:pt x="10076119" y="3164741"/>
                  <a:pt x="10090730" y="3158258"/>
                  <a:pt x="10099778" y="3147401"/>
                </a:cubicBezTo>
                <a:cubicBezTo>
                  <a:pt x="10188855" y="3040507"/>
                  <a:pt x="10106928" y="3125261"/>
                  <a:pt x="10174729" y="3057460"/>
                </a:cubicBezTo>
                <a:cubicBezTo>
                  <a:pt x="10180587" y="3034028"/>
                  <a:pt x="10184777" y="3017167"/>
                  <a:pt x="10187708" y="3005306"/>
                </a:cubicBezTo>
                <a:lnTo>
                  <a:pt x="10190931" y="2992209"/>
                </a:lnTo>
                <a:lnTo>
                  <a:pt x="10188678" y="3002461"/>
                </a:lnTo>
                <a:cubicBezTo>
                  <a:pt x="10186921" y="3011492"/>
                  <a:pt x="10188579" y="3008984"/>
                  <a:pt x="10204709" y="2952529"/>
                </a:cubicBezTo>
                <a:cubicBezTo>
                  <a:pt x="10210369" y="2932720"/>
                  <a:pt x="10213779" y="2912301"/>
                  <a:pt x="10219699" y="2892568"/>
                </a:cubicBezTo>
                <a:cubicBezTo>
                  <a:pt x="10228780" y="2862299"/>
                  <a:pt x="10242825" y="2833477"/>
                  <a:pt x="10249680" y="2802627"/>
                </a:cubicBezTo>
                <a:cubicBezTo>
                  <a:pt x="10256573" y="2771608"/>
                  <a:pt x="10274187" y="2670494"/>
                  <a:pt x="10294650" y="2622746"/>
                </a:cubicBezTo>
                <a:cubicBezTo>
                  <a:pt x="10303452" y="2602207"/>
                  <a:pt x="10314637" y="2582772"/>
                  <a:pt x="10324630" y="2562785"/>
                </a:cubicBezTo>
                <a:cubicBezTo>
                  <a:pt x="10331789" y="2526993"/>
                  <a:pt x="10338343" y="2478111"/>
                  <a:pt x="10354611" y="2442864"/>
                </a:cubicBezTo>
                <a:cubicBezTo>
                  <a:pt x="10378022" y="2392141"/>
                  <a:pt x="10429562" y="2292962"/>
                  <a:pt x="10429562" y="2292962"/>
                </a:cubicBezTo>
                <a:cubicBezTo>
                  <a:pt x="10432362" y="2281761"/>
                  <a:pt x="10450325" y="2203393"/>
                  <a:pt x="10459542" y="2188031"/>
                </a:cubicBezTo>
                <a:cubicBezTo>
                  <a:pt x="10466813" y="2175912"/>
                  <a:pt x="10479529" y="2168044"/>
                  <a:pt x="10489522" y="2158050"/>
                </a:cubicBezTo>
                <a:cubicBezTo>
                  <a:pt x="10518972" y="2069700"/>
                  <a:pt x="10484660" y="2156836"/>
                  <a:pt x="10549483" y="2053119"/>
                </a:cubicBezTo>
                <a:cubicBezTo>
                  <a:pt x="10569080" y="2021764"/>
                  <a:pt x="10581935" y="1975697"/>
                  <a:pt x="10609444" y="1948188"/>
                </a:cubicBezTo>
                <a:cubicBezTo>
                  <a:pt x="10706277" y="1851355"/>
                  <a:pt x="10610214" y="1977242"/>
                  <a:pt x="10684394" y="1888227"/>
                </a:cubicBezTo>
                <a:cubicBezTo>
                  <a:pt x="10700388" y="1869034"/>
                  <a:pt x="10711699" y="1845933"/>
                  <a:pt x="10729365" y="1828267"/>
                </a:cubicBezTo>
                <a:cubicBezTo>
                  <a:pt x="10747960" y="1809672"/>
                  <a:pt x="10808760" y="1770340"/>
                  <a:pt x="10834296" y="1753316"/>
                </a:cubicBezTo>
                <a:cubicBezTo>
                  <a:pt x="10844289" y="1738326"/>
                  <a:pt x="10853022" y="1722414"/>
                  <a:pt x="10864276" y="1708346"/>
                </a:cubicBezTo>
                <a:cubicBezTo>
                  <a:pt x="10896316" y="1668297"/>
                  <a:pt x="10899782" y="1667209"/>
                  <a:pt x="10896464" y="1674193"/>
                </a:cubicBezTo>
                <a:lnTo>
                  <a:pt x="10891706" y="1682703"/>
                </a:lnTo>
                <a:lnTo>
                  <a:pt x="10887955" y="1688479"/>
                </a:lnTo>
                <a:cubicBezTo>
                  <a:pt x="10884683" y="1693651"/>
                  <a:pt x="10888081" y="1688682"/>
                  <a:pt x="10891693" y="1682725"/>
                </a:cubicBezTo>
                <a:lnTo>
                  <a:pt x="10891706" y="1682703"/>
                </a:lnTo>
                <a:lnTo>
                  <a:pt x="10898672" y="1671974"/>
                </a:lnTo>
                <a:cubicBezTo>
                  <a:pt x="10904450" y="1663175"/>
                  <a:pt x="10912703" y="1650696"/>
                  <a:pt x="10924237" y="1633395"/>
                </a:cubicBezTo>
                <a:cubicBezTo>
                  <a:pt x="10945425" y="1527456"/>
                  <a:pt x="10931170" y="1582615"/>
                  <a:pt x="10969207" y="1468503"/>
                </a:cubicBezTo>
                <a:cubicBezTo>
                  <a:pt x="10974204" y="1448516"/>
                  <a:pt x="10976082" y="1427478"/>
                  <a:pt x="10984198" y="1408542"/>
                </a:cubicBezTo>
                <a:cubicBezTo>
                  <a:pt x="10991295" y="1391983"/>
                  <a:pt x="11004185" y="1378562"/>
                  <a:pt x="11014178" y="1363572"/>
                </a:cubicBezTo>
                <a:cubicBezTo>
                  <a:pt x="11024171" y="1283624"/>
                  <a:pt x="11018679" y="1200164"/>
                  <a:pt x="11044158" y="1123729"/>
                </a:cubicBezTo>
                <a:cubicBezTo>
                  <a:pt x="11107150" y="934757"/>
                  <a:pt x="11041540" y="1125716"/>
                  <a:pt x="11104119" y="958837"/>
                </a:cubicBezTo>
                <a:cubicBezTo>
                  <a:pt x="11109667" y="944042"/>
                  <a:pt x="11112043" y="928000"/>
                  <a:pt x="11119109" y="913867"/>
                </a:cubicBezTo>
                <a:cubicBezTo>
                  <a:pt x="11145859" y="860366"/>
                  <a:pt x="11199298" y="818687"/>
                  <a:pt x="11239030" y="778955"/>
                </a:cubicBezTo>
                <a:cubicBezTo>
                  <a:pt x="11281747" y="736238"/>
                  <a:pt x="11257256" y="756812"/>
                  <a:pt x="11313981" y="718995"/>
                </a:cubicBezTo>
                <a:cubicBezTo>
                  <a:pt x="11324721" y="702886"/>
                  <a:pt x="11332508" y="691338"/>
                  <a:pt x="11338035" y="683221"/>
                </a:cubicBezTo>
                <a:lnTo>
                  <a:pt x="11348125" y="668610"/>
                </a:lnTo>
                <a:lnTo>
                  <a:pt x="11349603" y="666630"/>
                </a:lnTo>
                <a:cubicBezTo>
                  <a:pt x="11350353" y="665550"/>
                  <a:pt x="11350224" y="665639"/>
                  <a:pt x="11348527" y="668027"/>
                </a:cubicBezTo>
                <a:lnTo>
                  <a:pt x="11348125" y="668610"/>
                </a:lnTo>
                <a:lnTo>
                  <a:pt x="11345413" y="672241"/>
                </a:lnTo>
                <a:cubicBezTo>
                  <a:pt x="11338159" y="681379"/>
                  <a:pt x="11327923" y="691112"/>
                  <a:pt x="11358952" y="629054"/>
                </a:cubicBezTo>
                <a:cubicBezTo>
                  <a:pt x="11367009" y="612940"/>
                  <a:pt x="11380875" y="600197"/>
                  <a:pt x="11388932" y="584083"/>
                </a:cubicBezTo>
                <a:cubicBezTo>
                  <a:pt x="11427850" y="506247"/>
                  <a:pt x="11375344" y="567691"/>
                  <a:pt x="11433903" y="509132"/>
                </a:cubicBezTo>
                <a:cubicBezTo>
                  <a:pt x="11438900" y="489145"/>
                  <a:pt x="11439680" y="467599"/>
                  <a:pt x="11448893" y="449172"/>
                </a:cubicBezTo>
                <a:cubicBezTo>
                  <a:pt x="11473530" y="399897"/>
                  <a:pt x="11527378" y="416834"/>
                  <a:pt x="11568814" y="389211"/>
                </a:cubicBezTo>
                <a:cubicBezTo>
                  <a:pt x="11583804" y="379218"/>
                  <a:pt x="11599945" y="370765"/>
                  <a:pt x="11613785" y="359231"/>
                </a:cubicBezTo>
                <a:cubicBezTo>
                  <a:pt x="11630071" y="345660"/>
                  <a:pt x="11642021" y="327275"/>
                  <a:pt x="11658755" y="314260"/>
                </a:cubicBezTo>
                <a:cubicBezTo>
                  <a:pt x="11687197" y="292139"/>
                  <a:pt x="11723218" y="279778"/>
                  <a:pt x="11748696" y="254300"/>
                </a:cubicBezTo>
                <a:cubicBezTo>
                  <a:pt x="11821396" y="181600"/>
                  <a:pt x="11785138" y="210018"/>
                  <a:pt x="11853627" y="164359"/>
                </a:cubicBezTo>
                <a:cubicBezTo>
                  <a:pt x="11920676" y="63783"/>
                  <a:pt x="11841691" y="162323"/>
                  <a:pt x="11928578" y="104398"/>
                </a:cubicBezTo>
                <a:cubicBezTo>
                  <a:pt x="11946217" y="92639"/>
                  <a:pt x="11957262" y="72998"/>
                  <a:pt x="11973548" y="59427"/>
                </a:cubicBezTo>
                <a:cubicBezTo>
                  <a:pt x="12012292" y="27141"/>
                  <a:pt x="12018420" y="29480"/>
                  <a:pt x="12063489" y="144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764F465-8170-4E93-BDAC-3A8371987FB7}"/>
              </a:ext>
            </a:extLst>
          </p:cNvPr>
          <p:cNvPicPr>
            <a:picLocks noChangeAspect="1"/>
          </p:cNvPicPr>
          <p:nvPr userDrawn="1"/>
        </p:nvPicPr>
        <p:blipFill>
          <a:blip r:embed="rId2">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a:off x="8153400" y="3181350"/>
            <a:ext cx="4301786" cy="4301786"/>
          </a:xfrm>
          <a:prstGeom prst="rect">
            <a:avLst/>
          </a:prstGeom>
          <a:noFill/>
        </p:spPr>
      </p:pic>
      <p:pic>
        <p:nvPicPr>
          <p:cNvPr id="13" name="Picture 12">
            <a:extLst>
              <a:ext uri="{FF2B5EF4-FFF2-40B4-BE49-F238E27FC236}">
                <a16:creationId xmlns:a16="http://schemas.microsoft.com/office/drawing/2014/main" id="{590A2DB6-7A32-4684-8FB6-0280DCBD68F7}"/>
              </a:ext>
            </a:extLst>
          </p:cNvPr>
          <p:cNvPicPr>
            <a:picLocks noChangeAspect="1"/>
          </p:cNvPicPr>
          <p:nvPr userDrawn="1"/>
        </p:nvPicPr>
        <p:blipFill>
          <a:blip r:embed="rId2">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rot="19093283" flipH="1">
            <a:off x="-209215" y="-494965"/>
            <a:ext cx="3459082" cy="3459082"/>
          </a:xfrm>
          <a:prstGeom prst="rect">
            <a:avLst/>
          </a:prstGeom>
          <a:noFill/>
        </p:spPr>
      </p:pic>
      <p:pic>
        <p:nvPicPr>
          <p:cNvPr id="14" name="Picture 13">
            <a:extLst>
              <a:ext uri="{FF2B5EF4-FFF2-40B4-BE49-F238E27FC236}">
                <a16:creationId xmlns:a16="http://schemas.microsoft.com/office/drawing/2014/main" id="{56B5C7B4-6E46-461E-B6C8-C0164D0AC873}"/>
              </a:ext>
            </a:extLst>
          </p:cNvPr>
          <p:cNvPicPr>
            <a:picLocks noChangeAspect="1"/>
          </p:cNvPicPr>
          <p:nvPr userDrawn="1"/>
        </p:nvPicPr>
        <p:blipFill>
          <a:blip r:embed="rId2">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rot="11864027">
            <a:off x="4734949" y="5093406"/>
            <a:ext cx="4170040" cy="4170040"/>
          </a:xfrm>
          <a:prstGeom prst="rect">
            <a:avLst/>
          </a:prstGeom>
          <a:noFill/>
        </p:spPr>
      </p:pic>
    </p:spTree>
    <p:extLst>
      <p:ext uri="{BB962C8B-B14F-4D97-AF65-F5344CB8AC3E}">
        <p14:creationId xmlns:p14="http://schemas.microsoft.com/office/powerpoint/2010/main" val="1612786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0EE542-EBF6-43E6-8494-819AF99B8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99E9A13-58BB-405B-AD0D-737CF38DA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452FEF8-7242-42F2-A926-A0E7698CB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217CF-12AD-445C-B107-AACC8865172A}" type="datetimeFigureOut">
              <a:rPr lang="zh-CN" altLang="en-US" smtClean="0"/>
              <a:t>2021/12/26</a:t>
            </a:fld>
            <a:endParaRPr lang="zh-CN" altLang="en-US"/>
          </a:p>
        </p:txBody>
      </p:sp>
      <p:sp>
        <p:nvSpPr>
          <p:cNvPr id="5" name="页脚占位符 4">
            <a:extLst>
              <a:ext uri="{FF2B5EF4-FFF2-40B4-BE49-F238E27FC236}">
                <a16:creationId xmlns:a16="http://schemas.microsoft.com/office/drawing/2014/main" id="{A4A56BE7-36DC-4C23-9CFC-1E003F6AB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BD0DD96-20AE-451F-BC73-F2C3D863D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6C57B-F446-4A06-9E14-86B49B338EC4}"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ibaotu.com</a:t>
            </a:r>
          </a:p>
        </p:txBody>
      </p:sp>
      <p:sp>
        <p:nvSpPr>
          <p:cNvPr id="35" name="Rectangle 34">
            <a:extLst>
              <a:ext uri="{FF2B5EF4-FFF2-40B4-BE49-F238E27FC236}">
                <a16:creationId xmlns:a16="http://schemas.microsoft.com/office/drawing/2014/main" id="{C953F6C3-96C1-4741-989D-89106F84945F}"/>
              </a:ext>
            </a:extLst>
          </p:cNvPr>
          <p:cNvSpPr/>
          <p:nvPr userDrawn="1"/>
        </p:nvSpPr>
        <p:spPr>
          <a:xfrm>
            <a:off x="11115152" y="166688"/>
            <a:ext cx="896399" cy="400110"/>
          </a:xfrm>
          <a:prstGeom prst="rect">
            <a:avLst/>
          </a:prstGeom>
          <a:noFill/>
        </p:spPr>
        <p:txBody>
          <a:bodyPr wrap="none" lIns="91440" tIns="45720" rIns="91440" bIns="45720">
            <a:spAutoFit/>
          </a:bodyPr>
          <a:lstStyle/>
          <a:p>
            <a:pPr algn="ctr"/>
            <a:r>
              <a:rPr lang="en-US" sz="2000" b="0" cap="none" spc="0">
                <a:ln w="0"/>
                <a:solidFill>
                  <a:srgbClr val="00B0F0"/>
                </a:solidFill>
                <a:effectLst>
                  <a:outerShdw blurRad="38100" dist="19050" dir="2700000" algn="tl" rotWithShape="0">
                    <a:schemeClr val="dk1">
                      <a:alpha val="40000"/>
                    </a:schemeClr>
                  </a:outerShdw>
                </a:effectLst>
              </a:rPr>
              <a:t>KTUTS</a:t>
            </a:r>
          </a:p>
        </p:txBody>
      </p:sp>
      <p:pic>
        <p:nvPicPr>
          <p:cNvPr id="37" name="Picture 36">
            <a:extLst>
              <a:ext uri="{FF2B5EF4-FFF2-40B4-BE49-F238E27FC236}">
                <a16:creationId xmlns:a16="http://schemas.microsoft.com/office/drawing/2014/main" id="{F4D5E91B-800F-4820-BB87-3D2FFF107B9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71279" y="10984711"/>
            <a:ext cx="819356" cy="655453"/>
          </a:xfrm>
          <a:prstGeom prst="rect">
            <a:avLst/>
          </a:prstGeom>
        </p:spPr>
      </p:pic>
      <p:pic>
        <p:nvPicPr>
          <p:cNvPr id="38" name="Picture 37">
            <a:extLst>
              <a:ext uri="{FF2B5EF4-FFF2-40B4-BE49-F238E27FC236}">
                <a16:creationId xmlns:a16="http://schemas.microsoft.com/office/drawing/2014/main" id="{769A4962-E7D2-4739-ADAB-F03C961ED50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690801" y="10984711"/>
            <a:ext cx="819356" cy="655453"/>
          </a:xfrm>
          <a:prstGeom prst="rect">
            <a:avLst/>
          </a:prstGeom>
        </p:spPr>
      </p:pic>
      <p:sp>
        <p:nvSpPr>
          <p:cNvPr id="39" name="Rectangle 38">
            <a:extLst>
              <a:ext uri="{FF2B5EF4-FFF2-40B4-BE49-F238E27FC236}">
                <a16:creationId xmlns:a16="http://schemas.microsoft.com/office/drawing/2014/main" id="{5CA67923-403C-4725-B69F-EBB3BFB58FB9}"/>
              </a:ext>
            </a:extLst>
          </p:cNvPr>
          <p:cNvSpPr/>
          <p:nvPr userDrawn="1"/>
        </p:nvSpPr>
        <p:spPr>
          <a:xfrm>
            <a:off x="3797300" y="8997772"/>
            <a:ext cx="6096000" cy="1200329"/>
          </a:xfrm>
          <a:prstGeom prst="rect">
            <a:avLst/>
          </a:prstGeom>
        </p:spPr>
        <p:txBody>
          <a:bodyPr>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40" name="Picture 39">
            <a:extLst>
              <a:ext uri="{FF2B5EF4-FFF2-40B4-BE49-F238E27FC236}">
                <a16:creationId xmlns:a16="http://schemas.microsoft.com/office/drawing/2014/main" id="{E28BC7DE-C798-4687-90D7-9D0C96D8DE9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09800" y="8763393"/>
            <a:ext cx="1721057" cy="1376779"/>
          </a:xfrm>
          <a:prstGeom prst="rect">
            <a:avLst/>
          </a:prstGeom>
        </p:spPr>
      </p:pic>
    </p:spTree>
    <p:extLst>
      <p:ext uri="{BB962C8B-B14F-4D97-AF65-F5344CB8AC3E}">
        <p14:creationId xmlns:p14="http://schemas.microsoft.com/office/powerpoint/2010/main" val="1279634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60.png"/><Relationship Id="rId5" Type="http://schemas.openxmlformats.org/officeDocument/2006/relationships/slide" Target="slide11.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hemeOverride" Target="../theme/themeOverride3.xml"/><Relationship Id="rId5" Type="http://schemas.openxmlformats.org/officeDocument/2006/relationships/image" Target="../media/image40.pn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23.pn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60.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7.png"/><Relationship Id="rId7"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51.jp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slideLayout" Target="../slideLayouts/slideLayout9.xml"/><Relationship Id="rId1" Type="http://schemas.openxmlformats.org/officeDocument/2006/relationships/themeOverride" Target="../theme/themeOverride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70752382-316D-47AF-9B04-2517303461D3}"/>
              </a:ext>
            </a:extLst>
          </p:cNvPr>
          <p:cNvSpPr/>
          <p:nvPr/>
        </p:nvSpPr>
        <p:spPr>
          <a:xfrm>
            <a:off x="2454482" y="1545525"/>
            <a:ext cx="2678556" cy="2678556"/>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600C9AB-19BB-4004-8E55-FAAB5D7553C9}"/>
              </a:ext>
            </a:extLst>
          </p:cNvPr>
          <p:cNvSpPr/>
          <p:nvPr/>
        </p:nvSpPr>
        <p:spPr>
          <a:xfrm>
            <a:off x="2199690" y="4442660"/>
            <a:ext cx="2445881" cy="2445881"/>
          </a:xfrm>
          <a:prstGeom prst="ellipse">
            <a:avLst/>
          </a:prstGeom>
          <a:blipFill>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eith Kenniff - Recei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7158" y="-882315"/>
            <a:ext cx="609600" cy="609600"/>
          </a:xfrm>
          <a:prstGeom prst="rect">
            <a:avLst/>
          </a:prstGeom>
        </p:spPr>
      </p:pic>
      <p:sp>
        <p:nvSpPr>
          <p:cNvPr id="9" name="Oval 8">
            <a:extLst>
              <a:ext uri="{FF2B5EF4-FFF2-40B4-BE49-F238E27FC236}">
                <a16:creationId xmlns:a16="http://schemas.microsoft.com/office/drawing/2014/main" id="{E392B3DE-DB26-4CC6-AB22-97CC36F6C42E}"/>
              </a:ext>
            </a:extLst>
          </p:cNvPr>
          <p:cNvSpPr/>
          <p:nvPr/>
        </p:nvSpPr>
        <p:spPr>
          <a:xfrm>
            <a:off x="8764390" y="4214830"/>
            <a:ext cx="2487476" cy="2487476"/>
          </a:xfrm>
          <a:prstGeom prst="ellipse">
            <a:avLst/>
          </a:prstGeom>
          <a:blipFill>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4476E0-6994-489A-AD43-56EE7B162C43}"/>
              </a:ext>
            </a:extLst>
          </p:cNvPr>
          <p:cNvSpPr/>
          <p:nvPr/>
        </p:nvSpPr>
        <p:spPr>
          <a:xfrm>
            <a:off x="8530526" y="824053"/>
            <a:ext cx="2002972" cy="2002972"/>
          </a:xfrm>
          <a:prstGeom prst="ellipse">
            <a:avLst/>
          </a:prstGeom>
          <a:blipFill>
            <a:blip r:embed="rId9"/>
            <a:srcRect/>
            <a:stretch>
              <a:fillRect t="-20731" b="-207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73E4A97-5343-4F8F-AABD-7330C9D7741C}"/>
              </a:ext>
            </a:extLst>
          </p:cNvPr>
          <p:cNvSpPr/>
          <p:nvPr/>
        </p:nvSpPr>
        <p:spPr>
          <a:xfrm>
            <a:off x="582745" y="311009"/>
            <a:ext cx="2825230" cy="2825230"/>
          </a:xfrm>
          <a:prstGeom prst="ellipse">
            <a:avLst/>
          </a:prstGeom>
          <a:blipFill>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09F269C-44F8-4DB3-A92E-E5A9BBA8BD01}"/>
              </a:ext>
            </a:extLst>
          </p:cNvPr>
          <p:cNvSpPr/>
          <p:nvPr/>
        </p:nvSpPr>
        <p:spPr>
          <a:xfrm flipH="1">
            <a:off x="6165333" y="4108848"/>
            <a:ext cx="2002972" cy="2002972"/>
          </a:xfrm>
          <a:prstGeom prst="ellipse">
            <a:avLst/>
          </a:prstGeom>
          <a:blipFill>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A5F5D387-C9B1-457D-B976-2A0514EC3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9834" y="1540200"/>
            <a:ext cx="5474682" cy="1115665"/>
          </a:xfrm>
          <a:prstGeom prst="rect">
            <a:avLst/>
          </a:prstGeom>
        </p:spPr>
      </p:pic>
      <p:pic>
        <p:nvPicPr>
          <p:cNvPr id="49" name="Picture 48">
            <a:extLst>
              <a:ext uri="{FF2B5EF4-FFF2-40B4-BE49-F238E27FC236}">
                <a16:creationId xmlns:a16="http://schemas.microsoft.com/office/drawing/2014/main" id="{EDEC1266-69D2-473F-B8C1-A8EA4C28AE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8708" y="2095515"/>
            <a:ext cx="5620999" cy="3023878"/>
          </a:xfrm>
          <a:prstGeom prst="rect">
            <a:avLst/>
          </a:prstGeom>
        </p:spPr>
      </p:pic>
      <p:sp>
        <p:nvSpPr>
          <p:cNvPr id="3" name="TextBox 2">
            <a:extLst>
              <a:ext uri="{FF2B5EF4-FFF2-40B4-BE49-F238E27FC236}">
                <a16:creationId xmlns:a16="http://schemas.microsoft.com/office/drawing/2014/main" id="{F1C5B866-861D-4EAA-89BB-45CD3AA28B00}"/>
              </a:ext>
            </a:extLst>
          </p:cNvPr>
          <p:cNvSpPr txBox="1"/>
          <p:nvPr/>
        </p:nvSpPr>
        <p:spPr>
          <a:xfrm>
            <a:off x="9932296" y="-69007"/>
            <a:ext cx="825867" cy="369332"/>
          </a:xfrm>
          <a:prstGeom prst="rect">
            <a:avLst/>
          </a:prstGeom>
          <a:noFill/>
        </p:spPr>
        <p:txBody>
          <a:bodyPr wrap="none" rtlCol="0">
            <a:spAutoFit/>
          </a:bodyPr>
          <a:lstStyle/>
          <a:p>
            <a:r>
              <a:rPr lang="en-US">
                <a:solidFill>
                  <a:srgbClr val="6CBFD7"/>
                </a:solidFill>
              </a:rPr>
              <a:t>KTUTS</a:t>
            </a:r>
          </a:p>
        </p:txBody>
      </p:sp>
    </p:spTree>
    <p:extLst>
      <p:ext uri="{BB962C8B-B14F-4D97-AF65-F5344CB8AC3E}">
        <p14:creationId xmlns:p14="http://schemas.microsoft.com/office/powerpoint/2010/main" val="427980907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84" fill="hold"/>
                                        <p:tgtEl>
                                          <p:spTgt spid="5"/>
                                        </p:tgtEl>
                                      </p:cBhvr>
                                    </p:cmd>
                                  </p:childTnLst>
                                </p:cTn>
                              </p:par>
                              <p:par>
                                <p:cTn id="7" presetID="45"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fade">
                                      <p:cBhvr>
                                        <p:cTn id="9" dur="2000"/>
                                        <p:tgtEl>
                                          <p:spTgt spid="47"/>
                                        </p:tgtEl>
                                      </p:cBhvr>
                                    </p:animEffect>
                                    <p:anim calcmode="lin" valueType="num">
                                      <p:cBhvr>
                                        <p:cTn id="10" dur="2000" fill="hold"/>
                                        <p:tgtEl>
                                          <p:spTgt spid="47"/>
                                        </p:tgtEl>
                                        <p:attrNameLst>
                                          <p:attrName>ppt_w</p:attrName>
                                        </p:attrNameLst>
                                      </p:cBhvr>
                                      <p:tavLst>
                                        <p:tav tm="0" fmla="#ppt_w*sin(2.5*pi*$)">
                                          <p:val>
                                            <p:fltVal val="0"/>
                                          </p:val>
                                        </p:tav>
                                        <p:tav tm="100000">
                                          <p:val>
                                            <p:fltVal val="1"/>
                                          </p:val>
                                        </p:tav>
                                      </p:tavLst>
                                    </p:anim>
                                    <p:anim calcmode="lin" valueType="num">
                                      <p:cBhvr>
                                        <p:cTn id="11" dur="2000" fill="hold"/>
                                        <p:tgtEl>
                                          <p:spTgt spid="47"/>
                                        </p:tgtEl>
                                        <p:attrNameLst>
                                          <p:attrName>ppt_h</p:attrName>
                                        </p:attrNameLst>
                                      </p:cBhvr>
                                      <p:tavLst>
                                        <p:tav tm="0">
                                          <p:val>
                                            <p:strVal val="#ppt_h"/>
                                          </p:val>
                                        </p:tav>
                                        <p:tav tm="100000">
                                          <p:val>
                                            <p:strVal val="#ppt_h"/>
                                          </p:val>
                                        </p:tav>
                                      </p:tavLst>
                                    </p:anim>
                                  </p:childTnLst>
                                </p:cTn>
                              </p:par>
                              <p:par>
                                <p:cTn id="12" presetID="16" presetClass="entr" presetSubtype="21"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par>
                                <p:cTn id="15" presetID="16" presetClass="entr" presetSubtype="42"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outHorizontal)">
                                      <p:cBhvr>
                                        <p:cTn id="17" dur="500"/>
                                        <p:tgtEl>
                                          <p:spTgt spid="36"/>
                                        </p:tgtEl>
                                      </p:cBhvr>
                                    </p:animEffect>
                                  </p:childTnLst>
                                </p:cTn>
                              </p:par>
                              <p:par>
                                <p:cTn id="18" presetID="16" presetClass="entr" presetSubtype="42"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outHorizontal)">
                                      <p:cBhvr>
                                        <p:cTn id="20" dur="500"/>
                                        <p:tgtEl>
                                          <p:spTgt spid="43"/>
                                        </p:tgtEl>
                                      </p:cBhvr>
                                    </p:animEffect>
                                  </p:childTnLst>
                                </p:cTn>
                              </p:par>
                              <p:par>
                                <p:cTn id="21" presetID="16" presetClass="entr" presetSubtype="4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outHorizontal)">
                                      <p:cBhvr>
                                        <p:cTn id="23" dur="500"/>
                                        <p:tgtEl>
                                          <p:spTgt spid="18"/>
                                        </p:tgtEl>
                                      </p:cBhvr>
                                    </p:animEffect>
                                  </p:childTnLst>
                                </p:cTn>
                              </p:par>
                              <p:par>
                                <p:cTn id="24" presetID="16" presetClass="entr" presetSubtype="42"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Horizontal)">
                                      <p:cBhvr>
                                        <p:cTn id="26" dur="500"/>
                                        <p:tgtEl>
                                          <p:spTgt spid="33"/>
                                        </p:tgtEl>
                                      </p:cBhvr>
                                    </p:animEffect>
                                  </p:childTnLst>
                                </p:cTn>
                              </p:par>
                              <p:par>
                                <p:cTn id="27" presetID="6" presetClass="emph" presetSubtype="0" repeatCount="2000" fill="hold" nodeType="withEffect">
                                  <p:stCondLst>
                                    <p:cond delay="0"/>
                                  </p:stCondLst>
                                  <p:childTnLst>
                                    <p:animScale>
                                      <p:cBhvr>
                                        <p:cTn id="28" dur="2000" fill="hold"/>
                                        <p:tgtEl>
                                          <p:spTgt spid="36"/>
                                        </p:tgtEl>
                                      </p:cBhvr>
                                      <p:by x="150000" y="150000"/>
                                    </p:animScale>
                                  </p:childTnLst>
                                </p:cTn>
                              </p:par>
                              <p:par>
                                <p:cTn id="29" presetID="6" presetClass="emph" presetSubtype="0" repeatCount="2000" fill="hold" nodeType="withEffect">
                                  <p:stCondLst>
                                    <p:cond delay="0"/>
                                  </p:stCondLst>
                                  <p:childTnLst>
                                    <p:animScale>
                                      <p:cBhvr>
                                        <p:cTn id="30" dur="2000" fill="hold"/>
                                        <p:tgtEl>
                                          <p:spTgt spid="43"/>
                                        </p:tgtEl>
                                      </p:cBhvr>
                                      <p:by x="150000" y="150000"/>
                                    </p:animScale>
                                  </p:childTnLst>
                                </p:cTn>
                              </p:par>
                              <p:par>
                                <p:cTn id="31" presetID="6" presetClass="emph" presetSubtype="0" repeatCount="2000" fill="hold" grpId="1" nodeType="withEffect">
                                  <p:stCondLst>
                                    <p:cond delay="0"/>
                                  </p:stCondLst>
                                  <p:childTnLst>
                                    <p:animScale>
                                      <p:cBhvr>
                                        <p:cTn id="32" dur="2000" fill="hold"/>
                                        <p:tgtEl>
                                          <p:spTgt spid="18"/>
                                        </p:tgtEl>
                                      </p:cBhvr>
                                      <p:by x="150000" y="150000"/>
                                    </p:animScale>
                                  </p:childTnLst>
                                </p:cTn>
                              </p:par>
                              <p:par>
                                <p:cTn id="33" presetID="6" presetClass="emph" presetSubtype="0" repeatCount="2000" fill="hold" nodeType="withEffect">
                                  <p:stCondLst>
                                    <p:cond delay="0"/>
                                  </p:stCondLst>
                                  <p:childTnLst>
                                    <p:animScale>
                                      <p:cBhvr>
                                        <p:cTn id="34"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8182" showWhenStopped="0">
                <p:cTn id="35" repeatCount="indefinite" fill="hold" display="0">
                  <p:stCondLst>
                    <p:cond delay="indefinite"/>
                  </p:stCondLst>
                  <p:endCondLst>
                    <p:cond evt="onStopAudio" delay="0">
                      <p:tgtEl>
                        <p:sldTgt/>
                      </p:tgtEl>
                    </p:cond>
                  </p:endCondLst>
                </p:cTn>
                <p:tgtEl>
                  <p:spTgt spid="5"/>
                </p:tgtEl>
              </p:cMediaNode>
            </p:audio>
          </p:childTnLst>
        </p:cTn>
      </p:par>
    </p:tnLst>
    <p:bldLst>
      <p:bldP spid="18" grpId="0" animBg="1"/>
      <p:bldP spid="18" grpId="1" animBg="1"/>
    </p:bldLst>
  </p:timing>
  <p:extLst>
    <p:ext uri="{E180D4A7-C9FB-4DFB-919C-405C955672EB}">
      <p14:showEvtLst xmlns:p14="http://schemas.microsoft.com/office/powerpoint/2010/main">
        <p14:playEvt time="12"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4399D2-17E9-4764-9A23-F928752B5FDE}"/>
              </a:ext>
            </a:extLst>
          </p:cNvPr>
          <p:cNvSpPr/>
          <p:nvPr/>
        </p:nvSpPr>
        <p:spPr>
          <a:xfrm>
            <a:off x="333375" y="471724"/>
            <a:ext cx="11525250" cy="6430094"/>
          </a:xfrm>
          <a:prstGeom prst="rect">
            <a:avLst/>
          </a:prstGeom>
        </p:spPr>
        <p:txBody>
          <a:bodyPr wrap="square">
            <a:spAutoFit/>
          </a:bodyPr>
          <a:lstStyle/>
          <a:p>
            <a:pPr>
              <a:lnSpc>
                <a:spcPct val="150000"/>
              </a:lnSpc>
            </a:pP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1. Đọc đoạn văn sau đây:</a:t>
            </a:r>
          </a:p>
          <a:p>
            <a:pPr algn="just">
              <a:lnSpc>
                <a:spcPct val="150000"/>
              </a:lnSpc>
            </a:pPr>
            <a:r>
              <a:rPr lang="en-US" sz="40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Trên nương, mỗi người một việc. Người lớn đánh trâu ra cày. Các cụ già nhặt cỏ, đốt lá. </a:t>
            </a:r>
            <a:br>
              <a:rPr lang="en-US" sz="4000">
                <a:solidFill>
                  <a:srgbClr val="002060"/>
                </a:solidFill>
                <a:latin typeface="Tahoma" panose="020B0604030504040204" pitchFamily="34" charset="0"/>
                <a:ea typeface="Tahoma" panose="020B0604030504040204" pitchFamily="34" charset="0"/>
                <a:cs typeface="Tahoma" panose="020B0604030504040204" pitchFamily="34" charset="0"/>
              </a:rPr>
            </a:b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Mấy chú bé bắc bếp thổi cơm. Các bà mẹ tra ngô. Các em bé ngủ khì trên lưng mẹ. Lũ chó sủa om cả rừng.</a:t>
            </a:r>
          </a:p>
          <a:p>
            <a:pPr algn="r">
              <a:lnSpc>
                <a:spcPct val="150000"/>
              </a:lnSpc>
            </a:pPr>
            <a:r>
              <a:rPr lang="vi-VN" sz="40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vi-VN" sz="40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000" b="1">
                <a:solidFill>
                  <a:srgbClr val="002060"/>
                </a:solidFill>
                <a:latin typeface="Tahoma" panose="020B0604030504040204" pitchFamily="34" charset="0"/>
                <a:ea typeface="Tahoma" panose="020B0604030504040204" pitchFamily="34" charset="0"/>
                <a:cs typeface="Tahoma" panose="020B0604030504040204" pitchFamily="34" charset="0"/>
              </a:rPr>
              <a:t>TÔ HOÀI</a:t>
            </a:r>
          </a:p>
        </p:txBody>
      </p:sp>
      <p:sp>
        <p:nvSpPr>
          <p:cNvPr id="5" name="Speech Bubble: Rectangle with Corners Rounded 4">
            <a:extLst>
              <a:ext uri="{FF2B5EF4-FFF2-40B4-BE49-F238E27FC236}">
                <a16:creationId xmlns:a16="http://schemas.microsoft.com/office/drawing/2014/main" id="{42B5622A-0037-41CA-8D34-05A4582CBBFC}"/>
              </a:ext>
            </a:extLst>
          </p:cNvPr>
          <p:cNvSpPr/>
          <p:nvPr/>
        </p:nvSpPr>
        <p:spPr>
          <a:xfrm>
            <a:off x="6296306" y="471724"/>
            <a:ext cx="5895694" cy="715089"/>
          </a:xfrm>
          <a:prstGeom prst="wedgeRoundRectCallout">
            <a:avLst>
              <a:gd name="adj1" fmla="val -93564"/>
              <a:gd name="adj2" fmla="val 118272"/>
              <a:gd name="adj3" fmla="val 16667"/>
            </a:avLst>
          </a:prstGeom>
          <a:solidFill>
            <a:schemeClr val="bg1"/>
          </a:solidFill>
          <a:ln w="38100">
            <a:solidFill>
              <a:srgbClr val="72C4DA"/>
            </a:solidFill>
            <a:prstDash val="sysDash"/>
          </a:ln>
        </p:spPr>
        <p:txBody>
          <a:bodyPr wrap="square" lIns="91440" tIns="45720" rIns="91440" bIns="45720">
            <a:spAutoFit/>
          </a:bodyPr>
          <a:lstStyle/>
          <a:p>
            <a:pPr algn="ctr"/>
            <a:r>
              <a:rPr lang="en-US" sz="3600" b="0" cap="none" spc="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đất trồng trọt trên vùng đồi</a:t>
            </a:r>
          </a:p>
        </p:txBody>
      </p:sp>
      <p:pic>
        <p:nvPicPr>
          <p:cNvPr id="7" name="Picture 6">
            <a:extLst>
              <a:ext uri="{FF2B5EF4-FFF2-40B4-BE49-F238E27FC236}">
                <a16:creationId xmlns:a16="http://schemas.microsoft.com/office/drawing/2014/main" id="{F7983B85-8CC6-4A02-A215-B0FA249BE67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438900" y="4873588"/>
            <a:ext cx="2362200" cy="2362200"/>
          </a:xfrm>
          <a:prstGeom prst="rect">
            <a:avLst/>
          </a:prstGeom>
        </p:spPr>
      </p:pic>
      <p:sp>
        <p:nvSpPr>
          <p:cNvPr id="8" name="Rectangle: Rounded Corners 7">
            <a:extLst>
              <a:ext uri="{FF2B5EF4-FFF2-40B4-BE49-F238E27FC236}">
                <a16:creationId xmlns:a16="http://schemas.microsoft.com/office/drawing/2014/main" id="{452CDA82-D1DE-4F1E-BC39-8700D8E4C558}"/>
              </a:ext>
            </a:extLst>
          </p:cNvPr>
          <p:cNvSpPr/>
          <p:nvPr/>
        </p:nvSpPr>
        <p:spPr>
          <a:xfrm>
            <a:off x="2503357" y="1469036"/>
            <a:ext cx="1603948" cy="809469"/>
          </a:xfrm>
          <a:prstGeom prst="roundRect">
            <a:avLst/>
          </a:prstGeom>
          <a:noFill/>
          <a:ln w="28575">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A79A9A-60F3-4250-9AC6-5ECE56FFE1F3}"/>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9F319B47-CC91-4544-8E8F-FD58EE47C5A2}"/>
                  </a:ext>
                </a:extLst>
              </p:cNvPr>
              <p:cNvGraphicFramePr>
                <a:graphicFrameLocks noChangeAspect="1"/>
              </p:cNvGraphicFramePr>
              <p:nvPr>
                <p:extLst>
                  <p:ext uri="{D42A27DB-BD31-4B8C-83A1-F6EECF244321}">
                    <p14:modId xmlns:p14="http://schemas.microsoft.com/office/powerpoint/2010/main" val="1962794551"/>
                  </p:ext>
                </p:extLst>
              </p:nvPr>
            </p:nvGraphicFramePr>
            <p:xfrm>
              <a:off x="333375" y="6256917"/>
              <a:ext cx="790294" cy="444540"/>
            </p:xfrm>
            <a:graphic>
              <a:graphicData uri="http://schemas.microsoft.com/office/powerpoint/2016/slidezoom">
                <pslz:sldZm>
                  <pslz:sldZmObj sldId="333" cId="1543451193">
                    <pslz:zmPr id="{3C1043C4-571B-4A9C-929E-7D0435ECE78B}" returnToParent="0" transitionDur="1000">
                      <p166:blipFill xmlns:p166="http://schemas.microsoft.com/office/powerpoint/2016/6/main">
                        <a:blip r:embed="rId4"/>
                        <a:stretch>
                          <a:fillRect/>
                        </a:stretch>
                      </p166:blipFill>
                      <p166:spPr xmlns:p166="http://schemas.microsoft.com/office/powerpoint/2016/6/main">
                        <a:xfrm>
                          <a:off x="0" y="0"/>
                          <a:ext cx="790294" cy="444540"/>
                        </a:xfrm>
                        <a:prstGeom prst="rect">
                          <a:avLst/>
                        </a:prstGeom>
                        <a:ln w="3175">
                          <a:solidFill>
                            <a:prstClr val="ltGray"/>
                          </a:solidFill>
                        </a:ln>
                      </p166:spPr>
                    </pslz:zmPr>
                  </pslz:sldZmObj>
                </pslz:sldZm>
              </a:graphicData>
            </a:graphic>
          </p:graphicFrame>
        </mc:Choice>
        <mc:Fallback xmlns="">
          <p:pic>
            <p:nvPicPr>
              <p:cNvPr id="10" name="Slide Zoom 9">
                <a:hlinkClick r:id="rId5" action="ppaction://hlinksldjump"/>
                <a:extLst>
                  <a:ext uri="{FF2B5EF4-FFF2-40B4-BE49-F238E27FC236}">
                    <a16:creationId xmlns:a16="http://schemas.microsoft.com/office/drawing/2014/main" id="{9F319B47-CC91-4544-8E8F-FD58EE47C5A2}"/>
                  </a:ext>
                </a:extLst>
              </p:cNvPr>
              <p:cNvPicPr>
                <a:picLocks noGrp="1" noRot="1" noChangeAspect="1" noMove="1" noResize="1" noEditPoints="1" noAdjustHandles="1" noChangeArrowheads="1" noChangeShapeType="1"/>
              </p:cNvPicPr>
              <p:nvPr/>
            </p:nvPicPr>
            <p:blipFill>
              <a:blip r:embed="rId6"/>
              <a:stretch>
                <a:fillRect/>
              </a:stretch>
            </p:blipFill>
            <p:spPr>
              <a:xfrm>
                <a:off x="333375" y="6256917"/>
                <a:ext cx="790294" cy="444540"/>
              </a:xfrm>
              <a:prstGeom prst="rect">
                <a:avLst/>
              </a:prstGeom>
              <a:ln w="3175">
                <a:solidFill>
                  <a:prstClr val="ltGray"/>
                </a:solidFill>
              </a:ln>
            </p:spPr>
          </p:pic>
        </mc:Fallback>
      </mc:AlternateContent>
    </p:spTree>
    <p:extLst>
      <p:ext uri="{BB962C8B-B14F-4D97-AF65-F5344CB8AC3E}">
        <p14:creationId xmlns:p14="http://schemas.microsoft.com/office/powerpoint/2010/main" val="14763027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8"/>
                                        </p:tgtEl>
                                        <p:attrNameLst>
                                          <p:attrName>ppt_w</p:attrName>
                                        </p:attrNameLst>
                                      </p:cBhvr>
                                      <p:tavLst>
                                        <p:tav tm="0">
                                          <p:val>
                                            <p:strVal val="ppt_w"/>
                                          </p:val>
                                        </p:tav>
                                        <p:tav tm="100000">
                                          <p:val>
                                            <p:fltVal val="0"/>
                                          </p:val>
                                        </p:tav>
                                      </p:tavLst>
                                    </p:anim>
                                    <p:anim calcmode="lin" valueType="num">
                                      <p:cBhvr>
                                        <p:cTn id="19" dur="500"/>
                                        <p:tgtEl>
                                          <p:spTgt spid="8"/>
                                        </p:tgtEl>
                                        <p:attrNameLst>
                                          <p:attrName>ppt_h</p:attrName>
                                        </p:attrNameLst>
                                      </p:cBhvr>
                                      <p:tavLst>
                                        <p:tav tm="0">
                                          <p:val>
                                            <p:strVal val="ppt_h"/>
                                          </p:val>
                                        </p:tav>
                                        <p:tav tm="100000">
                                          <p:val>
                                            <p:fltVal val="0"/>
                                          </p:val>
                                        </p:tav>
                                      </p:tavLst>
                                    </p:anim>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2000" b="-1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6D3C2-18CE-4925-94FC-4B3F54155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077786"/>
            <a:ext cx="6965517" cy="4843212"/>
          </a:xfrm>
          <a:prstGeom prst="rect">
            <a:avLst/>
          </a:prstGeom>
          <a:scene3d>
            <a:camera prst="orthographicFront"/>
            <a:lightRig rig="threePt" dir="t"/>
          </a:scene3d>
          <a:sp3d>
            <a:bevelT w="101600" prst="riblet"/>
          </a:sp3d>
        </p:spPr>
      </p:pic>
      <p:pic>
        <p:nvPicPr>
          <p:cNvPr id="5" name="Picture 4">
            <a:extLst>
              <a:ext uri="{FF2B5EF4-FFF2-40B4-BE49-F238E27FC236}">
                <a16:creationId xmlns:a16="http://schemas.microsoft.com/office/drawing/2014/main" id="{6A95D8CF-8121-4CD1-B324-46DEB2C53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384" y="1077786"/>
            <a:ext cx="4691116" cy="3006348"/>
          </a:xfrm>
          <a:prstGeom prst="rect">
            <a:avLst/>
          </a:prstGeom>
          <a:scene3d>
            <a:camera prst="orthographicFront"/>
            <a:lightRig rig="threePt" dir="t"/>
          </a:scene3d>
          <a:sp3d>
            <a:bevelT w="101600" prst="riblet"/>
          </a:sp3d>
        </p:spPr>
      </p:pic>
      <p:sp>
        <p:nvSpPr>
          <p:cNvPr id="6" name="Rectangle 5">
            <a:extLst>
              <a:ext uri="{FF2B5EF4-FFF2-40B4-BE49-F238E27FC236}">
                <a16:creationId xmlns:a16="http://schemas.microsoft.com/office/drawing/2014/main" id="{1365EE1A-55BE-49FF-90DA-968497794EF3}"/>
              </a:ext>
            </a:extLst>
          </p:cNvPr>
          <p:cNvSpPr/>
          <p:nvPr/>
        </p:nvSpPr>
        <p:spPr>
          <a:xfrm>
            <a:off x="8038154" y="4643363"/>
            <a:ext cx="3235576" cy="1200329"/>
          </a:xfrm>
          <a:prstGeom prst="rect">
            <a:avLst/>
          </a:prstGeom>
        </p:spPr>
        <p:txBody>
          <a:bodyPr wrap="square">
            <a:spAutoFit/>
          </a:bodyPr>
          <a:lstStyle/>
          <a:p>
            <a:pPr algn="ctr"/>
            <a:r>
              <a:rPr lang="en-US" sz="7200">
                <a:solidFill>
                  <a:srgbClr val="002060"/>
                </a:solidFill>
                <a:latin typeface="Tahoma" panose="020B0604030504040204" pitchFamily="34" charset="0"/>
                <a:ea typeface="Tahoma" panose="020B0604030504040204" pitchFamily="34" charset="0"/>
                <a:cs typeface="Tahoma" panose="020B0604030504040204" pitchFamily="34" charset="0"/>
              </a:rPr>
              <a:t>n</a:t>
            </a:r>
            <a:r>
              <a:rPr lang="vi-VN" sz="7200">
                <a:solidFill>
                  <a:srgbClr val="002060"/>
                </a:solidFill>
                <a:latin typeface="Tahoma" panose="020B0604030504040204" pitchFamily="34" charset="0"/>
                <a:ea typeface="Tahoma" panose="020B0604030504040204" pitchFamily="34" charset="0"/>
                <a:cs typeface="Tahoma" panose="020B0604030504040204" pitchFamily="34" charset="0"/>
              </a:rPr>
              <a:t>ư</a:t>
            </a:r>
            <a:r>
              <a:rPr lang="en-US" sz="7200">
                <a:solidFill>
                  <a:srgbClr val="002060"/>
                </a:solidFill>
                <a:latin typeface="Tahoma" panose="020B0604030504040204" pitchFamily="34" charset="0"/>
                <a:ea typeface="Tahoma" panose="020B0604030504040204" pitchFamily="34" charset="0"/>
                <a:cs typeface="Tahoma" panose="020B0604030504040204" pitchFamily="34" charset="0"/>
              </a:rPr>
              <a:t>ơng</a:t>
            </a:r>
          </a:p>
        </p:txBody>
      </p:sp>
    </p:spTree>
    <p:extLst>
      <p:ext uri="{BB962C8B-B14F-4D97-AF65-F5344CB8AC3E}">
        <p14:creationId xmlns:p14="http://schemas.microsoft.com/office/powerpoint/2010/main" val="15434511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8676E4-635E-4817-81FD-FF9E917AD143}"/>
              </a:ext>
            </a:extLst>
          </p:cNvPr>
          <p:cNvSpPr>
            <a:spLocks noGrp="1"/>
          </p:cNvSpPr>
          <p:nvPr>
            <p:ph type="title"/>
          </p:nvPr>
        </p:nvSpPr>
        <p:spPr>
          <a:xfrm>
            <a:off x="533400" y="2038351"/>
            <a:ext cx="10515600" cy="1538288"/>
          </a:xfrm>
        </p:spPr>
        <p:txBody>
          <a:bodyPr>
            <a:normAutofit fontScale="90000"/>
          </a:bodyPr>
          <a:lstStyle/>
          <a:p>
            <a:r>
              <a:rPr lang="vi-VN">
                <a:solidFill>
                  <a:srgbClr val="002060"/>
                </a:solidFill>
                <a:latin typeface="Tahoma" panose="020B0604030504040204" pitchFamily="34" charset="0"/>
                <a:ea typeface="Tahoma" panose="020B0604030504040204" pitchFamily="34" charset="0"/>
                <a:cs typeface="Tahoma" panose="020B0604030504040204" pitchFamily="34" charset="0"/>
              </a:rPr>
              <a:t>2. Tìm trong mỗi câu trên các từ ngữ:</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a) Chỉ hoạt động</a:t>
            </a:r>
            <a:r>
              <a:rPr lang="en-US">
                <a:solidFill>
                  <a:srgbClr val="002060"/>
                </a:solidFill>
                <a:latin typeface="Tahoma" panose="020B0604030504040204" pitchFamily="34" charset="0"/>
                <a:ea typeface="Tahoma" panose="020B0604030504040204" pitchFamily="34" charset="0"/>
                <a:cs typeface="Tahoma" panose="020B0604030504040204" pitchFamily="34" charset="0"/>
              </a:rPr>
              <a:t>.</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r>
              <a:rPr lang="vi-VN">
                <a:solidFill>
                  <a:srgbClr val="002060"/>
                </a:solidFill>
                <a:latin typeface="Tahoma" panose="020B0604030504040204" pitchFamily="34" charset="0"/>
                <a:ea typeface="Tahoma" panose="020B0604030504040204" pitchFamily="34" charset="0"/>
                <a:cs typeface="Tahoma" panose="020B0604030504040204" pitchFamily="34" charset="0"/>
              </a:rPr>
              <a:t>b) Chỉ người hoặc vật hoạt động</a:t>
            </a:r>
            <a:r>
              <a:rPr lang="en-US">
                <a:solidFill>
                  <a:srgbClr val="002060"/>
                </a:solidFill>
                <a:latin typeface="Tahoma" panose="020B0604030504040204" pitchFamily="34" charset="0"/>
                <a:ea typeface="Tahoma" panose="020B0604030504040204" pitchFamily="34" charset="0"/>
                <a:cs typeface="Tahoma" panose="020B0604030504040204" pitchFamily="34" charset="0"/>
              </a:rPr>
              <a:t>.</a:t>
            </a: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br>
              <a:rPr lang="vi-VN">
                <a:solidFill>
                  <a:srgbClr val="002060"/>
                </a:solidFill>
                <a:latin typeface="Tahoma" panose="020B0604030504040204" pitchFamily="34" charset="0"/>
                <a:ea typeface="Tahoma" panose="020B0604030504040204" pitchFamily="34" charset="0"/>
                <a:cs typeface="Tahoma" panose="020B0604030504040204" pitchFamily="34" charset="0"/>
              </a:rPr>
            </a:br>
            <a:endParaRPr lang="en-US">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9F7BAADA-2D16-4420-9A73-C73FFFB73F2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8540501" y="-86915"/>
            <a:ext cx="3619500" cy="3619500"/>
          </a:xfrm>
          <a:prstGeom prst="rect">
            <a:avLst/>
          </a:prstGeom>
        </p:spPr>
      </p:pic>
      <p:sp>
        <p:nvSpPr>
          <p:cNvPr id="6" name="Rectangle 5">
            <a:extLst>
              <a:ext uri="{FF2B5EF4-FFF2-40B4-BE49-F238E27FC236}">
                <a16:creationId xmlns:a16="http://schemas.microsoft.com/office/drawing/2014/main" id="{86043A10-F02B-4FAB-8542-0389E015452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4569146-A6C7-4D65-B04B-2EF97CE11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447" y="3619500"/>
            <a:ext cx="4599797" cy="2725222"/>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81696FB5-A7D5-47BB-86FE-942EB1ABE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799" y="3429000"/>
            <a:ext cx="5055098" cy="323526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5809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6000" fill="hold" grpId="0" nodeType="withEffect">
                                  <p:stCondLst>
                                    <p:cond delay="0"/>
                                  </p:stCondLst>
                                  <p:iterate type="wd">
                                    <p:tmPct val="17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625"/>
                            </p:stCondLst>
                            <p:childTnLst>
                              <p:par>
                                <p:cTn id="10" presetID="16" presetClass="entr" presetSubtype="2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3125"/>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ED7E6"/>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7594E0-F7DC-4043-93C3-814A5B015D4D}"/>
              </a:ext>
            </a:extLst>
          </p:cNvPr>
          <p:cNvSpPr/>
          <p:nvPr/>
        </p:nvSpPr>
        <p:spPr>
          <a:xfrm>
            <a:off x="5692892" y="208413"/>
            <a:ext cx="4436936" cy="419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F47EBB8-FBDD-4506-8757-F8333B52D094}"/>
              </a:ext>
            </a:extLst>
          </p:cNvPr>
          <p:cNvSpPr/>
          <p:nvPr/>
        </p:nvSpPr>
        <p:spPr>
          <a:xfrm>
            <a:off x="10129827" y="198114"/>
            <a:ext cx="1861134"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1B3EB72-CDC0-46C8-A082-70F6185DEF15}"/>
              </a:ext>
            </a:extLst>
          </p:cNvPr>
          <p:cNvSpPr/>
          <p:nvPr/>
        </p:nvSpPr>
        <p:spPr>
          <a:xfrm>
            <a:off x="249144" y="601397"/>
            <a:ext cx="2682742"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6BE88F-6EBA-4487-A0E4-BE8885AE8BFB}"/>
              </a:ext>
            </a:extLst>
          </p:cNvPr>
          <p:cNvSpPr/>
          <p:nvPr/>
        </p:nvSpPr>
        <p:spPr>
          <a:xfrm>
            <a:off x="3007624" y="601396"/>
            <a:ext cx="5341441" cy="419725"/>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EEF189-0EA4-4367-A3A9-AB1E19C8A413}"/>
              </a:ext>
            </a:extLst>
          </p:cNvPr>
          <p:cNvSpPr/>
          <p:nvPr/>
        </p:nvSpPr>
        <p:spPr>
          <a:xfrm>
            <a:off x="8539565" y="644902"/>
            <a:ext cx="3451396" cy="419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2CE19AE-F48A-4D14-BC08-6811DEA411E4}"/>
              </a:ext>
            </a:extLst>
          </p:cNvPr>
          <p:cNvSpPr/>
          <p:nvPr/>
        </p:nvSpPr>
        <p:spPr>
          <a:xfrm>
            <a:off x="201039" y="1050286"/>
            <a:ext cx="5341441" cy="419725"/>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22F42CB-05F2-448D-919B-9131FC69279C}"/>
              </a:ext>
            </a:extLst>
          </p:cNvPr>
          <p:cNvSpPr/>
          <p:nvPr/>
        </p:nvSpPr>
        <p:spPr>
          <a:xfrm>
            <a:off x="5553019" y="1050548"/>
            <a:ext cx="3808695" cy="419725"/>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59E2A19-C7B7-4FD0-BA43-C7E830BBDF2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90500" y="5154607"/>
            <a:ext cx="1853100" cy="1853100"/>
          </a:xfrm>
          <a:prstGeom prst="rect">
            <a:avLst/>
          </a:prstGeom>
        </p:spPr>
      </p:pic>
      <p:graphicFrame>
        <p:nvGraphicFramePr>
          <p:cNvPr id="4" name="Table 3">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1745312220"/>
              </p:ext>
            </p:extLst>
          </p:nvPr>
        </p:nvGraphicFramePr>
        <p:xfrm>
          <a:off x="1130300" y="1972568"/>
          <a:ext cx="9931400" cy="4576236"/>
        </p:xfrm>
        <a:graphic>
          <a:graphicData uri="http://schemas.openxmlformats.org/drawingml/2006/table">
            <a:tbl>
              <a:tblPr firstRow="1" bandRow="1">
                <a:tableStyleId>{C4B1156A-380E-4F78-BDF5-A606A8083BF9}</a:tableStyleId>
              </a:tblPr>
              <a:tblGrid>
                <a:gridCol w="4965700">
                  <a:extLst>
                    <a:ext uri="{9D8B030D-6E8A-4147-A177-3AD203B41FA5}">
                      <a16:colId xmlns:a16="http://schemas.microsoft.com/office/drawing/2014/main" val="721016292"/>
                    </a:ext>
                  </a:extLst>
                </a:gridCol>
                <a:gridCol w="4965700">
                  <a:extLst>
                    <a:ext uri="{9D8B030D-6E8A-4147-A177-3AD203B41FA5}">
                      <a16:colId xmlns:a16="http://schemas.microsoft.com/office/drawing/2014/main" val="2503320349"/>
                    </a:ext>
                  </a:extLst>
                </a:gridCol>
              </a:tblGrid>
              <a:tr h="653748">
                <a:tc>
                  <a:txBody>
                    <a:bodyPr/>
                    <a:lstStyle/>
                    <a:p>
                      <a:pPr algn="ct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Từ ngữ chỉ hoạt động</a:t>
                      </a:r>
                    </a:p>
                  </a:txBody>
                  <a:tcPr/>
                </a:tc>
                <a:tc>
                  <a:txBody>
                    <a:bodyPr/>
                    <a:lstStyle/>
                    <a:p>
                      <a:pPr algn="ct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Từ ngữ chỉ ng</a:t>
                      </a:r>
                      <a:r>
                        <a:rPr lang="vi-VN" sz="2500">
                          <a:solidFill>
                            <a:srgbClr val="00B050"/>
                          </a:solidFill>
                          <a:latin typeface="Tahoma" panose="020B0604030504040204" pitchFamily="34" charset="0"/>
                          <a:ea typeface="Tahoma" panose="020B0604030504040204" pitchFamily="34" charset="0"/>
                          <a:cs typeface="Tahoma" panose="020B0604030504040204" pitchFamily="34" charset="0"/>
                        </a:rPr>
                        <a:t>ư</a:t>
                      </a:r>
                      <a:r>
                        <a:rPr lang="en-US" sz="2500">
                          <a:solidFill>
                            <a:srgbClr val="00B050"/>
                          </a:solidFill>
                          <a:latin typeface="Tahoma" panose="020B0604030504040204" pitchFamily="34" charset="0"/>
                          <a:ea typeface="Tahoma" panose="020B0604030504040204" pitchFamily="34" charset="0"/>
                          <a:cs typeface="Tahoma" panose="020B0604030504040204" pitchFamily="34" charset="0"/>
                        </a:rPr>
                        <a:t>ời hoạt động</a:t>
                      </a:r>
                    </a:p>
                  </a:txBody>
                  <a:tcPr/>
                </a:tc>
                <a:extLst>
                  <a:ext uri="{0D108BD9-81ED-4DB2-BD59-A6C34878D82A}">
                    <a16:rowId xmlns:a16="http://schemas.microsoft.com/office/drawing/2014/main" val="799444443"/>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53748">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593766"/>
                  </a:ext>
                </a:extLst>
              </a:tr>
              <a:tr h="653748">
                <a:tc>
                  <a:txBody>
                    <a:bodyPr/>
                    <a:lstStyle/>
                    <a:p>
                      <a:pPr fontAlgn="t"/>
                      <a:endParaRPr lang="vi-VN"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204332374"/>
                  </a:ext>
                </a:extLst>
              </a:tr>
              <a:tr h="653748">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500" b="0">
                        <a:solidFill>
                          <a:srgbClr val="00B050"/>
                        </a:solidFill>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4061012962"/>
                  </a:ext>
                </a:extLst>
              </a:tr>
            </a:tbl>
          </a:graphicData>
        </a:graphic>
      </p:graphicFrame>
      <p:sp>
        <p:nvSpPr>
          <p:cNvPr id="5" name="Rectangle 4">
            <a:extLst>
              <a:ext uri="{FF2B5EF4-FFF2-40B4-BE49-F238E27FC236}">
                <a16:creationId xmlns:a16="http://schemas.microsoft.com/office/drawing/2014/main" id="{099DFC4C-B44D-4CC5-9199-B14E516F84A2}"/>
              </a:ext>
            </a:extLst>
          </p:cNvPr>
          <p:cNvSpPr/>
          <p:nvPr/>
        </p:nvSpPr>
        <p:spPr>
          <a:xfrm>
            <a:off x="238012" y="113180"/>
            <a:ext cx="11811000" cy="1815882"/>
          </a:xfrm>
          <a:prstGeom prst="rect">
            <a:avLst/>
          </a:prstGeom>
        </p:spPr>
        <p:txBody>
          <a:bodyPr wrap="square">
            <a:spAutoFit/>
          </a:bodyPr>
          <a:lstStyle/>
          <a:p>
            <a:pPr algn="just"/>
            <a:r>
              <a:rPr lang="vi-VN" sz="2800">
                <a:solidFill>
                  <a:srgbClr val="002060"/>
                </a:solidFill>
              </a:rPr>
              <a:t>Trên nương, mỗi người một việc. Người lớn đánh trâu ra cày. Các cụ già nhặt cỏ, đốt lá. Mấy chú bé bắc bếp thổi cơm. Các bà mẹ tra ngô. </a:t>
            </a:r>
            <a:br>
              <a:rPr lang="en-US" sz="2800">
                <a:solidFill>
                  <a:srgbClr val="002060"/>
                </a:solidFill>
              </a:rPr>
            </a:br>
            <a:r>
              <a:rPr lang="vi-VN" sz="2800">
                <a:solidFill>
                  <a:srgbClr val="002060"/>
                </a:solidFill>
              </a:rPr>
              <a:t>Các em bé ngủ khì trên lưng mẹ. Lũ chó sủa om cả rừng.</a:t>
            </a:r>
          </a:p>
          <a:p>
            <a:pPr algn="r"/>
            <a:r>
              <a:rPr lang="vi-VN" sz="2800" i="1">
                <a:solidFill>
                  <a:srgbClr val="002060"/>
                </a:solidFill>
              </a:rPr>
              <a:t>Theo</a:t>
            </a:r>
            <a:r>
              <a:rPr lang="vi-VN" sz="2800">
                <a:solidFill>
                  <a:srgbClr val="002060"/>
                </a:solidFill>
              </a:rPr>
              <a:t> </a:t>
            </a:r>
            <a:r>
              <a:rPr lang="vi-VN" sz="2800" b="1">
                <a:solidFill>
                  <a:srgbClr val="002060"/>
                </a:solidFill>
              </a:rPr>
              <a:t>TÔ HOÀI</a:t>
            </a:r>
          </a:p>
        </p:txBody>
      </p:sp>
      <p:sp>
        <p:nvSpPr>
          <p:cNvPr id="6" name="Rectangle 5">
            <a:extLst>
              <a:ext uri="{FF2B5EF4-FFF2-40B4-BE49-F238E27FC236}">
                <a16:creationId xmlns:a16="http://schemas.microsoft.com/office/drawing/2014/main" id="{726F802B-1029-4950-9182-B86CBDC27F18}"/>
              </a:ext>
            </a:extLst>
          </p:cNvPr>
          <p:cNvSpPr/>
          <p:nvPr/>
        </p:nvSpPr>
        <p:spPr>
          <a:xfrm>
            <a:off x="1360891" y="2605385"/>
            <a:ext cx="3546292"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đánh trâu ra cày</a:t>
            </a:r>
          </a:p>
        </p:txBody>
      </p:sp>
      <p:sp>
        <p:nvSpPr>
          <p:cNvPr id="7" name="Rectangle 6">
            <a:extLst>
              <a:ext uri="{FF2B5EF4-FFF2-40B4-BE49-F238E27FC236}">
                <a16:creationId xmlns:a16="http://schemas.microsoft.com/office/drawing/2014/main" id="{C9409D33-6418-4D58-BF80-7B634A986F07}"/>
              </a:ext>
            </a:extLst>
          </p:cNvPr>
          <p:cNvSpPr/>
          <p:nvPr/>
        </p:nvSpPr>
        <p:spPr>
          <a:xfrm>
            <a:off x="7433648" y="2605384"/>
            <a:ext cx="2111476"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gười lớn</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8A121BE3-745B-4765-9A9E-F9A0B112A708}"/>
              </a:ext>
            </a:extLst>
          </p:cNvPr>
          <p:cNvSpPr/>
          <p:nvPr/>
        </p:nvSpPr>
        <p:spPr>
          <a:xfrm>
            <a:off x="1360891" y="3256008"/>
            <a:ext cx="3198311"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nhặt cỏ, đốt lá</a:t>
            </a:r>
          </a:p>
        </p:txBody>
      </p:sp>
      <p:sp>
        <p:nvSpPr>
          <p:cNvPr id="9" name="Rectangle 8">
            <a:extLst>
              <a:ext uri="{FF2B5EF4-FFF2-40B4-BE49-F238E27FC236}">
                <a16:creationId xmlns:a16="http://schemas.microsoft.com/office/drawing/2014/main" id="{E97C3561-5F37-427D-BE84-20C54C5F4AB2}"/>
              </a:ext>
            </a:extLst>
          </p:cNvPr>
          <p:cNvSpPr/>
          <p:nvPr/>
        </p:nvSpPr>
        <p:spPr>
          <a:xfrm>
            <a:off x="7433648" y="3262014"/>
            <a:ext cx="2279791"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cụ già</a:t>
            </a:r>
          </a:p>
        </p:txBody>
      </p:sp>
      <p:sp>
        <p:nvSpPr>
          <p:cNvPr id="10" name="Rectangle 9">
            <a:extLst>
              <a:ext uri="{FF2B5EF4-FFF2-40B4-BE49-F238E27FC236}">
                <a16:creationId xmlns:a16="http://schemas.microsoft.com/office/drawing/2014/main" id="{F3B207D3-2835-452C-B9D8-6C17ED259F18}"/>
              </a:ext>
            </a:extLst>
          </p:cNvPr>
          <p:cNvSpPr/>
          <p:nvPr/>
        </p:nvSpPr>
        <p:spPr>
          <a:xfrm>
            <a:off x="1360891" y="3906631"/>
            <a:ext cx="372730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b</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ắc bếp thổi cơm</a:t>
            </a:r>
          </a:p>
        </p:txBody>
      </p:sp>
      <p:sp>
        <p:nvSpPr>
          <p:cNvPr id="11" name="Rectangle 10">
            <a:extLst>
              <a:ext uri="{FF2B5EF4-FFF2-40B4-BE49-F238E27FC236}">
                <a16:creationId xmlns:a16="http://schemas.microsoft.com/office/drawing/2014/main" id="{D69C2E4A-2F3E-4209-9E1D-888A530F61D7}"/>
              </a:ext>
            </a:extLst>
          </p:cNvPr>
          <p:cNvSpPr/>
          <p:nvPr/>
        </p:nvSpPr>
        <p:spPr>
          <a:xfrm>
            <a:off x="1360891" y="4557254"/>
            <a:ext cx="164673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tra ngô</a:t>
            </a:r>
          </a:p>
        </p:txBody>
      </p:sp>
      <p:sp>
        <p:nvSpPr>
          <p:cNvPr id="12" name="Rectangle 11">
            <a:extLst>
              <a:ext uri="{FF2B5EF4-FFF2-40B4-BE49-F238E27FC236}">
                <a16:creationId xmlns:a16="http://schemas.microsoft.com/office/drawing/2014/main" id="{3AF42F9F-D00F-4C7B-BD37-03915FADC48F}"/>
              </a:ext>
            </a:extLst>
          </p:cNvPr>
          <p:cNvSpPr/>
          <p:nvPr/>
        </p:nvSpPr>
        <p:spPr>
          <a:xfrm>
            <a:off x="1360891" y="5207877"/>
            <a:ext cx="4479111"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gủ k</a:t>
            </a: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a:t>
            </a:r>
            <a:r>
              <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ì trên lưng mẹ</a:t>
            </a:r>
          </a:p>
        </p:txBody>
      </p:sp>
      <p:sp>
        <p:nvSpPr>
          <p:cNvPr id="13" name="Rectangle 12">
            <a:extLst>
              <a:ext uri="{FF2B5EF4-FFF2-40B4-BE49-F238E27FC236}">
                <a16:creationId xmlns:a16="http://schemas.microsoft.com/office/drawing/2014/main" id="{24ADFE90-F0AD-4DA3-A0A0-6DC240B082F1}"/>
              </a:ext>
            </a:extLst>
          </p:cNvPr>
          <p:cNvSpPr/>
          <p:nvPr/>
        </p:nvSpPr>
        <p:spPr>
          <a:xfrm>
            <a:off x="1360891" y="5858498"/>
            <a:ext cx="3427540"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sủa om cả rừng</a:t>
            </a:r>
          </a:p>
        </p:txBody>
      </p:sp>
      <p:sp>
        <p:nvSpPr>
          <p:cNvPr id="14" name="Rectangle 13">
            <a:extLst>
              <a:ext uri="{FF2B5EF4-FFF2-40B4-BE49-F238E27FC236}">
                <a16:creationId xmlns:a16="http://schemas.microsoft.com/office/drawing/2014/main" id="{E868C011-A4E0-4508-945D-339ED8E95403}"/>
              </a:ext>
            </a:extLst>
          </p:cNvPr>
          <p:cNvSpPr/>
          <p:nvPr/>
        </p:nvSpPr>
        <p:spPr>
          <a:xfrm>
            <a:off x="7433648" y="3918644"/>
            <a:ext cx="2560316"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mấy chú bé</a:t>
            </a:r>
          </a:p>
        </p:txBody>
      </p:sp>
      <p:sp>
        <p:nvSpPr>
          <p:cNvPr id="15" name="Rectangle 14">
            <a:extLst>
              <a:ext uri="{FF2B5EF4-FFF2-40B4-BE49-F238E27FC236}">
                <a16:creationId xmlns:a16="http://schemas.microsoft.com/office/drawing/2014/main" id="{469154F3-090F-4A04-8F54-6B0837D7F239}"/>
              </a:ext>
            </a:extLst>
          </p:cNvPr>
          <p:cNvSpPr/>
          <p:nvPr/>
        </p:nvSpPr>
        <p:spPr>
          <a:xfrm>
            <a:off x="7433648" y="4575274"/>
            <a:ext cx="2334293"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bà mẹ</a:t>
            </a:r>
          </a:p>
        </p:txBody>
      </p:sp>
      <p:sp>
        <p:nvSpPr>
          <p:cNvPr id="16" name="Rectangle 15">
            <a:extLst>
              <a:ext uri="{FF2B5EF4-FFF2-40B4-BE49-F238E27FC236}">
                <a16:creationId xmlns:a16="http://schemas.microsoft.com/office/drawing/2014/main" id="{DDB7A711-14BD-46D7-AB01-4A3A51D6123C}"/>
              </a:ext>
            </a:extLst>
          </p:cNvPr>
          <p:cNvSpPr/>
          <p:nvPr/>
        </p:nvSpPr>
        <p:spPr>
          <a:xfrm>
            <a:off x="7433648" y="5231904"/>
            <a:ext cx="2334293"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em bé</a:t>
            </a:r>
          </a:p>
        </p:txBody>
      </p:sp>
      <p:sp>
        <p:nvSpPr>
          <p:cNvPr id="17" name="Rectangle 16">
            <a:extLst>
              <a:ext uri="{FF2B5EF4-FFF2-40B4-BE49-F238E27FC236}">
                <a16:creationId xmlns:a16="http://schemas.microsoft.com/office/drawing/2014/main" id="{6B7430B8-6E47-4804-8726-7E2226E14442}"/>
              </a:ext>
            </a:extLst>
          </p:cNvPr>
          <p:cNvSpPr/>
          <p:nvPr/>
        </p:nvSpPr>
        <p:spPr>
          <a:xfrm>
            <a:off x="7513331" y="5888534"/>
            <a:ext cx="1414170"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lũ chó</a:t>
            </a:r>
          </a:p>
        </p:txBody>
      </p:sp>
      <p:sp>
        <p:nvSpPr>
          <p:cNvPr id="19" name="Rectangle 18">
            <a:extLst>
              <a:ext uri="{FF2B5EF4-FFF2-40B4-BE49-F238E27FC236}">
                <a16:creationId xmlns:a16="http://schemas.microsoft.com/office/drawing/2014/main" id="{C81A7236-6394-4417-A8C3-3190B27366C1}"/>
              </a:ext>
            </a:extLst>
          </p:cNvPr>
          <p:cNvSpPr/>
          <p:nvPr/>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773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3300"/>
                                </p:stCondLst>
                                <p:childTnLst>
                                  <p:par>
                                    <p:cTn id="10" presetID="2" presetClass="entr" presetSubtype="9" accel="56000" fill="hold" nodeType="afterEffect" p14:presetBounceEnd="2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20000">
                                          <p:cBhvr additive="base">
                                            <p:cTn id="12" dur="50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20000" decel="80000" fill="hold" grpId="0" nodeType="clickEffect">
                                      <p:stCondLst>
                                        <p:cond delay="0"/>
                                      </p:stCondLst>
                                      <p:iterate type="wd">
                                        <p:tmPct val="30000"/>
                                      </p:iterate>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20000" decel="80000" fill="hold" grpId="0" nodeType="clickEffect">
                                      <p:stCondLst>
                                        <p:cond delay="0"/>
                                      </p:stCondLst>
                                      <p:iterate type="wd">
                                        <p:tmPct val="3000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outVertical)">
                                          <p:cBhvr>
                                            <p:cTn id="35" dur="500"/>
                                            <p:tgtEl>
                                              <p:spTgt spid="21"/>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out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20000" decel="80000" fill="hold" grpId="0" nodeType="clickEffect">
                                      <p:stCondLst>
                                        <p:cond delay="0"/>
                                      </p:stCondLst>
                                      <p:iterate type="wd">
                                        <p:tmPct val="30000"/>
                                      </p:iterate>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out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accel="20000" decel="80000" fill="hold" grpId="0" nodeType="clickEffect">
                                      <p:stCondLst>
                                        <p:cond delay="0"/>
                                      </p:stCondLst>
                                      <p:iterate type="wd">
                                        <p:tmPct val="30000"/>
                                      </p:iterate>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accel="20000" decel="80000" fill="hold" grpId="0" nodeType="clickEffect">
                                      <p:stCondLst>
                                        <p:cond delay="0"/>
                                      </p:stCondLst>
                                      <p:iterate type="wd">
                                        <p:tmPct val="30000"/>
                                      </p:iterate>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out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accel="20000" decel="80000" fill="hold" grpId="0" nodeType="clickEffect">
                                      <p:stCondLst>
                                        <p:cond delay="0"/>
                                      </p:stCondLst>
                                      <p:iterate type="wd">
                                        <p:tmPct val="30000"/>
                                      </p:iterate>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outVertic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accel="20000" decel="80000" fill="hold" grpId="0" nodeType="clickEffect">
                                      <p:stCondLst>
                                        <p:cond delay="0"/>
                                      </p:stCondLst>
                                      <p:iterate type="wd">
                                        <p:tmPct val="30000"/>
                                      </p:iterate>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fill="hold"/>
                                            <p:tgtEl>
                                              <p:spTgt spid="12"/>
                                            </p:tgtEl>
                                            <p:attrNameLst>
                                              <p:attrName>ppt_x</p:attrName>
                                            </p:attrNameLst>
                                          </p:cBhvr>
                                          <p:tavLst>
                                            <p:tav tm="0">
                                              <p:val>
                                                <p:strVal val="#ppt_x"/>
                                              </p:val>
                                            </p:tav>
                                            <p:tav tm="100000">
                                              <p:val>
                                                <p:strVal val="#ppt_x"/>
                                              </p:val>
                                            </p:tav>
                                          </p:tavLst>
                                        </p:anim>
                                        <p:anim calcmode="lin" valueType="num">
                                          <p:cBhvr additive="base">
                                            <p:cTn id="9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accel="20000" decel="80000" fill="hold" grpId="0" nodeType="clickEffect">
                                      <p:stCondLst>
                                        <p:cond delay="0"/>
                                      </p:stCondLst>
                                      <p:iterate type="wd">
                                        <p:tmPct val="30000"/>
                                      </p:iterate>
                                      <p:childTnLst>
                                        <p:set>
                                          <p:cBhvr>
                                            <p:cTn id="99" dur="1" fill="hold">
                                              <p:stCondLst>
                                                <p:cond delay="0"/>
                                              </p:stCondLst>
                                            </p:cTn>
                                            <p:tgtEl>
                                              <p:spTgt spid="16"/>
                                            </p:tgtEl>
                                            <p:attrNameLst>
                                              <p:attrName>style.visibility</p:attrName>
                                            </p:attrNameLst>
                                          </p:cBhvr>
                                          <p:to>
                                            <p:strVal val="visible"/>
                                          </p:to>
                                        </p:set>
                                        <p:anim calcmode="lin" valueType="num">
                                          <p:cBhvr additive="base">
                                            <p:cTn id="100" dur="500" fill="hold"/>
                                            <p:tgtEl>
                                              <p:spTgt spid="16"/>
                                            </p:tgtEl>
                                            <p:attrNameLst>
                                              <p:attrName>ppt_x</p:attrName>
                                            </p:attrNameLst>
                                          </p:cBhvr>
                                          <p:tavLst>
                                            <p:tav tm="0">
                                              <p:val>
                                                <p:strVal val="#ppt_x"/>
                                              </p:val>
                                            </p:tav>
                                            <p:tav tm="100000">
                                              <p:val>
                                                <p:strVal val="#ppt_x"/>
                                              </p:val>
                                            </p:tav>
                                          </p:tavLst>
                                        </p:anim>
                                        <p:anim calcmode="lin" valueType="num">
                                          <p:cBhvr additive="base">
                                            <p:cTn id="10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out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accel="20000" decel="80000" fill="hold" grpId="0" nodeType="clickEffect">
                                      <p:stCondLst>
                                        <p:cond delay="0"/>
                                      </p:stCondLst>
                                      <p:iterate type="wd">
                                        <p:tmPct val="30000"/>
                                      </p:iterate>
                                      <p:childTnLst>
                                        <p:set>
                                          <p:cBhvr>
                                            <p:cTn id="110" dur="1" fill="hold">
                                              <p:stCondLst>
                                                <p:cond delay="0"/>
                                              </p:stCondLst>
                                            </p:cTn>
                                            <p:tgtEl>
                                              <p:spTgt spid="13"/>
                                            </p:tgtEl>
                                            <p:attrNameLst>
                                              <p:attrName>style.visibility</p:attrName>
                                            </p:attrNameLst>
                                          </p:cBhvr>
                                          <p:to>
                                            <p:strVal val="visible"/>
                                          </p:to>
                                        </p:set>
                                        <p:anim calcmode="lin" valueType="num">
                                          <p:cBhvr additive="base">
                                            <p:cTn id="111" dur="500" fill="hold"/>
                                            <p:tgtEl>
                                              <p:spTgt spid="13"/>
                                            </p:tgtEl>
                                            <p:attrNameLst>
                                              <p:attrName>ppt_x</p:attrName>
                                            </p:attrNameLst>
                                          </p:cBhvr>
                                          <p:tavLst>
                                            <p:tav tm="0">
                                              <p:val>
                                                <p:strVal val="#ppt_x"/>
                                              </p:val>
                                            </p:tav>
                                            <p:tav tm="100000">
                                              <p:val>
                                                <p:strVal val="#ppt_x"/>
                                              </p:val>
                                            </p:tav>
                                          </p:tavLst>
                                        </p:anim>
                                        <p:anim calcmode="lin" valueType="num">
                                          <p:cBhvr additive="base">
                                            <p:cTn id="1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accel="20000" decel="80000" fill="hold" grpId="0" nodeType="clickEffect">
                                      <p:stCondLst>
                                        <p:cond delay="0"/>
                                      </p:stCondLst>
                                      <p:iterate type="wd">
                                        <p:tmPct val="30000"/>
                                      </p:iterate>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fill="hold"/>
                                            <p:tgtEl>
                                              <p:spTgt spid="17"/>
                                            </p:tgtEl>
                                            <p:attrNameLst>
                                              <p:attrName>ppt_x</p:attrName>
                                            </p:attrNameLst>
                                          </p:cBhvr>
                                          <p:tavLst>
                                            <p:tav tm="0">
                                              <p:val>
                                                <p:strVal val="#ppt_x"/>
                                              </p:val>
                                            </p:tav>
                                            <p:tav tm="100000">
                                              <p:val>
                                                <p:strVal val="#ppt_x"/>
                                              </p:val>
                                            </p:tav>
                                          </p:tavLst>
                                        </p:anim>
                                        <p:anim calcmode="lin" valueType="num">
                                          <p:cBhvr additive="base">
                                            <p:cTn id="1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5" grpId="0"/>
          <p:bldP spid="6" grpId="0"/>
          <p:bldP spid="7" grpId="0"/>
          <p:bldP spid="8" grpId="0"/>
          <p:bldP spid="9" grpId="0"/>
          <p:bldP spid="10" grpId="0"/>
          <p:bldP spid="11" grpId="0"/>
          <p:bldP spid="12" grpId="0"/>
          <p:bldP spid="13" grpId="0"/>
          <p:bldP spid="14"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3300"/>
                                </p:stCondLst>
                                <p:childTnLst>
                                  <p:par>
                                    <p:cTn id="10" presetID="2" presetClass="entr" presetSubtype="9" accel="56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out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20000" decel="80000" fill="hold" grpId="0" nodeType="clickEffect">
                                      <p:stCondLst>
                                        <p:cond delay="0"/>
                                      </p:stCondLst>
                                      <p:iterate type="wd">
                                        <p:tmPct val="30000"/>
                                      </p:iterate>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accel="20000" decel="80000" fill="hold" grpId="0" nodeType="clickEffect">
                                      <p:stCondLst>
                                        <p:cond delay="0"/>
                                      </p:stCondLst>
                                      <p:iterate type="wd">
                                        <p:tmPct val="3000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outVertical)">
                                          <p:cBhvr>
                                            <p:cTn id="35" dur="500"/>
                                            <p:tgtEl>
                                              <p:spTgt spid="21"/>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out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accel="20000" decel="80000" fill="hold" grpId="0" nodeType="clickEffect">
                                      <p:stCondLst>
                                        <p:cond delay="0"/>
                                      </p:stCondLst>
                                      <p:iterate type="wd">
                                        <p:tmPct val="30000"/>
                                      </p:iterate>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accel="20000" decel="80000" fill="hold" grpId="0" nodeType="clickEffect">
                                      <p:stCondLst>
                                        <p:cond delay="0"/>
                                      </p:stCondLst>
                                      <p:iterate type="wd">
                                        <p:tmPct val="30000"/>
                                      </p:iterate>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out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accel="20000" decel="80000" fill="hold" grpId="0" nodeType="clickEffect">
                                      <p:stCondLst>
                                        <p:cond delay="0"/>
                                      </p:stCondLst>
                                      <p:iterate type="wd">
                                        <p:tmPct val="30000"/>
                                      </p:iterate>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accel="20000" decel="80000" fill="hold" grpId="0" nodeType="clickEffect">
                                      <p:stCondLst>
                                        <p:cond delay="0"/>
                                      </p:stCondLst>
                                      <p:iterate type="wd">
                                        <p:tmPct val="30000"/>
                                      </p:iterate>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ppt_x"/>
                                              </p:val>
                                            </p:tav>
                                            <p:tav tm="100000">
                                              <p:val>
                                                <p:strVal val="#ppt_x"/>
                                              </p:val>
                                            </p:tav>
                                          </p:tavLst>
                                        </p:anim>
                                        <p:anim calcmode="lin" valueType="num">
                                          <p:cBhvr additive="base">
                                            <p:cTn id="6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out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accel="20000" decel="80000" fill="hold" grpId="0" nodeType="clickEffect">
                                      <p:stCondLst>
                                        <p:cond delay="0"/>
                                      </p:stCondLst>
                                      <p:iterate type="wd">
                                        <p:tmPct val="30000"/>
                                      </p:iterate>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accel="20000" decel="80000" fill="hold" grpId="0" nodeType="clickEffect">
                                      <p:stCondLst>
                                        <p:cond delay="0"/>
                                      </p:stCondLst>
                                      <p:iterate type="wd">
                                        <p:tmPct val="30000"/>
                                      </p:iterate>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arn(outVertic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accel="20000" decel="80000" fill="hold" grpId="0" nodeType="clickEffect">
                                      <p:stCondLst>
                                        <p:cond delay="0"/>
                                      </p:stCondLst>
                                      <p:iterate type="wd">
                                        <p:tmPct val="30000"/>
                                      </p:iterate>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fill="hold"/>
                                            <p:tgtEl>
                                              <p:spTgt spid="12"/>
                                            </p:tgtEl>
                                            <p:attrNameLst>
                                              <p:attrName>ppt_x</p:attrName>
                                            </p:attrNameLst>
                                          </p:cBhvr>
                                          <p:tavLst>
                                            <p:tav tm="0">
                                              <p:val>
                                                <p:strVal val="#ppt_x"/>
                                              </p:val>
                                            </p:tav>
                                            <p:tav tm="100000">
                                              <p:val>
                                                <p:strVal val="#ppt_x"/>
                                              </p:val>
                                            </p:tav>
                                          </p:tavLst>
                                        </p:anim>
                                        <p:anim calcmode="lin" valueType="num">
                                          <p:cBhvr additive="base">
                                            <p:cTn id="9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accel="20000" decel="80000" fill="hold" grpId="0" nodeType="clickEffect">
                                      <p:stCondLst>
                                        <p:cond delay="0"/>
                                      </p:stCondLst>
                                      <p:iterate type="wd">
                                        <p:tmPct val="30000"/>
                                      </p:iterate>
                                      <p:childTnLst>
                                        <p:set>
                                          <p:cBhvr>
                                            <p:cTn id="99" dur="1" fill="hold">
                                              <p:stCondLst>
                                                <p:cond delay="0"/>
                                              </p:stCondLst>
                                            </p:cTn>
                                            <p:tgtEl>
                                              <p:spTgt spid="16"/>
                                            </p:tgtEl>
                                            <p:attrNameLst>
                                              <p:attrName>style.visibility</p:attrName>
                                            </p:attrNameLst>
                                          </p:cBhvr>
                                          <p:to>
                                            <p:strVal val="visible"/>
                                          </p:to>
                                        </p:set>
                                        <p:anim calcmode="lin" valueType="num">
                                          <p:cBhvr additive="base">
                                            <p:cTn id="100" dur="500" fill="hold"/>
                                            <p:tgtEl>
                                              <p:spTgt spid="16"/>
                                            </p:tgtEl>
                                            <p:attrNameLst>
                                              <p:attrName>ppt_x</p:attrName>
                                            </p:attrNameLst>
                                          </p:cBhvr>
                                          <p:tavLst>
                                            <p:tav tm="0">
                                              <p:val>
                                                <p:strVal val="#ppt_x"/>
                                              </p:val>
                                            </p:tav>
                                            <p:tav tm="100000">
                                              <p:val>
                                                <p:strVal val="#ppt_x"/>
                                              </p:val>
                                            </p:tav>
                                          </p:tavLst>
                                        </p:anim>
                                        <p:anim calcmode="lin" valueType="num">
                                          <p:cBhvr additive="base">
                                            <p:cTn id="10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barn(outVertical)">
                                          <p:cBhvr>
                                            <p:cTn id="106" dur="500"/>
                                            <p:tgtEl>
                                              <p:spTgt spid="26"/>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accel="20000" decel="80000" fill="hold" grpId="0" nodeType="clickEffect">
                                      <p:stCondLst>
                                        <p:cond delay="0"/>
                                      </p:stCondLst>
                                      <p:iterate type="wd">
                                        <p:tmPct val="30000"/>
                                      </p:iterate>
                                      <p:childTnLst>
                                        <p:set>
                                          <p:cBhvr>
                                            <p:cTn id="110" dur="1" fill="hold">
                                              <p:stCondLst>
                                                <p:cond delay="0"/>
                                              </p:stCondLst>
                                            </p:cTn>
                                            <p:tgtEl>
                                              <p:spTgt spid="13"/>
                                            </p:tgtEl>
                                            <p:attrNameLst>
                                              <p:attrName>style.visibility</p:attrName>
                                            </p:attrNameLst>
                                          </p:cBhvr>
                                          <p:to>
                                            <p:strVal val="visible"/>
                                          </p:to>
                                        </p:set>
                                        <p:anim calcmode="lin" valueType="num">
                                          <p:cBhvr additive="base">
                                            <p:cTn id="111" dur="500" fill="hold"/>
                                            <p:tgtEl>
                                              <p:spTgt spid="13"/>
                                            </p:tgtEl>
                                            <p:attrNameLst>
                                              <p:attrName>ppt_x</p:attrName>
                                            </p:attrNameLst>
                                          </p:cBhvr>
                                          <p:tavLst>
                                            <p:tav tm="0">
                                              <p:val>
                                                <p:strVal val="#ppt_x"/>
                                              </p:val>
                                            </p:tav>
                                            <p:tav tm="100000">
                                              <p:val>
                                                <p:strVal val="#ppt_x"/>
                                              </p:val>
                                            </p:tav>
                                          </p:tavLst>
                                        </p:anim>
                                        <p:anim calcmode="lin" valueType="num">
                                          <p:cBhvr additive="base">
                                            <p:cTn id="1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accel="20000" decel="80000" fill="hold" grpId="0" nodeType="clickEffect">
                                      <p:stCondLst>
                                        <p:cond delay="0"/>
                                      </p:stCondLst>
                                      <p:iterate type="wd">
                                        <p:tmPct val="30000"/>
                                      </p:iterate>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fill="hold"/>
                                            <p:tgtEl>
                                              <p:spTgt spid="17"/>
                                            </p:tgtEl>
                                            <p:attrNameLst>
                                              <p:attrName>ppt_x</p:attrName>
                                            </p:attrNameLst>
                                          </p:cBhvr>
                                          <p:tavLst>
                                            <p:tav tm="0">
                                              <p:val>
                                                <p:strVal val="#ppt_x"/>
                                              </p:val>
                                            </p:tav>
                                            <p:tav tm="100000">
                                              <p:val>
                                                <p:strVal val="#ppt_x"/>
                                              </p:val>
                                            </p:tav>
                                          </p:tavLst>
                                        </p:anim>
                                        <p:anim calcmode="lin" valueType="num">
                                          <p:cBhvr additive="base">
                                            <p:cTn id="1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5" grpId="0"/>
          <p:bldP spid="6" grpId="0"/>
          <p:bldP spid="7" grpId="0"/>
          <p:bldP spid="8" grpId="0"/>
          <p:bldP spid="9" grpId="0"/>
          <p:bldP spid="10" grpId="0"/>
          <p:bldP spid="11" grpId="0"/>
          <p:bldP spid="12" grpId="0"/>
          <p:bldP spid="13" grpId="0"/>
          <p:bldP spid="14" grpId="0"/>
          <p:bldP spid="15" grpId="0"/>
          <p:bldP spid="16" grpId="0"/>
          <p:bldP spid="1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88F1C5C-EAF5-46E3-B198-E042EAB36E6B}"/>
              </a:ext>
            </a:extLst>
          </p:cNvPr>
          <p:cNvSpPr/>
          <p:nvPr/>
        </p:nvSpPr>
        <p:spPr>
          <a:xfrm>
            <a:off x="514350" y="428178"/>
            <a:ext cx="11677650" cy="4154984"/>
          </a:xfrm>
          <a:prstGeom prst="rect">
            <a:avLst/>
          </a:prstGeom>
        </p:spPr>
        <p:txBody>
          <a:bodyPr wrap="square">
            <a:spAutoFit/>
          </a:bodyPr>
          <a:lstStyle/>
          <a:p>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3: Đặt câu hỏi</a:t>
            </a: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a) Cho từ ngữ chỉ hoạt động</a:t>
            </a:r>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400">
                <a:solidFill>
                  <a:srgbClr val="002060"/>
                </a:solidFill>
                <a:latin typeface="Tahoma" panose="020B0604030504040204" pitchFamily="34" charset="0"/>
                <a:ea typeface="Tahoma" panose="020B0604030504040204" pitchFamily="34" charset="0"/>
                <a:cs typeface="Tahoma" panose="020B0604030504040204" pitchFamily="34" charset="0"/>
              </a:rPr>
              <a:t>b) Cho từ ngữ chỉ người hoặc vật đang</a:t>
            </a:r>
          </a:p>
          <a:p>
            <a:r>
              <a:rPr lang="en-US" sz="4400">
                <a:solidFill>
                  <a:srgbClr val="002060"/>
                </a:solidFill>
                <a:latin typeface="Tahoma" panose="020B0604030504040204" pitchFamily="34" charset="0"/>
                <a:ea typeface="Tahoma" panose="020B0604030504040204" pitchFamily="34" charset="0"/>
                <a:cs typeface="Tahoma" panose="020B0604030504040204" pitchFamily="34" charset="0"/>
              </a:rPr>
              <a:t>         hoạt động.</a:t>
            </a:r>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vi-VN"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E9AF821F-DDE7-462E-B8E6-417A0F88701B}"/>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4203" y="4133850"/>
            <a:ext cx="2724150" cy="2724150"/>
          </a:xfrm>
          <a:prstGeom prst="rect">
            <a:avLst/>
          </a:prstGeom>
        </p:spPr>
      </p:pic>
      <p:pic>
        <p:nvPicPr>
          <p:cNvPr id="7" name="Picture 6">
            <a:extLst>
              <a:ext uri="{FF2B5EF4-FFF2-40B4-BE49-F238E27FC236}">
                <a16:creationId xmlns:a16="http://schemas.microsoft.com/office/drawing/2014/main" id="{CDFC7BED-C6B3-48C8-A640-9F576002C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400" y="2646554"/>
            <a:ext cx="4203202" cy="4203202"/>
          </a:xfrm>
          <a:prstGeom prst="rect">
            <a:avLst/>
          </a:prstGeom>
        </p:spPr>
      </p:pic>
      <p:pic>
        <p:nvPicPr>
          <p:cNvPr id="8" name="Picture 7">
            <a:extLst>
              <a:ext uri="{FF2B5EF4-FFF2-40B4-BE49-F238E27FC236}">
                <a16:creationId xmlns:a16="http://schemas.microsoft.com/office/drawing/2014/main" id="{F485149E-B584-4658-8394-34E734C9B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130" y="1846063"/>
            <a:ext cx="5474198" cy="5474198"/>
          </a:xfrm>
          <a:prstGeom prst="rect">
            <a:avLst/>
          </a:prstGeom>
        </p:spPr>
      </p:pic>
      <p:pic>
        <p:nvPicPr>
          <p:cNvPr id="9" name="Picture 8">
            <a:extLst>
              <a:ext uri="{FF2B5EF4-FFF2-40B4-BE49-F238E27FC236}">
                <a16:creationId xmlns:a16="http://schemas.microsoft.com/office/drawing/2014/main" id="{3ECDA116-9447-4701-80E8-32623702305E}"/>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flipH="1">
            <a:off x="9715500" y="8244"/>
            <a:ext cx="2476500" cy="2476500"/>
          </a:xfrm>
          <a:prstGeom prst="rect">
            <a:avLst/>
          </a:prstGeom>
        </p:spPr>
      </p:pic>
    </p:spTree>
    <p:extLst>
      <p:ext uri="{BB962C8B-B14F-4D97-AF65-F5344CB8AC3E}">
        <p14:creationId xmlns:p14="http://schemas.microsoft.com/office/powerpoint/2010/main" val="19299466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973E15E-D2FD-4F1E-8FCB-096B7B7BD89D}"/>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flipH="1">
            <a:off x="9665693" y="4421647"/>
            <a:ext cx="2476500" cy="2476500"/>
          </a:xfrm>
          <a:prstGeom prst="rect">
            <a:avLst/>
          </a:prstGeom>
        </p:spPr>
      </p:pic>
      <p:graphicFrame>
        <p:nvGraphicFramePr>
          <p:cNvPr id="4" name="Table 3">
            <a:extLst>
              <a:ext uri="{FF2B5EF4-FFF2-40B4-BE49-F238E27FC236}">
                <a16:creationId xmlns:a16="http://schemas.microsoft.com/office/drawing/2014/main" id="{4BCA45DA-40EE-43EE-8CCD-CAD4C5F0EECD}"/>
              </a:ext>
            </a:extLst>
          </p:cNvPr>
          <p:cNvGraphicFramePr>
            <a:graphicFrameLocks noGrp="1"/>
          </p:cNvGraphicFramePr>
          <p:nvPr>
            <p:extLst>
              <p:ext uri="{D42A27DB-BD31-4B8C-83A1-F6EECF244321}">
                <p14:modId xmlns:p14="http://schemas.microsoft.com/office/powerpoint/2010/main" val="2723139152"/>
              </p:ext>
            </p:extLst>
          </p:nvPr>
        </p:nvGraphicFramePr>
        <p:xfrm>
          <a:off x="1130300" y="1972568"/>
          <a:ext cx="9931400" cy="4745448"/>
        </p:xfrm>
        <a:graphic>
          <a:graphicData uri="http://schemas.openxmlformats.org/drawingml/2006/table">
            <a:tbl>
              <a:tblPr firstRow="1" bandRow="1">
                <a:tableStyleId>{93296810-A885-4BE3-A3E7-6D5BEEA58F35}</a:tableStyleId>
              </a:tblPr>
              <a:tblGrid>
                <a:gridCol w="4588575">
                  <a:extLst>
                    <a:ext uri="{9D8B030D-6E8A-4147-A177-3AD203B41FA5}">
                      <a16:colId xmlns:a16="http://schemas.microsoft.com/office/drawing/2014/main" val="721016292"/>
                    </a:ext>
                  </a:extLst>
                </a:gridCol>
                <a:gridCol w="5342825">
                  <a:extLst>
                    <a:ext uri="{9D8B030D-6E8A-4147-A177-3AD203B41FA5}">
                      <a16:colId xmlns:a16="http://schemas.microsoft.com/office/drawing/2014/main" val="2503320349"/>
                    </a:ext>
                  </a:extLst>
                </a:gridCol>
              </a:tblGrid>
              <a:tr h="653748">
                <a:tc>
                  <a:txBody>
                    <a:bodyPr/>
                    <a:lstStyle/>
                    <a:p>
                      <a:pPr algn="ctr"/>
                      <a:r>
                        <a:rPr lang="en-US" sz="2400">
                          <a:latin typeface="Tahoma" panose="020B0604030504040204" pitchFamily="34" charset="0"/>
                          <a:ea typeface="Tahoma" panose="020B0604030504040204" pitchFamily="34" charset="0"/>
                          <a:cs typeface="Tahoma" panose="020B0604030504040204" pitchFamily="34" charset="0"/>
                        </a:rPr>
                        <a:t>Câu hỏi cho từ ngữ chỉ </a:t>
                      </a:r>
                    </a:p>
                    <a:p>
                      <a:pPr algn="ctr"/>
                      <a:r>
                        <a:rPr lang="en-US" sz="2400">
                          <a:latin typeface="Tahoma" panose="020B0604030504040204" pitchFamily="34" charset="0"/>
                          <a:ea typeface="Tahoma" panose="020B0604030504040204" pitchFamily="34" charset="0"/>
                          <a:cs typeface="Tahoma" panose="020B0604030504040204" pitchFamily="34" charset="0"/>
                        </a:rPr>
                        <a:t>hoạt động</a:t>
                      </a:r>
                    </a:p>
                  </a:txBody>
                  <a:tcPr/>
                </a:tc>
                <a:tc>
                  <a:txBody>
                    <a:bodyPr/>
                    <a:lstStyle/>
                    <a:p>
                      <a:pPr algn="ctr"/>
                      <a:r>
                        <a:rPr lang="en-US" sz="2400">
                          <a:latin typeface="Tahoma" panose="020B0604030504040204" pitchFamily="34" charset="0"/>
                          <a:ea typeface="Tahoma" panose="020B0604030504040204" pitchFamily="34" charset="0"/>
                          <a:cs typeface="Tahoma" panose="020B0604030504040204" pitchFamily="34" charset="0"/>
                        </a:rPr>
                        <a:t>Câu hỏi cho từ ngữ chỉ </a:t>
                      </a:r>
                      <a:br>
                        <a:rPr lang="en-US" sz="2400">
                          <a:latin typeface="Tahoma" panose="020B0604030504040204" pitchFamily="34" charset="0"/>
                          <a:ea typeface="Tahoma" panose="020B0604030504040204" pitchFamily="34" charset="0"/>
                          <a:cs typeface="Tahoma" panose="020B0604030504040204" pitchFamily="34" charset="0"/>
                        </a:rPr>
                      </a:br>
                      <a:r>
                        <a:rPr lang="en-US" sz="2400">
                          <a:latin typeface="Tahoma" panose="020B0604030504040204" pitchFamily="34" charset="0"/>
                          <a:ea typeface="Tahoma" panose="020B0604030504040204" pitchFamily="34" charset="0"/>
                          <a:cs typeface="Tahoma" panose="020B0604030504040204" pitchFamily="34" charset="0"/>
                        </a:rPr>
                        <a:t>ng</a:t>
                      </a:r>
                      <a:r>
                        <a:rPr lang="vi-VN" sz="2400">
                          <a:latin typeface="Tahoma" panose="020B0604030504040204" pitchFamily="34" charset="0"/>
                          <a:ea typeface="Tahoma" panose="020B0604030504040204" pitchFamily="34" charset="0"/>
                          <a:cs typeface="Tahoma" panose="020B0604030504040204" pitchFamily="34" charset="0"/>
                        </a:rPr>
                        <a:t>ư</a:t>
                      </a:r>
                      <a:r>
                        <a:rPr lang="en-US" sz="2400">
                          <a:latin typeface="Tahoma" panose="020B0604030504040204" pitchFamily="34" charset="0"/>
                          <a:ea typeface="Tahoma" panose="020B0604030504040204" pitchFamily="34" charset="0"/>
                          <a:cs typeface="Tahoma" panose="020B0604030504040204" pitchFamily="34" charset="0"/>
                        </a:rPr>
                        <a:t>ời hoạt động</a:t>
                      </a:r>
                    </a:p>
                  </a:txBody>
                  <a:tcPr/>
                </a:tc>
                <a:extLst>
                  <a:ext uri="{0D108BD9-81ED-4DB2-BD59-A6C34878D82A}">
                    <a16:rowId xmlns:a16="http://schemas.microsoft.com/office/drawing/2014/main" val="799444443"/>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022689725"/>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1127684672"/>
                  </a:ext>
                </a:extLst>
              </a:tr>
              <a:tr h="653748">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3152799420"/>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819593766"/>
                  </a:ext>
                </a:extLst>
              </a:tr>
              <a:tr h="653748">
                <a:tc>
                  <a:txBody>
                    <a:bodyPr/>
                    <a:lstStyle/>
                    <a:p>
                      <a:pPr fontAlgn="t"/>
                      <a:endParaRPr lang="vi-VN"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2204332374"/>
                  </a:ext>
                </a:extLst>
              </a:tr>
              <a:tr h="653748">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tc>
                  <a:txBody>
                    <a:bodyPr/>
                    <a:lstStyle/>
                    <a:p>
                      <a:pPr fontAlgn="t"/>
                      <a:endParaRPr lang="en-US" sz="2400" b="0">
                        <a:effectLst/>
                        <a:latin typeface="Tahoma" panose="020B0604030504040204" pitchFamily="34" charset="0"/>
                        <a:ea typeface="Tahoma" panose="020B0604030504040204" pitchFamily="34" charset="0"/>
                        <a:cs typeface="Tahoma" panose="020B0604030504040204" pitchFamily="34" charset="0"/>
                      </a:endParaRPr>
                    </a:p>
                  </a:txBody>
                  <a:tcPr marL="47625" marR="47625" marT="47625" marB="47625"/>
                </a:tc>
                <a:extLst>
                  <a:ext uri="{0D108BD9-81ED-4DB2-BD59-A6C34878D82A}">
                    <a16:rowId xmlns:a16="http://schemas.microsoft.com/office/drawing/2014/main" val="4061012962"/>
                  </a:ext>
                </a:extLst>
              </a:tr>
            </a:tbl>
          </a:graphicData>
        </a:graphic>
      </p:graphicFrame>
      <p:sp>
        <p:nvSpPr>
          <p:cNvPr id="6" name="Rectangle 5">
            <a:extLst>
              <a:ext uri="{FF2B5EF4-FFF2-40B4-BE49-F238E27FC236}">
                <a16:creationId xmlns:a16="http://schemas.microsoft.com/office/drawing/2014/main" id="{726F802B-1029-4950-9182-B86CBDC27F18}"/>
              </a:ext>
            </a:extLst>
          </p:cNvPr>
          <p:cNvSpPr/>
          <p:nvPr/>
        </p:nvSpPr>
        <p:spPr>
          <a:xfrm>
            <a:off x="1410583" y="2825204"/>
            <a:ext cx="3764172"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Người lớn làm gì?</a:t>
            </a:r>
          </a:p>
        </p:txBody>
      </p:sp>
      <p:sp>
        <p:nvSpPr>
          <p:cNvPr id="7" name="Rectangle 6">
            <a:extLst>
              <a:ext uri="{FF2B5EF4-FFF2-40B4-BE49-F238E27FC236}">
                <a16:creationId xmlns:a16="http://schemas.microsoft.com/office/drawing/2014/main" id="{C9409D33-6418-4D58-BF80-7B634A986F07}"/>
              </a:ext>
            </a:extLst>
          </p:cNvPr>
          <p:cNvSpPr/>
          <p:nvPr/>
        </p:nvSpPr>
        <p:spPr>
          <a:xfrm>
            <a:off x="5973574" y="2843098"/>
            <a:ext cx="4291689"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đánh trâu ra cày?</a:t>
            </a:r>
          </a:p>
        </p:txBody>
      </p:sp>
      <p:sp>
        <p:nvSpPr>
          <p:cNvPr id="8" name="Rectangle 7">
            <a:extLst>
              <a:ext uri="{FF2B5EF4-FFF2-40B4-BE49-F238E27FC236}">
                <a16:creationId xmlns:a16="http://schemas.microsoft.com/office/drawing/2014/main" id="{8A121BE3-745B-4765-9A9E-F9A0B112A708}"/>
              </a:ext>
            </a:extLst>
          </p:cNvPr>
          <p:cNvSpPr/>
          <p:nvPr/>
        </p:nvSpPr>
        <p:spPr>
          <a:xfrm>
            <a:off x="1410583" y="3461843"/>
            <a:ext cx="3882794"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cụ già làm gì?</a:t>
            </a:r>
          </a:p>
        </p:txBody>
      </p:sp>
      <p:sp>
        <p:nvSpPr>
          <p:cNvPr id="9" name="Rectangle 8">
            <a:extLst>
              <a:ext uri="{FF2B5EF4-FFF2-40B4-BE49-F238E27FC236}">
                <a16:creationId xmlns:a16="http://schemas.microsoft.com/office/drawing/2014/main" id="{E97C3561-5F37-427D-BE84-20C54C5F4AB2}"/>
              </a:ext>
            </a:extLst>
          </p:cNvPr>
          <p:cNvSpPr/>
          <p:nvPr/>
        </p:nvSpPr>
        <p:spPr>
          <a:xfrm>
            <a:off x="5972132" y="3470790"/>
            <a:ext cx="3894015"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nhặt cỏ, đốt lá?</a:t>
            </a:r>
          </a:p>
        </p:txBody>
      </p:sp>
      <p:sp>
        <p:nvSpPr>
          <p:cNvPr id="10" name="Rectangle 9">
            <a:extLst>
              <a:ext uri="{FF2B5EF4-FFF2-40B4-BE49-F238E27FC236}">
                <a16:creationId xmlns:a16="http://schemas.microsoft.com/office/drawing/2014/main" id="{F3B207D3-2835-452C-B9D8-6C17ED259F18}"/>
              </a:ext>
            </a:extLst>
          </p:cNvPr>
          <p:cNvSpPr/>
          <p:nvPr/>
        </p:nvSpPr>
        <p:spPr>
          <a:xfrm>
            <a:off x="1410583" y="4098482"/>
            <a:ext cx="4131260"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Mấy chú bé làm gì?</a:t>
            </a:r>
            <a:endParaRPr lang="vi-VN"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D69C2E4A-2F3E-4209-9E1D-888A530F61D7}"/>
              </a:ext>
            </a:extLst>
          </p:cNvPr>
          <p:cNvSpPr/>
          <p:nvPr/>
        </p:nvSpPr>
        <p:spPr>
          <a:xfrm>
            <a:off x="1410583" y="4735121"/>
            <a:ext cx="3937296"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bà mẹ làm gì?</a:t>
            </a:r>
          </a:p>
        </p:txBody>
      </p:sp>
      <p:sp>
        <p:nvSpPr>
          <p:cNvPr id="12" name="Rectangle 11">
            <a:extLst>
              <a:ext uri="{FF2B5EF4-FFF2-40B4-BE49-F238E27FC236}">
                <a16:creationId xmlns:a16="http://schemas.microsoft.com/office/drawing/2014/main" id="{3AF42F9F-D00F-4C7B-BD37-03915FADC48F}"/>
              </a:ext>
            </a:extLst>
          </p:cNvPr>
          <p:cNvSpPr/>
          <p:nvPr/>
        </p:nvSpPr>
        <p:spPr>
          <a:xfrm>
            <a:off x="1410583" y="5371760"/>
            <a:ext cx="3938899"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Các em bé làm gì?</a:t>
            </a:r>
          </a:p>
        </p:txBody>
      </p:sp>
      <p:sp>
        <p:nvSpPr>
          <p:cNvPr id="13" name="Rectangle 12">
            <a:extLst>
              <a:ext uri="{FF2B5EF4-FFF2-40B4-BE49-F238E27FC236}">
                <a16:creationId xmlns:a16="http://schemas.microsoft.com/office/drawing/2014/main" id="{24ADFE90-F0AD-4DA3-A0A0-6DC240B082F1}"/>
              </a:ext>
            </a:extLst>
          </p:cNvPr>
          <p:cNvSpPr/>
          <p:nvPr/>
        </p:nvSpPr>
        <p:spPr>
          <a:xfrm>
            <a:off x="1410583" y="6008398"/>
            <a:ext cx="3140603" cy="646331"/>
          </a:xfrm>
          <a:prstGeom prst="rect">
            <a:avLst/>
          </a:prstGeom>
          <a:noFill/>
        </p:spPr>
        <p:txBody>
          <a:bodyPr wrap="none" lIns="91440" tIns="45720" rIns="91440" bIns="45720">
            <a:spAutoFit/>
          </a:bodyPr>
          <a:lstStyle/>
          <a:p>
            <a:pPr algn="ctr"/>
            <a:r>
              <a:rPr lang="en-US" sz="36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Lũ chó làm gì?</a:t>
            </a:r>
          </a:p>
        </p:txBody>
      </p:sp>
      <p:sp>
        <p:nvSpPr>
          <p:cNvPr id="14" name="Rectangle 13">
            <a:extLst>
              <a:ext uri="{FF2B5EF4-FFF2-40B4-BE49-F238E27FC236}">
                <a16:creationId xmlns:a16="http://schemas.microsoft.com/office/drawing/2014/main" id="{E868C011-A4E0-4508-945D-339ED8E95403}"/>
              </a:ext>
            </a:extLst>
          </p:cNvPr>
          <p:cNvSpPr/>
          <p:nvPr/>
        </p:nvSpPr>
        <p:spPr>
          <a:xfrm>
            <a:off x="5972132" y="4080762"/>
            <a:ext cx="4455067"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bắc bếp thổi cơm?</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469154F3-090F-4A04-8F54-6B0837D7F239}"/>
              </a:ext>
            </a:extLst>
          </p:cNvPr>
          <p:cNvSpPr/>
          <p:nvPr/>
        </p:nvSpPr>
        <p:spPr>
          <a:xfrm>
            <a:off x="5972132" y="4718700"/>
            <a:ext cx="2392130"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a:t>
            </a: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tra ngô</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t>
            </a:r>
            <a:endPar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DDB7A711-14BD-46D7-AB01-4A3A51D6123C}"/>
              </a:ext>
            </a:extLst>
          </p:cNvPr>
          <p:cNvSpPr/>
          <p:nvPr/>
        </p:nvSpPr>
        <p:spPr>
          <a:xfrm>
            <a:off x="5934174" y="5355929"/>
            <a:ext cx="5224508" cy="646331"/>
          </a:xfrm>
          <a:prstGeom prst="rect">
            <a:avLst/>
          </a:prstGeom>
          <a:noFill/>
        </p:spPr>
        <p:txBody>
          <a:bodyPr wrap="none" lIns="91440" tIns="45720" rIns="91440" bIns="45720">
            <a:spAutoFit/>
          </a:bodyPr>
          <a:lstStyle/>
          <a:p>
            <a:pPr algn="ct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ngủ </a:t>
            </a: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khì </a:t>
            </a:r>
            <a:r>
              <a:rPr lang="vi-VN"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trên lưng mẹ?</a:t>
            </a:r>
          </a:p>
        </p:txBody>
      </p:sp>
      <p:sp>
        <p:nvSpPr>
          <p:cNvPr id="17" name="Rectangle 16">
            <a:extLst>
              <a:ext uri="{FF2B5EF4-FFF2-40B4-BE49-F238E27FC236}">
                <a16:creationId xmlns:a16="http://schemas.microsoft.com/office/drawing/2014/main" id="{6B7430B8-6E47-4804-8726-7E2226E14442}"/>
              </a:ext>
            </a:extLst>
          </p:cNvPr>
          <p:cNvSpPr/>
          <p:nvPr/>
        </p:nvSpPr>
        <p:spPr>
          <a:xfrm>
            <a:off x="5873399" y="6036026"/>
            <a:ext cx="5030544" cy="646331"/>
          </a:xfrm>
          <a:prstGeom prst="rect">
            <a:avLst/>
          </a:prstGeom>
          <a:noFill/>
        </p:spPr>
        <p:txBody>
          <a:bodyPr wrap="none" lIns="91440" tIns="45720" rIns="91440" bIns="45720">
            <a:spAutoFit/>
          </a:bodyPr>
          <a:lstStyle/>
          <a:p>
            <a:pPr algn="ctr"/>
            <a:r>
              <a:rPr lang="en-US" sz="3600">
                <a:ln w="0"/>
                <a:solidFill>
                  <a:srgbClr val="C000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	Con gì sủa om cả rừng?</a:t>
            </a:r>
          </a:p>
        </p:txBody>
      </p:sp>
      <p:sp>
        <p:nvSpPr>
          <p:cNvPr id="19" name="Rectangle 18">
            <a:extLst>
              <a:ext uri="{FF2B5EF4-FFF2-40B4-BE49-F238E27FC236}">
                <a16:creationId xmlns:a16="http://schemas.microsoft.com/office/drawing/2014/main" id="{62C3E05D-2AB5-47B3-93C8-93627924716C}"/>
              </a:ext>
            </a:extLst>
          </p:cNvPr>
          <p:cNvSpPr/>
          <p:nvPr/>
        </p:nvSpPr>
        <p:spPr>
          <a:xfrm>
            <a:off x="5692892" y="208413"/>
            <a:ext cx="4436936" cy="4197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8D80E45-6D38-4DE5-ABDA-769C30450C73}"/>
              </a:ext>
            </a:extLst>
          </p:cNvPr>
          <p:cNvSpPr/>
          <p:nvPr/>
        </p:nvSpPr>
        <p:spPr>
          <a:xfrm>
            <a:off x="10129827" y="198114"/>
            <a:ext cx="1861134"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CCA398-EEF7-4E9C-B43B-B34E110120B5}"/>
              </a:ext>
            </a:extLst>
          </p:cNvPr>
          <p:cNvSpPr/>
          <p:nvPr/>
        </p:nvSpPr>
        <p:spPr>
          <a:xfrm>
            <a:off x="249144" y="601397"/>
            <a:ext cx="2682742" cy="41972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7B1F5FE-B075-4A6D-A449-D5E954B37857}"/>
              </a:ext>
            </a:extLst>
          </p:cNvPr>
          <p:cNvSpPr/>
          <p:nvPr/>
        </p:nvSpPr>
        <p:spPr>
          <a:xfrm>
            <a:off x="3007624" y="601396"/>
            <a:ext cx="5341441" cy="419725"/>
          </a:xfrm>
          <a:prstGeom prst="rect">
            <a:avLst/>
          </a:prstGeom>
          <a:solidFill>
            <a:srgbClr val="00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99A4DE-EC44-46A2-B020-AA28E6016016}"/>
              </a:ext>
            </a:extLst>
          </p:cNvPr>
          <p:cNvSpPr/>
          <p:nvPr/>
        </p:nvSpPr>
        <p:spPr>
          <a:xfrm>
            <a:off x="8539565" y="644902"/>
            <a:ext cx="3451396" cy="419725"/>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37D78D8-98B7-463E-AD32-603EA716F66C}"/>
              </a:ext>
            </a:extLst>
          </p:cNvPr>
          <p:cNvSpPr/>
          <p:nvPr/>
        </p:nvSpPr>
        <p:spPr>
          <a:xfrm>
            <a:off x="201039" y="1050286"/>
            <a:ext cx="5341441" cy="419725"/>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FB169BF-0C8F-4F9E-9700-786DED66C2CC}"/>
              </a:ext>
            </a:extLst>
          </p:cNvPr>
          <p:cNvSpPr/>
          <p:nvPr/>
        </p:nvSpPr>
        <p:spPr>
          <a:xfrm>
            <a:off x="5553019" y="1050548"/>
            <a:ext cx="3808695" cy="419725"/>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59388F9-5515-4186-B97A-332106B85E9A}"/>
              </a:ext>
            </a:extLst>
          </p:cNvPr>
          <p:cNvSpPr/>
          <p:nvPr/>
        </p:nvSpPr>
        <p:spPr>
          <a:xfrm>
            <a:off x="238012" y="113180"/>
            <a:ext cx="11811000" cy="1815882"/>
          </a:xfrm>
          <a:prstGeom prst="rect">
            <a:avLst/>
          </a:prstGeom>
        </p:spPr>
        <p:txBody>
          <a:bodyPr wrap="square">
            <a:spAutoFit/>
          </a:bodyPr>
          <a:lstStyle/>
          <a:p>
            <a:pPr algn="just"/>
            <a:r>
              <a:rPr lang="vi-VN" sz="2800">
                <a:solidFill>
                  <a:srgbClr val="002060"/>
                </a:solidFill>
              </a:rPr>
              <a:t>Trên nương, mỗi người một việc. Người lớn đánh trâu ra cày. Các cụ già nhặt cỏ, đốt lá. Mấy chú bé bắc bếp thổi cơm. Các bà mẹ tra ngô. </a:t>
            </a:r>
            <a:br>
              <a:rPr lang="en-US" sz="2800">
                <a:solidFill>
                  <a:srgbClr val="002060"/>
                </a:solidFill>
              </a:rPr>
            </a:br>
            <a:r>
              <a:rPr lang="vi-VN" sz="2800">
                <a:solidFill>
                  <a:srgbClr val="002060"/>
                </a:solidFill>
              </a:rPr>
              <a:t>Các em bé ngủ khì trên lưng mẹ. Lũ chó sủa om cả rừng.</a:t>
            </a:r>
          </a:p>
          <a:p>
            <a:pPr algn="r"/>
            <a:r>
              <a:rPr lang="vi-VN" sz="2800" i="1">
                <a:solidFill>
                  <a:srgbClr val="002060"/>
                </a:solidFill>
              </a:rPr>
              <a:t>Theo</a:t>
            </a:r>
            <a:r>
              <a:rPr lang="vi-VN" sz="2800">
                <a:solidFill>
                  <a:srgbClr val="002060"/>
                </a:solidFill>
              </a:rPr>
              <a:t> </a:t>
            </a:r>
            <a:r>
              <a:rPr lang="vi-VN" sz="2800" b="1">
                <a:solidFill>
                  <a:srgbClr val="002060"/>
                </a:solidFill>
              </a:rPr>
              <a:t>TÔ HOÀI</a:t>
            </a:r>
          </a:p>
        </p:txBody>
      </p:sp>
    </p:spTree>
    <p:extLst>
      <p:ext uri="{BB962C8B-B14F-4D97-AF65-F5344CB8AC3E}">
        <p14:creationId xmlns:p14="http://schemas.microsoft.com/office/powerpoint/2010/main" val="2876175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accel="22000" decel="78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16" presetClass="entr" presetSubtype="4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out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accel="20000" decel="80000" fill="hold" grpId="0" nodeType="clickEffect">
                                  <p:stCondLst>
                                    <p:cond delay="0"/>
                                  </p:stCondLst>
                                  <p:iterate type="wd">
                                    <p:tmPct val="30000"/>
                                  </p:iterate>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20000" decel="80000" fill="hold" grpId="0" nodeType="clickEffect">
                                  <p:stCondLst>
                                    <p:cond delay="0"/>
                                  </p:stCondLst>
                                  <p:iterate type="wd">
                                    <p:tmPct val="30000"/>
                                  </p:iterate>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outVertical)">
                                      <p:cBhvr>
                                        <p:cTn id="33" dur="500"/>
                                        <p:tgtEl>
                                          <p:spTgt spid="20"/>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out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accel="20000" decel="80000" fill="hold" grpId="0" nodeType="clickEffect">
                                  <p:stCondLst>
                                    <p:cond delay="0"/>
                                  </p:stCondLst>
                                  <p:iterate type="wd">
                                    <p:tmPct val="30000"/>
                                  </p:iterate>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accel="20000" decel="80000" fill="hold" grpId="0" nodeType="clickEffect">
                                  <p:stCondLst>
                                    <p:cond delay="0"/>
                                  </p:stCondLst>
                                  <p:iterate type="wd">
                                    <p:tmPct val="30000"/>
                                  </p:iterate>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out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accel="20000" decel="80000" fill="hold" grpId="0" nodeType="clickEffect">
                                  <p:stCondLst>
                                    <p:cond delay="0"/>
                                  </p:stCondLst>
                                  <p:iterate type="wd">
                                    <p:tmPct val="30000"/>
                                  </p:iterate>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accel="20000" decel="80000" fill="hold" grpId="0" nodeType="clickEffect">
                                  <p:stCondLst>
                                    <p:cond delay="0"/>
                                  </p:stCondLst>
                                  <p:iterate type="wd">
                                    <p:tmPct val="30000"/>
                                  </p:iterate>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outVertical)">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accel="20000" decel="80000" fill="hold" grpId="0" nodeType="clickEffect">
                                  <p:stCondLst>
                                    <p:cond delay="0"/>
                                  </p:stCondLst>
                                  <p:iterate type="wd">
                                    <p:tmPct val="30000"/>
                                  </p:iterate>
                                  <p:childTnLst>
                                    <p:set>
                                      <p:cBhvr>
                                        <p:cTn id="74" dur="1" fill="hold">
                                          <p:stCondLst>
                                            <p:cond delay="0"/>
                                          </p:stCondLst>
                                        </p:cTn>
                                        <p:tgtEl>
                                          <p:spTgt spid="11"/>
                                        </p:tgtEl>
                                        <p:attrNameLst>
                                          <p:attrName>style.visibility</p:attrName>
                                        </p:attrNameLst>
                                      </p:cBhvr>
                                      <p:to>
                                        <p:strVal val="visible"/>
                                      </p:to>
                                    </p:set>
                                    <p:anim calcmode="lin" valueType="num">
                                      <p:cBhvr additive="base">
                                        <p:cTn id="75" dur="500" fill="hold"/>
                                        <p:tgtEl>
                                          <p:spTgt spid="11"/>
                                        </p:tgtEl>
                                        <p:attrNameLst>
                                          <p:attrName>ppt_x</p:attrName>
                                        </p:attrNameLst>
                                      </p:cBhvr>
                                      <p:tavLst>
                                        <p:tav tm="0">
                                          <p:val>
                                            <p:strVal val="#ppt_x"/>
                                          </p:val>
                                        </p:tav>
                                        <p:tav tm="100000">
                                          <p:val>
                                            <p:strVal val="#ppt_x"/>
                                          </p:val>
                                        </p:tav>
                                      </p:tavLst>
                                    </p:anim>
                                    <p:anim calcmode="lin" valueType="num">
                                      <p:cBhvr additive="base">
                                        <p:cTn id="7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accel="20000" decel="80000" fill="hold" grpId="0" nodeType="clickEffect">
                                  <p:stCondLst>
                                    <p:cond delay="0"/>
                                  </p:stCondLst>
                                  <p:iterate type="wd">
                                    <p:tmPct val="30000"/>
                                  </p:iterate>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barn(outVertical)">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accel="20000" decel="80000" fill="hold" grpId="0" nodeType="clickEffect">
                                  <p:stCondLst>
                                    <p:cond delay="0"/>
                                  </p:stCondLst>
                                  <p:iterate type="wd">
                                    <p:tmPct val="30000"/>
                                  </p:iterate>
                                  <p:childTnLst>
                                    <p:set>
                                      <p:cBhvr>
                                        <p:cTn id="91" dur="1" fill="hold">
                                          <p:stCondLst>
                                            <p:cond delay="0"/>
                                          </p:stCondLst>
                                        </p:cTn>
                                        <p:tgtEl>
                                          <p:spTgt spid="12"/>
                                        </p:tgtEl>
                                        <p:attrNameLst>
                                          <p:attrName>style.visibility</p:attrName>
                                        </p:attrNameLst>
                                      </p:cBhvr>
                                      <p:to>
                                        <p:strVal val="visible"/>
                                      </p:to>
                                    </p:set>
                                    <p:anim calcmode="lin" valueType="num">
                                      <p:cBhvr additive="base">
                                        <p:cTn id="92" dur="500" fill="hold"/>
                                        <p:tgtEl>
                                          <p:spTgt spid="12"/>
                                        </p:tgtEl>
                                        <p:attrNameLst>
                                          <p:attrName>ppt_x</p:attrName>
                                        </p:attrNameLst>
                                      </p:cBhvr>
                                      <p:tavLst>
                                        <p:tav tm="0">
                                          <p:val>
                                            <p:strVal val="#ppt_x"/>
                                          </p:val>
                                        </p:tav>
                                        <p:tav tm="100000">
                                          <p:val>
                                            <p:strVal val="#ppt_x"/>
                                          </p:val>
                                        </p:tav>
                                      </p:tavLst>
                                    </p:anim>
                                    <p:anim calcmode="lin" valueType="num">
                                      <p:cBhvr additive="base">
                                        <p:cTn id="9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accel="20000" decel="80000" fill="hold" grpId="0" nodeType="clickEffect">
                                  <p:stCondLst>
                                    <p:cond delay="0"/>
                                  </p:stCondLst>
                                  <p:iterate type="wd">
                                    <p:tmPct val="30000"/>
                                  </p:iterate>
                                  <p:childTnLst>
                                    <p:set>
                                      <p:cBhvr>
                                        <p:cTn id="97" dur="1" fill="hold">
                                          <p:stCondLst>
                                            <p:cond delay="0"/>
                                          </p:stCondLst>
                                        </p:cTn>
                                        <p:tgtEl>
                                          <p:spTgt spid="16"/>
                                        </p:tgtEl>
                                        <p:attrNameLst>
                                          <p:attrName>style.visibility</p:attrName>
                                        </p:attrNameLst>
                                      </p:cBhvr>
                                      <p:to>
                                        <p:strVal val="visible"/>
                                      </p:to>
                                    </p:set>
                                    <p:anim calcmode="lin" valueType="num">
                                      <p:cBhvr additive="base">
                                        <p:cTn id="98" dur="500" fill="hold"/>
                                        <p:tgtEl>
                                          <p:spTgt spid="16"/>
                                        </p:tgtEl>
                                        <p:attrNameLst>
                                          <p:attrName>ppt_x</p:attrName>
                                        </p:attrNameLst>
                                      </p:cBhvr>
                                      <p:tavLst>
                                        <p:tav tm="0">
                                          <p:val>
                                            <p:strVal val="#ppt_x"/>
                                          </p:val>
                                        </p:tav>
                                        <p:tav tm="100000">
                                          <p:val>
                                            <p:strVal val="#ppt_x"/>
                                          </p:val>
                                        </p:tav>
                                      </p:tavLst>
                                    </p:anim>
                                    <p:anim calcmode="lin" valueType="num">
                                      <p:cBhvr additive="base">
                                        <p:cTn id="9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6" presetClass="entr" presetSubtype="37"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barn(outVertical)">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accel="20000" decel="80000" fill="hold" grpId="0" nodeType="clickEffect">
                                  <p:stCondLst>
                                    <p:cond delay="0"/>
                                  </p:stCondLst>
                                  <p:iterate type="wd">
                                    <p:tmPct val="30000"/>
                                  </p:iterate>
                                  <p:childTnLst>
                                    <p:set>
                                      <p:cBhvr>
                                        <p:cTn id="108" dur="1" fill="hold">
                                          <p:stCondLst>
                                            <p:cond delay="0"/>
                                          </p:stCondLst>
                                        </p:cTn>
                                        <p:tgtEl>
                                          <p:spTgt spid="13"/>
                                        </p:tgtEl>
                                        <p:attrNameLst>
                                          <p:attrName>style.visibility</p:attrName>
                                        </p:attrNameLst>
                                      </p:cBhvr>
                                      <p:to>
                                        <p:strVal val="visible"/>
                                      </p:to>
                                    </p:set>
                                    <p:anim calcmode="lin" valueType="num">
                                      <p:cBhvr additive="base">
                                        <p:cTn id="109" dur="500" fill="hold"/>
                                        <p:tgtEl>
                                          <p:spTgt spid="13"/>
                                        </p:tgtEl>
                                        <p:attrNameLst>
                                          <p:attrName>ppt_x</p:attrName>
                                        </p:attrNameLst>
                                      </p:cBhvr>
                                      <p:tavLst>
                                        <p:tav tm="0">
                                          <p:val>
                                            <p:strVal val="#ppt_x"/>
                                          </p:val>
                                        </p:tav>
                                        <p:tav tm="100000">
                                          <p:val>
                                            <p:strVal val="#ppt_x"/>
                                          </p:val>
                                        </p:tav>
                                      </p:tavLst>
                                    </p:anim>
                                    <p:anim calcmode="lin" valueType="num">
                                      <p:cBhvr additive="base">
                                        <p:cTn id="11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accel="20000" decel="80000" fill="hold" grpId="0" nodeType="clickEffect">
                                  <p:stCondLst>
                                    <p:cond delay="0"/>
                                  </p:stCondLst>
                                  <p:iterate type="wd">
                                    <p:tmPct val="30000"/>
                                  </p:iterate>
                                  <p:childTnLst>
                                    <p:set>
                                      <p:cBhvr>
                                        <p:cTn id="114" dur="1" fill="hold">
                                          <p:stCondLst>
                                            <p:cond delay="0"/>
                                          </p:stCondLst>
                                        </p:cTn>
                                        <p:tgtEl>
                                          <p:spTgt spid="17"/>
                                        </p:tgtEl>
                                        <p:attrNameLst>
                                          <p:attrName>style.visibility</p:attrName>
                                        </p:attrNameLst>
                                      </p:cBhvr>
                                      <p:to>
                                        <p:strVal val="visible"/>
                                      </p:to>
                                    </p:set>
                                    <p:anim calcmode="lin" valueType="num">
                                      <p:cBhvr additive="base">
                                        <p:cTn id="115" dur="500" fill="hold"/>
                                        <p:tgtEl>
                                          <p:spTgt spid="17"/>
                                        </p:tgtEl>
                                        <p:attrNameLst>
                                          <p:attrName>ppt_x</p:attrName>
                                        </p:attrNameLst>
                                      </p:cBhvr>
                                      <p:tavLst>
                                        <p:tav tm="0">
                                          <p:val>
                                            <p:strVal val="#ppt_x"/>
                                          </p:val>
                                        </p:tav>
                                        <p:tav tm="100000">
                                          <p:val>
                                            <p:strVal val="#ppt_x"/>
                                          </p:val>
                                        </p:tav>
                                      </p:tavLst>
                                    </p:anim>
                                    <p:anim calcmode="lin" valueType="num">
                                      <p:cBhvr additive="base">
                                        <p:cTn id="1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9" grpId="0" animBg="1"/>
      <p:bldP spid="20" grpId="0" animBg="1"/>
      <p:bldP spid="21" grpId="0" animBg="1"/>
      <p:bldP spid="22" grpId="0" animBg="1"/>
      <p:bldP spid="23" grpId="0" animBg="1"/>
      <p:bldP spid="24" grpId="0" animBg="1"/>
      <p:bldP spid="25"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973E15E-D2FD-4F1E-8FCB-096B7B7BD89D}"/>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flipH="1">
            <a:off x="4774830" y="48395"/>
            <a:ext cx="1297469" cy="1297469"/>
          </a:xfrm>
          <a:prstGeom prst="rect">
            <a:avLst/>
          </a:prstGeom>
        </p:spPr>
      </p:pic>
      <p:sp>
        <p:nvSpPr>
          <p:cNvPr id="20" name="Rectangle: Rounded Corners 19">
            <a:extLst>
              <a:ext uri="{FF2B5EF4-FFF2-40B4-BE49-F238E27FC236}">
                <a16:creationId xmlns:a16="http://schemas.microsoft.com/office/drawing/2014/main" id="{D8D80E45-6D38-4DE5-ABDA-769C30450C73}"/>
              </a:ext>
            </a:extLst>
          </p:cNvPr>
          <p:cNvSpPr/>
          <p:nvPr/>
        </p:nvSpPr>
        <p:spPr>
          <a:xfrm>
            <a:off x="5132895" y="474108"/>
            <a:ext cx="6681241" cy="5688368"/>
          </a:xfrm>
          <a:prstGeom prst="roundRect">
            <a:avLst/>
          </a:prstGeom>
          <a:solidFill>
            <a:srgbClr val="D5DDDE"/>
          </a:solidFill>
          <a:ln>
            <a:noFill/>
          </a:ln>
          <a:effectLst>
            <a:glow rad="1397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59388F9-5515-4186-B97A-332106B85E9A}"/>
              </a:ext>
            </a:extLst>
          </p:cNvPr>
          <p:cNvSpPr/>
          <p:nvPr/>
        </p:nvSpPr>
        <p:spPr>
          <a:xfrm>
            <a:off x="5511977" y="1416979"/>
            <a:ext cx="6478984" cy="646331"/>
          </a:xfrm>
          <a:prstGeom prst="rect">
            <a:avLst/>
          </a:prstGeom>
        </p:spPr>
        <p:txBody>
          <a:bodyPr wrap="square">
            <a:spAutoFit/>
          </a:bodyPr>
          <a:lstStyle/>
          <a:p>
            <a:pPr algn="just"/>
            <a:r>
              <a:rPr lang="vi-VN" sz="3600" b="1">
                <a:solidFill>
                  <a:srgbClr val="002060"/>
                </a:solidFill>
              </a:rPr>
              <a:t>Người lớn đánh trâu ra cày. </a:t>
            </a:r>
          </a:p>
        </p:txBody>
      </p:sp>
      <p:pic>
        <p:nvPicPr>
          <p:cNvPr id="3" name="Picture 2">
            <a:extLst>
              <a:ext uri="{FF2B5EF4-FFF2-40B4-BE49-F238E27FC236}">
                <a16:creationId xmlns:a16="http://schemas.microsoft.com/office/drawing/2014/main" id="{10CDB6AC-026B-4E78-835A-F5BC24807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52" y="260297"/>
            <a:ext cx="5909786" cy="5909786"/>
          </a:xfrm>
          <a:prstGeom prst="rect">
            <a:avLst/>
          </a:prstGeom>
        </p:spPr>
      </p:pic>
      <p:cxnSp>
        <p:nvCxnSpPr>
          <p:cNvPr id="27" name="Straight Connector 26">
            <a:extLst>
              <a:ext uri="{FF2B5EF4-FFF2-40B4-BE49-F238E27FC236}">
                <a16:creationId xmlns:a16="http://schemas.microsoft.com/office/drawing/2014/main" id="{07F0DEAD-C75D-400C-AF6A-DE772C1DBD26}"/>
              </a:ext>
            </a:extLst>
          </p:cNvPr>
          <p:cNvCxnSpPr/>
          <p:nvPr/>
        </p:nvCxnSpPr>
        <p:spPr>
          <a:xfrm flipH="1">
            <a:off x="7805703" y="1524932"/>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78E13A8-5184-4391-9EC4-E889620234E1}"/>
              </a:ext>
            </a:extLst>
          </p:cNvPr>
          <p:cNvCxnSpPr/>
          <p:nvPr/>
        </p:nvCxnSpPr>
        <p:spPr>
          <a:xfrm>
            <a:off x="5553018" y="2047309"/>
            <a:ext cx="219456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89BC6E2-E763-4093-93B2-61E8E2DA2ED8}"/>
              </a:ext>
            </a:extLst>
          </p:cNvPr>
          <p:cNvCxnSpPr>
            <a:cxnSpLocks/>
          </p:cNvCxnSpPr>
          <p:nvPr/>
        </p:nvCxnSpPr>
        <p:spPr>
          <a:xfrm>
            <a:off x="7965360" y="2047309"/>
            <a:ext cx="365760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AFA3D74-977F-470B-A69E-CB21B21B60DF}"/>
              </a:ext>
            </a:extLst>
          </p:cNvPr>
          <p:cNvCxnSpPr>
            <a:cxnSpLocks/>
          </p:cNvCxnSpPr>
          <p:nvPr/>
        </p:nvCxnSpPr>
        <p:spPr>
          <a:xfrm>
            <a:off x="6650298" y="2047309"/>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B4C7F9B-67E3-4E3B-9820-EE930DA1A163}"/>
              </a:ext>
            </a:extLst>
          </p:cNvPr>
          <p:cNvCxnSpPr>
            <a:cxnSpLocks/>
          </p:cNvCxnSpPr>
          <p:nvPr/>
        </p:nvCxnSpPr>
        <p:spPr>
          <a:xfrm>
            <a:off x="9840458" y="2063310"/>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97F0AC93-DE97-408F-B164-EB62394943D7}"/>
              </a:ext>
            </a:extLst>
          </p:cNvPr>
          <p:cNvSpPr/>
          <p:nvPr/>
        </p:nvSpPr>
        <p:spPr>
          <a:xfrm>
            <a:off x="5611932" y="3205171"/>
            <a:ext cx="2347116" cy="707886"/>
          </a:xfrm>
          <a:prstGeom prst="rect">
            <a:avLst/>
          </a:prstGeom>
          <a:noFill/>
        </p:spPr>
        <p:txBody>
          <a:bodyPr wrap="none" lIns="91440" tIns="45720" rIns="91440" bIns="45720">
            <a:spAutoFit/>
          </a:bodyPr>
          <a:lstStyle/>
          <a:p>
            <a:pPr algn="ctr"/>
            <a:r>
              <a:rPr lang="vi-VN" sz="4000">
                <a:ln w="0"/>
                <a:solidFill>
                  <a:srgbClr val="0033CC"/>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người</a:t>
            </a:r>
            <a:endParaRPr lang="en-US" sz="4000" b="0" cap="none" spc="0">
              <a:ln w="0"/>
              <a:solidFill>
                <a:srgbClr val="0033CC"/>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33" name="Straight Arrow Connector 32">
            <a:extLst>
              <a:ext uri="{FF2B5EF4-FFF2-40B4-BE49-F238E27FC236}">
                <a16:creationId xmlns:a16="http://schemas.microsoft.com/office/drawing/2014/main" id="{188E8FAC-307F-4642-A69C-BDD3668D800A}"/>
              </a:ext>
            </a:extLst>
          </p:cNvPr>
          <p:cNvCxnSpPr>
            <a:cxnSpLocks/>
          </p:cNvCxnSpPr>
          <p:nvPr/>
        </p:nvCxnSpPr>
        <p:spPr>
          <a:xfrm>
            <a:off x="6650298" y="3941395"/>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717BA38-C036-46EB-979D-9107DFDE1DB6}"/>
              </a:ext>
            </a:extLst>
          </p:cNvPr>
          <p:cNvSpPr/>
          <p:nvPr/>
        </p:nvSpPr>
        <p:spPr>
          <a:xfrm>
            <a:off x="5132895" y="5201616"/>
            <a:ext cx="3034806" cy="769441"/>
          </a:xfrm>
          <a:prstGeom prst="rect">
            <a:avLst/>
          </a:prstGeom>
          <a:noFill/>
        </p:spPr>
        <p:txBody>
          <a:bodyPr wrap="square" rtlCol="0">
            <a:spAutoFit/>
          </a:bodyPr>
          <a:lstStyle/>
          <a:p>
            <a:pPr algn="ctr"/>
            <a:r>
              <a:rPr lang="vi-VN" sz="4400" b="1">
                <a:solidFill>
                  <a:srgbClr val="0033CC"/>
                </a:solidFill>
                <a:latin typeface="Tahoma" panose="020B0604030504040204" pitchFamily="34" charset="0"/>
                <a:ea typeface="Tahoma" panose="020B0604030504040204" pitchFamily="34" charset="0"/>
                <a:cs typeface="Tahoma" panose="020B0604030504040204" pitchFamily="34" charset="0"/>
              </a:rPr>
              <a:t> CHỦ NGỮ</a:t>
            </a:r>
            <a:endParaRPr lang="en-US" sz="4400" b="1">
              <a:solidFill>
                <a:srgbClr val="0033CC"/>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34">
            <a:extLst>
              <a:ext uri="{FF2B5EF4-FFF2-40B4-BE49-F238E27FC236}">
                <a16:creationId xmlns:a16="http://schemas.microsoft.com/office/drawing/2014/main" id="{B05289FA-B896-473B-B2C0-DF38EAD6AC64}"/>
              </a:ext>
            </a:extLst>
          </p:cNvPr>
          <p:cNvSpPr/>
          <p:nvPr/>
        </p:nvSpPr>
        <p:spPr>
          <a:xfrm>
            <a:off x="8178203" y="3215190"/>
            <a:ext cx="3291286" cy="707886"/>
          </a:xfrm>
          <a:prstGeom prst="rect">
            <a:avLst/>
          </a:prstGeom>
          <a:noFill/>
        </p:spPr>
        <p:txBody>
          <a:bodyPr wrap="none" lIns="91440" tIns="45720" rIns="91440" bIns="45720">
            <a:spAutoFit/>
          </a:bodyPr>
          <a:lstStyle/>
          <a:p>
            <a:pPr algn="ctr"/>
            <a:r>
              <a:rPr lang="vi-VN" sz="400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a:t>
            </a:r>
            <a:r>
              <a:rPr lang="en-US" sz="400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hoạt động</a:t>
            </a:r>
            <a:endParaRPr lang="en-US" sz="4000" b="0" cap="none" spc="0">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36" name="Straight Arrow Connector 35">
            <a:extLst>
              <a:ext uri="{FF2B5EF4-FFF2-40B4-BE49-F238E27FC236}">
                <a16:creationId xmlns:a16="http://schemas.microsoft.com/office/drawing/2014/main" id="{D82A2801-6977-44BF-8D1D-BA3075D11865}"/>
              </a:ext>
            </a:extLst>
          </p:cNvPr>
          <p:cNvCxnSpPr>
            <a:cxnSpLocks/>
          </p:cNvCxnSpPr>
          <p:nvPr/>
        </p:nvCxnSpPr>
        <p:spPr>
          <a:xfrm>
            <a:off x="9840458" y="3957226"/>
            <a:ext cx="0" cy="1225558"/>
          </a:xfrm>
          <a:prstGeom prst="straightConnector1">
            <a:avLst/>
          </a:prstGeom>
          <a:ln w="762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C7C8EBF-AF1C-44A6-9F22-39BF7B6E7CFA}"/>
              </a:ext>
            </a:extLst>
          </p:cNvPr>
          <p:cNvSpPr/>
          <p:nvPr/>
        </p:nvSpPr>
        <p:spPr>
          <a:xfrm>
            <a:off x="8925541" y="5166953"/>
            <a:ext cx="2668899" cy="769441"/>
          </a:xfrm>
          <a:prstGeom prst="rect">
            <a:avLst/>
          </a:prstGeom>
          <a:noFill/>
        </p:spPr>
        <p:txBody>
          <a:bodyPr wrap="square" rtlCol="0">
            <a:spAutoFit/>
          </a:bodyPr>
          <a:lstStyle/>
          <a:p>
            <a:pPr algn="ctr"/>
            <a:r>
              <a:rPr lang="en-US" sz="4400" b="1">
                <a:solidFill>
                  <a:srgbClr val="FF0066"/>
                </a:solidFill>
                <a:latin typeface="Tahoma" panose="020B0604030504040204" pitchFamily="34" charset="0"/>
                <a:ea typeface="Tahoma" panose="020B0604030504040204" pitchFamily="34" charset="0"/>
                <a:cs typeface="Tahoma" panose="020B0604030504040204" pitchFamily="34" charset="0"/>
              </a:rPr>
              <a:t>VỊ</a:t>
            </a:r>
            <a:r>
              <a:rPr lang="vi-VN" sz="4400" b="1">
                <a:solidFill>
                  <a:srgbClr val="FF0066"/>
                </a:solidFill>
                <a:latin typeface="Tahoma" panose="020B0604030504040204" pitchFamily="34" charset="0"/>
                <a:ea typeface="Tahoma" panose="020B0604030504040204" pitchFamily="34" charset="0"/>
                <a:cs typeface="Tahoma" panose="020B0604030504040204" pitchFamily="34" charset="0"/>
              </a:rPr>
              <a:t> NGỮ</a:t>
            </a:r>
            <a:endParaRPr lang="en-US" sz="4400" b="1">
              <a:solidFill>
                <a:srgbClr val="FF0066"/>
              </a:solidFill>
              <a:latin typeface="Tahoma" panose="020B0604030504040204" pitchFamily="34" charset="0"/>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640DF5FC-F171-4059-B89D-5DA5D513DB4E}"/>
              </a:ext>
            </a:extLst>
          </p:cNvPr>
          <p:cNvSpPr/>
          <p:nvPr/>
        </p:nvSpPr>
        <p:spPr>
          <a:xfrm>
            <a:off x="5423565" y="695524"/>
            <a:ext cx="6478984" cy="646331"/>
          </a:xfrm>
          <a:prstGeom prst="rect">
            <a:avLst/>
          </a:prstGeom>
        </p:spPr>
        <p:txBody>
          <a:bodyPr wrap="square">
            <a:spAutoFit/>
          </a:bodyPr>
          <a:lstStyle/>
          <a:p>
            <a:pPr algn="ctr"/>
            <a:r>
              <a:rPr lang="en-US" sz="3600" b="1">
                <a:solidFill>
                  <a:schemeClr val="bg1"/>
                </a:solidFill>
                <a:effectLst>
                  <a:glow rad="228600">
                    <a:schemeClr val="accent2">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Câu kể Ai làm gì?</a:t>
            </a:r>
            <a:endParaRPr lang="vi-VN" sz="3600" b="1">
              <a:solidFill>
                <a:schemeClr val="bg1"/>
              </a:solidFill>
              <a:effectLst>
                <a:glow rad="228600">
                  <a:schemeClr val="accent2">
                    <a:satMod val="175000"/>
                    <a:alpha val="40000"/>
                  </a:schemeClr>
                </a:glo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0595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16" presetClass="entr" presetSubtype="2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outVertic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outVertical)">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barn(inVertical)">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barn(inVertic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00"/>
                                        <p:tgtEl>
                                          <p:spTgt spid="40"/>
                                        </p:tgtEl>
                                      </p:cBhvr>
                                    </p:animEffect>
                                    <p:anim calcmode="lin" valueType="num">
                                      <p:cBhvr>
                                        <p:cTn id="75" dur="1000" fill="hold"/>
                                        <p:tgtEl>
                                          <p:spTgt spid="40"/>
                                        </p:tgtEl>
                                        <p:attrNameLst>
                                          <p:attrName>ppt_x</p:attrName>
                                        </p:attrNameLst>
                                      </p:cBhvr>
                                      <p:tavLst>
                                        <p:tav tm="0">
                                          <p:val>
                                            <p:strVal val="#ppt_x"/>
                                          </p:val>
                                        </p:tav>
                                        <p:tav tm="100000">
                                          <p:val>
                                            <p:strVal val="#ppt_x"/>
                                          </p:val>
                                        </p:tav>
                                      </p:tavLst>
                                    </p:anim>
                                    <p:anim calcmode="lin" valueType="num">
                                      <p:cBhvr>
                                        <p:cTn id="76" dur="100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par>
                          <p:cTn id="77" fill="hold">
                            <p:stCondLst>
                              <p:cond delay="1000"/>
                            </p:stCondLst>
                            <p:childTnLst>
                              <p:par>
                                <p:cTn id="78" presetID="26" presetClass="emph" presetSubtype="0" fill="hold" grpId="1" nodeType="afterEffect">
                                  <p:stCondLst>
                                    <p:cond delay="0"/>
                                  </p:stCondLst>
                                  <p:childTnLst>
                                    <p:animEffect transition="out" filter="fade">
                                      <p:cBhvr>
                                        <p:cTn id="79" dur="500" tmFilter="0, 0; .2, .5; .8, .5; 1, 0"/>
                                        <p:tgtEl>
                                          <p:spTgt spid="40"/>
                                        </p:tgtEl>
                                      </p:cBhvr>
                                    </p:animEffect>
                                    <p:animScale>
                                      <p:cBhvr>
                                        <p:cTn id="80"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4" grpId="0"/>
      <p:bldP spid="35" grpId="0"/>
      <p:bldP spid="37" grpId="0"/>
      <p:bldP spid="40" grpId="0"/>
      <p:bldP spid="4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7A080C-1061-4E58-A8E2-1F2CBE7290EB}"/>
              </a:ext>
            </a:extLst>
          </p:cNvPr>
          <p:cNvSpPr/>
          <p:nvPr/>
        </p:nvSpPr>
        <p:spPr>
          <a:xfrm>
            <a:off x="4304464" y="1108555"/>
            <a:ext cx="3283271"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latin typeface="UTM Ambrose" panose="02040603050506020204" pitchFamily="18" charset="0"/>
              </a:rPr>
              <a:t>GHI NHỚ</a:t>
            </a:r>
            <a:endParaRPr lang="en-US" sz="5400" b="0" cap="none" spc="0">
              <a:ln w="0"/>
              <a:solidFill>
                <a:schemeClr val="tx1"/>
              </a:solidFill>
              <a:effectLst>
                <a:outerShdw blurRad="38100" dist="19050" dir="2700000" algn="tl" rotWithShape="0">
                  <a:schemeClr val="dk1">
                    <a:alpha val="40000"/>
                  </a:schemeClr>
                </a:outerShdw>
              </a:effectLst>
              <a:latin typeface="UTM Ambrose" panose="02040603050506020204" pitchFamily="18" charset="0"/>
            </a:endParaRPr>
          </a:p>
        </p:txBody>
      </p:sp>
      <p:sp>
        <p:nvSpPr>
          <p:cNvPr id="4" name="Rectangle 3">
            <a:extLst>
              <a:ext uri="{FF2B5EF4-FFF2-40B4-BE49-F238E27FC236}">
                <a16:creationId xmlns:a16="http://schemas.microsoft.com/office/drawing/2014/main" id="{DBDC3D26-E99F-4D3D-9A88-EF47C31E6BCA}"/>
              </a:ext>
            </a:extLst>
          </p:cNvPr>
          <p:cNvSpPr/>
          <p:nvPr/>
        </p:nvSpPr>
        <p:spPr>
          <a:xfrm>
            <a:off x="1366603" y="2031884"/>
            <a:ext cx="9458794" cy="4323945"/>
          </a:xfrm>
          <a:prstGeom prst="rect">
            <a:avLst/>
          </a:prstGeom>
          <a:solidFill>
            <a:srgbClr val="72C4DA"/>
          </a:solidFill>
          <a:ln w="76200">
            <a:solidFill>
              <a:srgbClr val="E5F3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DF50840-5B2E-41B4-866A-814A74B64992}"/>
              </a:ext>
            </a:extLst>
          </p:cNvPr>
          <p:cNvGrpSpPr/>
          <p:nvPr/>
        </p:nvGrpSpPr>
        <p:grpSpPr>
          <a:xfrm>
            <a:off x="1161855" y="1829751"/>
            <a:ext cx="704538" cy="704538"/>
            <a:chOff x="1161855" y="1829751"/>
            <a:chExt cx="704538" cy="704538"/>
          </a:xfrm>
        </p:grpSpPr>
        <p:cxnSp>
          <p:nvCxnSpPr>
            <p:cNvPr id="6" name="Straight Connector 5">
              <a:extLst>
                <a:ext uri="{FF2B5EF4-FFF2-40B4-BE49-F238E27FC236}">
                  <a16:creationId xmlns:a16="http://schemas.microsoft.com/office/drawing/2014/main" id="{A19A5EC4-2918-4B68-9997-43F0F70F0454}"/>
                </a:ext>
              </a:extLst>
            </p:cNvPr>
            <p:cNvCxnSpPr/>
            <p:nvPr/>
          </p:nvCxnSpPr>
          <p:spPr>
            <a:xfrm>
              <a:off x="1183271" y="1829751"/>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AE1A085-AAAD-47BA-AD4C-A9E954AE6D55}"/>
                </a:ext>
              </a:extLst>
            </p:cNvPr>
            <p:cNvCxnSpPr>
              <a:cxnSpLocks/>
            </p:cNvCxnSpPr>
            <p:nvPr/>
          </p:nvCxnSpPr>
          <p:spPr>
            <a:xfrm rot="16200000">
              <a:off x="1514124" y="1500686"/>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1730B74-78CC-42D6-A680-7E78C3157CDE}"/>
              </a:ext>
            </a:extLst>
          </p:cNvPr>
          <p:cNvGrpSpPr/>
          <p:nvPr/>
        </p:nvGrpSpPr>
        <p:grpSpPr>
          <a:xfrm flipH="1">
            <a:off x="10304190" y="1852954"/>
            <a:ext cx="704538" cy="704538"/>
            <a:chOff x="1161855" y="1829751"/>
            <a:chExt cx="704538" cy="704538"/>
          </a:xfrm>
        </p:grpSpPr>
        <p:cxnSp>
          <p:nvCxnSpPr>
            <p:cNvPr id="10" name="Straight Connector 9">
              <a:extLst>
                <a:ext uri="{FF2B5EF4-FFF2-40B4-BE49-F238E27FC236}">
                  <a16:creationId xmlns:a16="http://schemas.microsoft.com/office/drawing/2014/main" id="{96F479A8-2D13-4BB2-86E0-BB58AE07D0C0}"/>
                </a:ext>
              </a:extLst>
            </p:cNvPr>
            <p:cNvCxnSpPr/>
            <p:nvPr/>
          </p:nvCxnSpPr>
          <p:spPr>
            <a:xfrm>
              <a:off x="1183271" y="1829751"/>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E48813-1F97-471B-892C-D3F7087E8F0F}"/>
                </a:ext>
              </a:extLst>
            </p:cNvPr>
            <p:cNvCxnSpPr>
              <a:cxnSpLocks/>
            </p:cNvCxnSpPr>
            <p:nvPr/>
          </p:nvCxnSpPr>
          <p:spPr>
            <a:xfrm rot="16200000">
              <a:off x="1514124" y="1500686"/>
              <a:ext cx="0" cy="704538"/>
            </a:xfrm>
            <a:prstGeom prst="line">
              <a:avLst/>
            </a:prstGeom>
            <a:ln w="76200">
              <a:solidFill>
                <a:srgbClr val="FEFEFE"/>
              </a:solidFill>
            </a:ln>
          </p:spPr>
          <p:style>
            <a:lnRef idx="1">
              <a:schemeClr val="accent1"/>
            </a:lnRef>
            <a:fillRef idx="0">
              <a:schemeClr val="accent1"/>
            </a:fillRef>
            <a:effectRef idx="0">
              <a:schemeClr val="accent1"/>
            </a:effectRef>
            <a:fontRef idx="minor">
              <a:schemeClr val="tx1"/>
            </a:fontRef>
          </p:style>
        </p:cxnSp>
      </p:grpSp>
      <p:sp>
        <p:nvSpPr>
          <p:cNvPr id="12" name="Rectangle: Rounded Corners 11">
            <a:extLst>
              <a:ext uri="{FF2B5EF4-FFF2-40B4-BE49-F238E27FC236}">
                <a16:creationId xmlns:a16="http://schemas.microsoft.com/office/drawing/2014/main" id="{F51BB9BE-3FE9-4473-9EB7-5ED17EA626CB}"/>
              </a:ext>
            </a:extLst>
          </p:cNvPr>
          <p:cNvSpPr/>
          <p:nvPr/>
        </p:nvSpPr>
        <p:spPr>
          <a:xfrm>
            <a:off x="1543635" y="3212556"/>
            <a:ext cx="1420316" cy="1518940"/>
          </a:xfrm>
          <a:prstGeom prst="roundRect">
            <a:avLst/>
          </a:prstGeom>
          <a:solidFill>
            <a:schemeClr val="accent1">
              <a:lumMod val="50000"/>
            </a:schemeClr>
          </a:solidFill>
        </p:spPr>
        <p:txBody>
          <a:bodyPr wrap="square" lIns="91440" tIns="45720" rIns="91440" bIns="45720">
            <a:spAutoFit/>
          </a:bodyPr>
          <a:lstStyle/>
          <a:p>
            <a:pPr algn="ctr"/>
            <a:r>
              <a:rPr lang="en-US" sz="2800">
                <a:ln w="0"/>
                <a:solidFill>
                  <a:schemeClr val="accent4">
                    <a:lumMod val="20000"/>
                    <a:lumOff val="8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Câu kể</a:t>
            </a:r>
          </a:p>
          <a:p>
            <a:pPr algn="ctr"/>
            <a:r>
              <a:rPr lang="en-US" sz="2800">
                <a:ln w="0"/>
                <a:solidFill>
                  <a:schemeClr val="accent4">
                    <a:lumMod val="20000"/>
                    <a:lumOff val="80000"/>
                  </a:schemeClr>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làm gì?</a:t>
            </a:r>
          </a:p>
        </p:txBody>
      </p:sp>
      <p:cxnSp>
        <p:nvCxnSpPr>
          <p:cNvPr id="14" name="Straight Arrow Connector 13">
            <a:extLst>
              <a:ext uri="{FF2B5EF4-FFF2-40B4-BE49-F238E27FC236}">
                <a16:creationId xmlns:a16="http://schemas.microsoft.com/office/drawing/2014/main" id="{5639DE27-25AE-4040-9879-5F9D53B552DF}"/>
              </a:ext>
            </a:extLst>
          </p:cNvPr>
          <p:cNvCxnSpPr>
            <a:cxnSpLocks/>
          </p:cNvCxnSpPr>
          <p:nvPr/>
        </p:nvCxnSpPr>
        <p:spPr>
          <a:xfrm flipV="1">
            <a:off x="2909035" y="3212555"/>
            <a:ext cx="512086" cy="759472"/>
          </a:xfrm>
          <a:prstGeom prst="straightConnector1">
            <a:avLst/>
          </a:prstGeom>
          <a:ln w="762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489422BF-36D5-4695-9468-870721811AB5}"/>
              </a:ext>
            </a:extLst>
          </p:cNvPr>
          <p:cNvSpPr/>
          <p:nvPr/>
        </p:nvSpPr>
        <p:spPr>
          <a:xfrm>
            <a:off x="3390156" y="2566959"/>
            <a:ext cx="4156209" cy="1620941"/>
          </a:xfrm>
          <a:prstGeom prst="roundRect">
            <a:avLst/>
          </a:prstGeom>
          <a:solidFill>
            <a:srgbClr val="FFCCCC"/>
          </a:solidFill>
          <a:ln>
            <a:solidFill>
              <a:srgbClr val="FF0066"/>
            </a:solidFill>
            <a:prstDash val="dash"/>
          </a:ln>
        </p:spPr>
        <p:txBody>
          <a:bodyPr wrap="none" lIns="91440" tIns="45720" rIns="91440" bIns="45720">
            <a:spAutoFit/>
          </a:bodyPr>
          <a:lstStyle/>
          <a:p>
            <a:pPr algn="ctr">
              <a:lnSpc>
                <a:spcPct val="150000"/>
              </a:lnSpc>
            </a:pPr>
            <a:r>
              <a:rPr lang="en-US" sz="28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người/vật hoạt động</a:t>
            </a:r>
          </a:p>
          <a:p>
            <a:pPr algn="ctr">
              <a:lnSpc>
                <a:spcPct val="150000"/>
              </a:lnSpc>
            </a:pP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3600" b="1">
                <a:ln w="0"/>
                <a:solidFill>
                  <a:srgbClr val="FF0066"/>
                </a:solidFill>
                <a:effectLst>
                  <a:glow rad="228600">
                    <a:schemeClr val="accent4">
                      <a:satMod val="175000"/>
                      <a:alpha val="40000"/>
                    </a:schemeClr>
                  </a:glow>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CHỦ NGỮ</a:t>
            </a:r>
            <a:endParaRPr lang="en-US" sz="2800" b="1">
              <a:ln w="0"/>
              <a:solidFill>
                <a:srgbClr val="FF0066"/>
              </a:solidFill>
              <a:effectLst>
                <a:glow rad="228600">
                  <a:schemeClr val="accent4">
                    <a:satMod val="175000"/>
                    <a:alpha val="40000"/>
                  </a:scheme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9" name="Rectangle: Rounded Corners 18">
            <a:extLst>
              <a:ext uri="{FF2B5EF4-FFF2-40B4-BE49-F238E27FC236}">
                <a16:creationId xmlns:a16="http://schemas.microsoft.com/office/drawing/2014/main" id="{E5A47453-1F8A-47E8-9A0F-251AD50F75A7}"/>
              </a:ext>
            </a:extLst>
          </p:cNvPr>
          <p:cNvSpPr/>
          <p:nvPr/>
        </p:nvSpPr>
        <p:spPr>
          <a:xfrm>
            <a:off x="3421121" y="4386529"/>
            <a:ext cx="3705864" cy="1191816"/>
          </a:xfrm>
          <a:prstGeom prst="roundRect">
            <a:avLst/>
          </a:prstGeom>
          <a:solidFill>
            <a:srgbClr val="CCFF99"/>
          </a:solidFill>
          <a:ln>
            <a:solidFill>
              <a:srgbClr val="00CC00"/>
            </a:solidFill>
            <a:prstDash val="dash"/>
          </a:ln>
        </p:spPr>
        <p:txBody>
          <a:bodyPr wrap="square" lIns="91440" tIns="45720" rIns="91440" bIns="45720">
            <a:spAutoFit/>
          </a:bodyPr>
          <a:lstStyle/>
          <a:p>
            <a:pPr algn="ctr"/>
            <a:r>
              <a:rPr lang="en-US" sz="28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chỉ hoạt động</a:t>
            </a: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p>
          <a:p>
            <a:pPr algn="ctr"/>
            <a:r>
              <a:rPr lang="en-US" sz="2800">
                <a:ln w="0"/>
                <a:solidFill>
                  <a:srgbClr val="00206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a:t>
            </a:r>
            <a:r>
              <a:rPr lang="en-US" sz="2800" b="1">
                <a:ln w="0"/>
                <a:solidFill>
                  <a:srgbClr val="00660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3600" b="1">
                <a:ln w="0"/>
                <a:solidFill>
                  <a:srgbClr val="006600"/>
                </a:solidFill>
                <a:effectLst>
                  <a:glow rad="228600">
                    <a:srgbClr val="FFFF00">
                      <a:alpha val="40000"/>
                    </a:srgbClr>
                  </a:glow>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VỊ NGỮ</a:t>
            </a:r>
            <a:endParaRPr lang="en-US" sz="2800">
              <a:ln w="0"/>
              <a:solidFill>
                <a:srgbClr val="006600"/>
              </a:solidFill>
              <a:effectLst>
                <a:glow rad="228600">
                  <a:srgbClr val="FFFF00">
                    <a:alpha val="40000"/>
                  </a:srgbClr>
                </a:glow>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20" name="Straight Arrow Connector 19">
            <a:extLst>
              <a:ext uri="{FF2B5EF4-FFF2-40B4-BE49-F238E27FC236}">
                <a16:creationId xmlns:a16="http://schemas.microsoft.com/office/drawing/2014/main" id="{4AE9955F-507A-42BB-9105-E95B9AF0492D}"/>
              </a:ext>
            </a:extLst>
          </p:cNvPr>
          <p:cNvCxnSpPr>
            <a:cxnSpLocks/>
            <a:endCxn id="19" idx="1"/>
          </p:cNvCxnSpPr>
          <p:nvPr/>
        </p:nvCxnSpPr>
        <p:spPr>
          <a:xfrm>
            <a:off x="2909035" y="3960644"/>
            <a:ext cx="512086" cy="1021793"/>
          </a:xfrm>
          <a:prstGeom prst="straightConnector1">
            <a:avLst/>
          </a:prstGeom>
          <a:ln w="7620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0BBE1B6C-8E85-41DD-9A24-EB011C7D99B7}"/>
              </a:ext>
            </a:extLst>
          </p:cNvPr>
          <p:cNvSpPr/>
          <p:nvPr/>
        </p:nvSpPr>
        <p:spPr>
          <a:xfrm>
            <a:off x="7650540" y="2645313"/>
            <a:ext cx="3070681" cy="1464231"/>
          </a:xfrm>
          <a:prstGeom prst="roundRect">
            <a:avLst/>
          </a:prstGeom>
          <a:solidFill>
            <a:srgbClr val="FFCCCC"/>
          </a:solidFill>
          <a:ln>
            <a:solidFill>
              <a:srgbClr val="FF0066"/>
            </a:solidFill>
            <a:prstDash val="dash"/>
          </a:ln>
        </p:spPr>
        <p:txBody>
          <a:bodyPr wrap="square" lIns="91440" tIns="45720" rIns="91440" bIns="45720">
            <a:spAutoFit/>
          </a:bodyPr>
          <a:lstStyle/>
          <a:p>
            <a:pPr algn="ctr"/>
            <a:r>
              <a:rPr lang="en-US" sz="24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trả lời câu hỏi </a:t>
            </a:r>
          </a:p>
          <a:p>
            <a:pPr algn="ctr"/>
            <a:r>
              <a:rPr lang="en-US" sz="2800" b="1">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Ai (con gì, </a:t>
            </a:r>
          </a:p>
          <a:p>
            <a:pPr algn="ctr"/>
            <a:r>
              <a:rPr lang="en-US" sz="2800" b="1">
                <a:ln w="0"/>
                <a:solidFill>
                  <a:srgbClr val="FF0066"/>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cái gì)?</a:t>
            </a:r>
          </a:p>
        </p:txBody>
      </p:sp>
      <p:sp>
        <p:nvSpPr>
          <p:cNvPr id="22" name="Rectangle: Rounded Corners 21">
            <a:extLst>
              <a:ext uri="{FF2B5EF4-FFF2-40B4-BE49-F238E27FC236}">
                <a16:creationId xmlns:a16="http://schemas.microsoft.com/office/drawing/2014/main" id="{956C9723-F33E-4EEA-928F-E9EC412D7C98}"/>
              </a:ext>
            </a:extLst>
          </p:cNvPr>
          <p:cNvSpPr/>
          <p:nvPr/>
        </p:nvSpPr>
        <p:spPr>
          <a:xfrm>
            <a:off x="7431493" y="4504895"/>
            <a:ext cx="3070681" cy="987504"/>
          </a:xfrm>
          <a:prstGeom prst="roundRect">
            <a:avLst/>
          </a:prstGeom>
          <a:solidFill>
            <a:srgbClr val="CCFF99"/>
          </a:solidFill>
          <a:ln>
            <a:solidFill>
              <a:srgbClr val="00CC00"/>
            </a:solidFill>
            <a:prstDash val="dash"/>
          </a:ln>
        </p:spPr>
        <p:txBody>
          <a:bodyPr wrap="square" lIns="91440" tIns="45720" rIns="91440" bIns="45720">
            <a:spAutoFit/>
          </a:bodyPr>
          <a:lstStyle/>
          <a:p>
            <a:pPr algn="ctr"/>
            <a:r>
              <a:rPr lang="en-US" sz="2400">
                <a:ln w="0"/>
                <a:solidFill>
                  <a:srgbClr val="00206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trả lời câu hỏi </a:t>
            </a:r>
          </a:p>
          <a:p>
            <a:pPr algn="ctr"/>
            <a:r>
              <a:rPr lang="en-US" sz="2800" b="1">
                <a:ln w="0"/>
                <a:solidFill>
                  <a:srgbClr val="006600"/>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Làm gì?</a:t>
            </a:r>
          </a:p>
        </p:txBody>
      </p:sp>
      <p:sp>
        <p:nvSpPr>
          <p:cNvPr id="30" name="Freeform: Shape 29">
            <a:extLst>
              <a:ext uri="{FF2B5EF4-FFF2-40B4-BE49-F238E27FC236}">
                <a16:creationId xmlns:a16="http://schemas.microsoft.com/office/drawing/2014/main" id="{2DC912CA-9B62-4CE6-847A-8ADD65C53C68}"/>
              </a:ext>
            </a:extLst>
          </p:cNvPr>
          <p:cNvSpPr/>
          <p:nvPr/>
        </p:nvSpPr>
        <p:spPr>
          <a:xfrm>
            <a:off x="7456698" y="2956404"/>
            <a:ext cx="387684" cy="891401"/>
          </a:xfrm>
          <a:custGeom>
            <a:avLst/>
            <a:gdLst>
              <a:gd name="connsiteX0" fmla="*/ 0 w 325555"/>
              <a:gd name="connsiteY0" fmla="*/ 0 h 748548"/>
              <a:gd name="connsiteX1" fmla="*/ 22349 w 325555"/>
              <a:gd name="connsiteY1" fmla="*/ 2253 h 748548"/>
              <a:gd name="connsiteX2" fmla="*/ 325555 w 325555"/>
              <a:gd name="connsiteY2" fmla="*/ 374274 h 748548"/>
              <a:gd name="connsiteX3" fmla="*/ 22349 w 325555"/>
              <a:gd name="connsiteY3" fmla="*/ 746295 h 748548"/>
              <a:gd name="connsiteX4" fmla="*/ 0 w 325555"/>
              <a:gd name="connsiteY4" fmla="*/ 748548 h 74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55" h="748548">
                <a:moveTo>
                  <a:pt x="0" y="0"/>
                </a:moveTo>
                <a:lnTo>
                  <a:pt x="22349" y="2253"/>
                </a:lnTo>
                <a:cubicBezTo>
                  <a:pt x="195388" y="37662"/>
                  <a:pt x="325555" y="190767"/>
                  <a:pt x="325555" y="374274"/>
                </a:cubicBezTo>
                <a:cubicBezTo>
                  <a:pt x="325555" y="557781"/>
                  <a:pt x="195388" y="710886"/>
                  <a:pt x="22349" y="746295"/>
                </a:cubicBezTo>
                <a:lnTo>
                  <a:pt x="0" y="748548"/>
                </a:lnTo>
                <a:close/>
              </a:path>
            </a:pathLst>
          </a:custGeom>
          <a:solidFill>
            <a:srgbClr val="FFCCCC"/>
          </a:solidFill>
          <a:ln>
            <a:solidFill>
              <a:srgbClr val="FF0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691E0D2-FD73-4FB9-8B12-4EF91DAE591A}"/>
              </a:ext>
            </a:extLst>
          </p:cNvPr>
          <p:cNvSpPr/>
          <p:nvPr/>
        </p:nvSpPr>
        <p:spPr>
          <a:xfrm>
            <a:off x="7094755" y="4536736"/>
            <a:ext cx="387684" cy="891401"/>
          </a:xfrm>
          <a:custGeom>
            <a:avLst/>
            <a:gdLst>
              <a:gd name="connsiteX0" fmla="*/ 0 w 325555"/>
              <a:gd name="connsiteY0" fmla="*/ 0 h 748548"/>
              <a:gd name="connsiteX1" fmla="*/ 22349 w 325555"/>
              <a:gd name="connsiteY1" fmla="*/ 2253 h 748548"/>
              <a:gd name="connsiteX2" fmla="*/ 325555 w 325555"/>
              <a:gd name="connsiteY2" fmla="*/ 374274 h 748548"/>
              <a:gd name="connsiteX3" fmla="*/ 22349 w 325555"/>
              <a:gd name="connsiteY3" fmla="*/ 746295 h 748548"/>
              <a:gd name="connsiteX4" fmla="*/ 0 w 325555"/>
              <a:gd name="connsiteY4" fmla="*/ 748548 h 74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555" h="748548">
                <a:moveTo>
                  <a:pt x="0" y="0"/>
                </a:moveTo>
                <a:lnTo>
                  <a:pt x="22349" y="2253"/>
                </a:lnTo>
                <a:cubicBezTo>
                  <a:pt x="195388" y="37662"/>
                  <a:pt x="325555" y="190767"/>
                  <a:pt x="325555" y="374274"/>
                </a:cubicBezTo>
                <a:cubicBezTo>
                  <a:pt x="325555" y="557781"/>
                  <a:pt x="195388" y="710886"/>
                  <a:pt x="22349" y="746295"/>
                </a:cubicBezTo>
                <a:lnTo>
                  <a:pt x="0" y="748548"/>
                </a:lnTo>
                <a:close/>
              </a:path>
            </a:pathLst>
          </a:custGeom>
          <a:solidFill>
            <a:srgbClr val="CCFF99"/>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417937"/>
      </p:ext>
    </p:extLst>
  </p:cSld>
  <p:clrMapOvr>
    <a:masterClrMapping/>
  </p:clrMapOvr>
  <mc:AlternateContent xmlns:mc="http://schemas.openxmlformats.org/markup-compatibility/2006" xmlns:p14="http://schemas.microsoft.com/office/powerpoint/2010/main">
    <mc:Choice Requires="p14">
      <p:transition spd="slow">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8000" decel="80000" fill="hold" grpId="0" nodeType="withEffect">
                                  <p:stCondLst>
                                    <p:cond delay="0"/>
                                  </p:stCondLst>
                                  <p:iterate type="lt">
                                    <p:tmPct val="25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20000" decel="80000" fill="hold" grpId="0" nodeType="clickEffect">
                                  <p:stCondLst>
                                    <p:cond delay="0"/>
                                  </p:stCondLst>
                                  <p:iterate type="wd">
                                    <p:tmPct val="30000"/>
                                  </p:iterate>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2" presetClass="entr" presetSubtype="2" accel="20000" decel="80000" fill="hold" grpId="0" nodeType="withEffect">
                                  <p:stCondLst>
                                    <p:cond delay="0"/>
                                  </p:stCondLst>
                                  <p:iterate type="wd">
                                    <p:tmPct val="30000"/>
                                  </p:iterate>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2" presetClass="entr" presetSubtype="8" accel="20000" decel="80000" fill="hold" grpId="0" nodeType="withEffect">
                                  <p:stCondLst>
                                    <p:cond delay="0"/>
                                  </p:stCondLst>
                                  <p:iterate type="wd">
                                    <p:tmPct val="30000"/>
                                  </p:iterate>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2" presetClass="entr" presetSubtype="2" accel="20000" decel="80000" fill="hold" grpId="0" nodeType="withEffect">
                                  <p:stCondLst>
                                    <p:cond delay="0"/>
                                  </p:stCondLst>
                                  <p:iterate type="wd">
                                    <p:tmPct val="30000"/>
                                  </p:iterate>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par>
                                <p:cTn id="47" presetID="2" presetClass="entr" presetSubtype="2" accel="20000" decel="80000" fill="hold" grpId="0" nodeType="withEffect">
                                  <p:stCondLst>
                                    <p:cond delay="0"/>
                                  </p:stCondLst>
                                  <p:iterate type="wd">
                                    <p:tmPct val="30000"/>
                                  </p:iterate>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1+#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6" grpId="0" animBg="1"/>
      <p:bldP spid="19" grpId="0" animBg="1"/>
      <p:bldP spid="21" grpId="0" animBg="1"/>
      <p:bldP spid="22"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4">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4">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7" name="Picture 26">
            <a:extLst>
              <a:ext uri="{FF2B5EF4-FFF2-40B4-BE49-F238E27FC236}">
                <a16:creationId xmlns:a16="http://schemas.microsoft.com/office/drawing/2014/main" id="{F7566744-3DF4-4BC8-8C3E-AB428989E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9879" y="1280497"/>
            <a:ext cx="1166559" cy="1166559"/>
          </a:xfrm>
          <a:prstGeom prst="rect">
            <a:avLst/>
          </a:prstGeom>
        </p:spPr>
      </p:pic>
    </p:spTree>
    <p:extLst>
      <p:ext uri="{BB962C8B-B14F-4D97-AF65-F5344CB8AC3E}">
        <p14:creationId xmlns:p14="http://schemas.microsoft.com/office/powerpoint/2010/main" val="22503898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F1D87F6-66B8-4BDF-A49A-765839132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571" y="539713"/>
            <a:ext cx="4979045" cy="4905449"/>
          </a:xfrm>
          <a:prstGeom prst="rect">
            <a:avLst/>
          </a:prstGeom>
        </p:spPr>
      </p:pic>
      <p:sp>
        <p:nvSpPr>
          <p:cNvPr id="34" name="文本框 33">
            <a:extLst>
              <a:ext uri="{FF2B5EF4-FFF2-40B4-BE49-F238E27FC236}">
                <a16:creationId xmlns:a16="http://schemas.microsoft.com/office/drawing/2014/main" id="{740BFD9D-67C1-4CA7-9C21-9AACF821DE3B}"/>
              </a:ext>
            </a:extLst>
          </p:cNvPr>
          <p:cNvSpPr txBox="1"/>
          <p:nvPr/>
        </p:nvSpPr>
        <p:spPr>
          <a:xfrm>
            <a:off x="4379854" y="3295379"/>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LUYỆN TẬP</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36" name="图片 35">
            <a:extLst>
              <a:ext uri="{FF2B5EF4-FFF2-40B4-BE49-F238E27FC236}">
                <a16:creationId xmlns:a16="http://schemas.microsoft.com/office/drawing/2014/main" id="{B068D35C-15FA-4FC7-A651-BE85F7C4C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8527" y="2943373"/>
            <a:ext cx="783667" cy="261222"/>
          </a:xfrm>
          <a:prstGeom prst="rect">
            <a:avLst/>
          </a:prstGeom>
        </p:spPr>
      </p:pic>
      <p:grpSp>
        <p:nvGrpSpPr>
          <p:cNvPr id="7" name="组合 6">
            <a:extLst>
              <a:ext uri="{FF2B5EF4-FFF2-40B4-BE49-F238E27FC236}">
                <a16:creationId xmlns:a16="http://schemas.microsoft.com/office/drawing/2014/main" id="{FE3118C5-874B-4085-AC9C-F69E6256CF73}"/>
              </a:ext>
            </a:extLst>
          </p:cNvPr>
          <p:cNvGrpSpPr/>
          <p:nvPr/>
        </p:nvGrpSpPr>
        <p:grpSpPr>
          <a:xfrm>
            <a:off x="5966251" y="1449752"/>
            <a:ext cx="1896917" cy="1372406"/>
            <a:chOff x="5079157" y="1849802"/>
            <a:chExt cx="1896917" cy="1372406"/>
          </a:xfrm>
        </p:grpSpPr>
        <p:pic>
          <p:nvPicPr>
            <p:cNvPr id="33" name="图片 32">
              <a:extLst>
                <a:ext uri="{FF2B5EF4-FFF2-40B4-BE49-F238E27FC236}">
                  <a16:creationId xmlns:a16="http://schemas.microsoft.com/office/drawing/2014/main" id="{6587E954-E8B8-4FFF-A46C-E8786AF9AB3E}"/>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4" name="图片 3">
              <a:extLst>
                <a:ext uri="{FF2B5EF4-FFF2-40B4-BE49-F238E27FC236}">
                  <a16:creationId xmlns:a16="http://schemas.microsoft.com/office/drawing/2014/main" id="{3CE91111-F10B-4625-87F8-2EB5EF3A97C3}"/>
                </a:ext>
              </a:extLst>
            </p:cNvPr>
            <p:cNvPicPr>
              <a:picLocks noChangeAspect="1"/>
            </p:cNvPicPr>
            <p:nvPr/>
          </p:nvPicPr>
          <p:blipFill rotWithShape="1">
            <a:blip r:embed="rId5">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9" name="图片 2">
            <a:extLst>
              <a:ext uri="{FF2B5EF4-FFF2-40B4-BE49-F238E27FC236}">
                <a16:creationId xmlns:a16="http://schemas.microsoft.com/office/drawing/2014/main" id="{294BD492-F0BF-4A5B-9A42-9A7FDB2BC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6903">
            <a:off x="12598093" y="0"/>
            <a:ext cx="3918006" cy="3860092"/>
          </a:xfrm>
          <a:prstGeom prst="rect">
            <a:avLst/>
          </a:prstGeom>
        </p:spPr>
      </p:pic>
      <p:pic>
        <p:nvPicPr>
          <p:cNvPr id="10" name="图片 32">
            <a:extLst>
              <a:ext uri="{FF2B5EF4-FFF2-40B4-BE49-F238E27FC236}">
                <a16:creationId xmlns:a16="http://schemas.microsoft.com/office/drawing/2014/main" id="{0D6D4D5E-0DC2-41FD-978D-2C18D94D82E8}"/>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rot="1166903">
            <a:off x="13794405" y="452045"/>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11" name="文本框 33">
            <a:extLst>
              <a:ext uri="{FF2B5EF4-FFF2-40B4-BE49-F238E27FC236}">
                <a16:creationId xmlns:a16="http://schemas.microsoft.com/office/drawing/2014/main" id="{AAF681D7-ABD0-40F6-9BCC-5F1520C4A342}"/>
              </a:ext>
            </a:extLst>
          </p:cNvPr>
          <p:cNvSpPr txBox="1"/>
          <p:nvPr/>
        </p:nvSpPr>
        <p:spPr>
          <a:xfrm rot="1166903">
            <a:off x="12906381" y="1782686"/>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2" name="图片 2">
            <a:extLst>
              <a:ext uri="{FF2B5EF4-FFF2-40B4-BE49-F238E27FC236}">
                <a16:creationId xmlns:a16="http://schemas.microsoft.com/office/drawing/2014/main" id="{CCF7916A-7DE1-4155-BA2D-F3F60317A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3910" y="-1481479"/>
            <a:ext cx="3539456" cy="3487138"/>
          </a:xfrm>
          <a:prstGeom prst="rect">
            <a:avLst/>
          </a:prstGeom>
        </p:spPr>
      </p:pic>
      <p:sp>
        <p:nvSpPr>
          <p:cNvPr id="13" name="文本框 33">
            <a:extLst>
              <a:ext uri="{FF2B5EF4-FFF2-40B4-BE49-F238E27FC236}">
                <a16:creationId xmlns:a16="http://schemas.microsoft.com/office/drawing/2014/main" id="{7C130162-CD6D-4F39-B043-9B095447C0A4}"/>
              </a:ext>
            </a:extLst>
          </p:cNvPr>
          <p:cNvSpPr txBox="1"/>
          <p:nvPr/>
        </p:nvSpPr>
        <p:spPr>
          <a:xfrm>
            <a:off x="-3783910" y="2536005"/>
            <a:ext cx="3701132"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14" name="组合 4">
            <a:extLst>
              <a:ext uri="{FF2B5EF4-FFF2-40B4-BE49-F238E27FC236}">
                <a16:creationId xmlns:a16="http://schemas.microsoft.com/office/drawing/2014/main" id="{63244906-441B-4A58-B408-5E7761613890}"/>
              </a:ext>
            </a:extLst>
          </p:cNvPr>
          <p:cNvGrpSpPr/>
          <p:nvPr/>
        </p:nvGrpSpPr>
        <p:grpSpPr>
          <a:xfrm>
            <a:off x="0" y="-1517742"/>
            <a:ext cx="1402318" cy="975602"/>
            <a:chOff x="5079157" y="1849802"/>
            <a:chExt cx="1972679" cy="1372406"/>
          </a:xfrm>
        </p:grpSpPr>
        <p:pic>
          <p:nvPicPr>
            <p:cNvPr id="15" name="图片 32">
              <a:extLst>
                <a:ext uri="{FF2B5EF4-FFF2-40B4-BE49-F238E27FC236}">
                  <a16:creationId xmlns:a16="http://schemas.microsoft.com/office/drawing/2014/main" id="{3BF0E647-CFB7-4E3B-8438-B1798E2C4238}"/>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6" name="图片 10">
              <a:extLst>
                <a:ext uri="{FF2B5EF4-FFF2-40B4-BE49-F238E27FC236}">
                  <a16:creationId xmlns:a16="http://schemas.microsoft.com/office/drawing/2014/main" id="{D211B019-8633-4357-B025-81DDCAE91B59}"/>
                </a:ext>
              </a:extLst>
            </p:cNvPr>
            <p:cNvPicPr>
              <a:picLocks noChangeAspect="1"/>
            </p:cNvPicPr>
            <p:nvPr/>
          </p:nvPicPr>
          <p:blipFill rotWithShape="1">
            <a:blip r:embed="rId5">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7" name="图片 2">
            <a:extLst>
              <a:ext uri="{FF2B5EF4-FFF2-40B4-BE49-F238E27FC236}">
                <a16:creationId xmlns:a16="http://schemas.microsoft.com/office/drawing/2014/main" id="{69F2DF0C-43D2-4D6F-BAD4-5953EFE13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92731">
            <a:off x="826780" y="7554761"/>
            <a:ext cx="3177412" cy="3130446"/>
          </a:xfrm>
          <a:prstGeom prst="rect">
            <a:avLst/>
          </a:prstGeom>
        </p:spPr>
      </p:pic>
      <p:sp>
        <p:nvSpPr>
          <p:cNvPr id="18" name="文本框 33">
            <a:extLst>
              <a:ext uri="{FF2B5EF4-FFF2-40B4-BE49-F238E27FC236}">
                <a16:creationId xmlns:a16="http://schemas.microsoft.com/office/drawing/2014/main" id="{98826FF2-3D83-4D2A-AA2E-69D68B47DCF4}"/>
              </a:ext>
            </a:extLst>
          </p:cNvPr>
          <p:cNvSpPr txBox="1"/>
          <p:nvPr/>
        </p:nvSpPr>
        <p:spPr>
          <a:xfrm rot="2392731">
            <a:off x="564919" y="8735264"/>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5" name="Picture 4">
            <a:extLst>
              <a:ext uri="{FF2B5EF4-FFF2-40B4-BE49-F238E27FC236}">
                <a16:creationId xmlns:a16="http://schemas.microsoft.com/office/drawing/2014/main" id="{C6D5CA7C-911E-49DA-93C7-1507FF20AD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552" y="1220384"/>
            <a:ext cx="5041402" cy="5041402"/>
          </a:xfrm>
          <a:prstGeom prst="rect">
            <a:avLst/>
          </a:prstGeom>
        </p:spPr>
      </p:pic>
    </p:spTree>
    <p:extLst>
      <p:ext uri="{BB962C8B-B14F-4D97-AF65-F5344CB8AC3E}">
        <p14:creationId xmlns:p14="http://schemas.microsoft.com/office/powerpoint/2010/main" val="32725321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FC67C1C-72AE-4931-AFA9-A7E74FA1E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424245" y="-874141"/>
            <a:ext cx="3343510" cy="2743568"/>
          </a:xfrm>
          <a:prstGeom prst="rect">
            <a:avLst/>
          </a:prstGeom>
        </p:spPr>
      </p:pic>
      <p:pic>
        <p:nvPicPr>
          <p:cNvPr id="38" name="Picture 37">
            <a:extLst>
              <a:ext uri="{FF2B5EF4-FFF2-40B4-BE49-F238E27FC236}">
                <a16:creationId xmlns:a16="http://schemas.microsoft.com/office/drawing/2014/main" id="{C781F7B0-4C61-4716-99F9-D1CBCEA9A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87150" y="1337934"/>
            <a:ext cx="1734952" cy="1734952"/>
          </a:xfrm>
          <a:prstGeom prst="rect">
            <a:avLst/>
          </a:prstGeom>
        </p:spPr>
      </p:pic>
      <p:pic>
        <p:nvPicPr>
          <p:cNvPr id="39" name="Picture 38">
            <a:extLst>
              <a:ext uri="{FF2B5EF4-FFF2-40B4-BE49-F238E27FC236}">
                <a16:creationId xmlns:a16="http://schemas.microsoft.com/office/drawing/2014/main" id="{CDF8C709-14F5-4A3A-A589-89A06C490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329691" y="2569462"/>
            <a:ext cx="1734952" cy="1734952"/>
          </a:xfrm>
          <a:prstGeom prst="rect">
            <a:avLst/>
          </a:prstGeom>
        </p:spPr>
      </p:pic>
      <p:pic>
        <p:nvPicPr>
          <p:cNvPr id="40" name="Picture 39">
            <a:extLst>
              <a:ext uri="{FF2B5EF4-FFF2-40B4-BE49-F238E27FC236}">
                <a16:creationId xmlns:a16="http://schemas.microsoft.com/office/drawing/2014/main" id="{438F3509-1441-4774-8E1B-218A792D2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329691" y="3800990"/>
            <a:ext cx="1734952" cy="1734952"/>
          </a:xfrm>
          <a:prstGeom prst="rect">
            <a:avLst/>
          </a:prstGeom>
        </p:spPr>
      </p:pic>
      <p:pic>
        <p:nvPicPr>
          <p:cNvPr id="13" name="Picture 12">
            <a:extLst>
              <a:ext uri="{FF2B5EF4-FFF2-40B4-BE49-F238E27FC236}">
                <a16:creationId xmlns:a16="http://schemas.microsoft.com/office/drawing/2014/main" id="{7950762D-01B7-4280-B019-3E5CDCC32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112" y="3240359"/>
            <a:ext cx="6255776" cy="5337584"/>
          </a:xfrm>
          <a:prstGeom prst="rect">
            <a:avLst/>
          </a:prstGeom>
        </p:spPr>
      </p:pic>
      <p:pic>
        <p:nvPicPr>
          <p:cNvPr id="7" name="Picture 6">
            <a:extLst>
              <a:ext uri="{FF2B5EF4-FFF2-40B4-BE49-F238E27FC236}">
                <a16:creationId xmlns:a16="http://schemas.microsoft.com/office/drawing/2014/main" id="{9EB2B6C2-5C0A-4C79-AFC0-F50494C59C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000425" y="4789142"/>
            <a:ext cx="2216854" cy="2216854"/>
          </a:xfrm>
          <a:prstGeom prst="rect">
            <a:avLst/>
          </a:prstGeom>
        </p:spPr>
      </p:pic>
      <p:pic>
        <p:nvPicPr>
          <p:cNvPr id="5" name="Picture 4">
            <a:extLst>
              <a:ext uri="{FF2B5EF4-FFF2-40B4-BE49-F238E27FC236}">
                <a16:creationId xmlns:a16="http://schemas.microsoft.com/office/drawing/2014/main" id="{7FF01A02-6E44-4B43-A729-B3E4D7008A4F}"/>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18989241" flipH="1">
            <a:off x="7254131" y="4977108"/>
            <a:ext cx="908626" cy="908626"/>
          </a:xfrm>
          <a:prstGeom prst="rect">
            <a:avLst/>
          </a:prstGeom>
        </p:spPr>
      </p:pic>
      <p:sp>
        <p:nvSpPr>
          <p:cNvPr id="42" name="文本框 41">
            <a:extLst>
              <a:ext uri="{FF2B5EF4-FFF2-40B4-BE49-F238E27FC236}">
                <a16:creationId xmlns:a16="http://schemas.microsoft.com/office/drawing/2014/main" id="{3103F1D9-4B04-4E7C-8EA7-6AA727CEA384}"/>
              </a:ext>
            </a:extLst>
          </p:cNvPr>
          <p:cNvSpPr txBox="1"/>
          <p:nvPr/>
        </p:nvSpPr>
        <p:spPr>
          <a:xfrm>
            <a:off x="3398828" y="484323"/>
            <a:ext cx="5206480" cy="923330"/>
          </a:xfrm>
          <a:prstGeom prst="rect">
            <a:avLst/>
          </a:prstGeom>
          <a:noFill/>
        </p:spPr>
        <p:txBody>
          <a:bodyPr wrap="square" rtlCol="0">
            <a:spAutoFit/>
          </a:bodyPr>
          <a:lstStyle/>
          <a:p>
            <a:pPr algn="ctr"/>
            <a:r>
              <a:rPr lang="en-US" altLang="zh-CN" sz="5400" b="1">
                <a:solidFill>
                  <a:srgbClr val="0F1D38"/>
                </a:solidFill>
                <a:latin typeface="UTM Ambrose" panose="02040603050506020204" pitchFamily="18" charset="0"/>
                <a:ea typeface="Microsoft YaHei UI" panose="020B0503020204020204" pitchFamily="34" charset="-122"/>
              </a:rPr>
              <a:t>MỤC TIÊU</a:t>
            </a:r>
            <a:endParaRPr lang="en-US" altLang="zh-CN" sz="5400" b="1" dirty="0">
              <a:solidFill>
                <a:srgbClr val="0F1D38"/>
              </a:solidFill>
              <a:latin typeface="UTM Ambrose" panose="02040603050506020204" pitchFamily="18" charset="0"/>
              <a:ea typeface="Microsoft YaHei UI" panose="020B0503020204020204" pitchFamily="34" charset="-122"/>
            </a:endParaRPr>
          </a:p>
        </p:txBody>
      </p:sp>
      <p:grpSp>
        <p:nvGrpSpPr>
          <p:cNvPr id="48" name="组合 47">
            <a:extLst>
              <a:ext uri="{FF2B5EF4-FFF2-40B4-BE49-F238E27FC236}">
                <a16:creationId xmlns:a16="http://schemas.microsoft.com/office/drawing/2014/main" id="{A25B9305-5944-4CEA-BB69-CD4AA2181BC7}"/>
              </a:ext>
            </a:extLst>
          </p:cNvPr>
          <p:cNvGrpSpPr/>
          <p:nvPr/>
        </p:nvGrpSpPr>
        <p:grpSpPr>
          <a:xfrm>
            <a:off x="1573964" y="1923644"/>
            <a:ext cx="390043" cy="390042"/>
            <a:chOff x="4923349" y="1378653"/>
            <a:chExt cx="305414" cy="305414"/>
          </a:xfrm>
          <a:solidFill>
            <a:srgbClr val="E94E60"/>
          </a:solidFill>
        </p:grpSpPr>
        <p:sp>
          <p:nvSpPr>
            <p:cNvPr id="49" name="椭圆 48">
              <a:extLst>
                <a:ext uri="{FF2B5EF4-FFF2-40B4-BE49-F238E27FC236}">
                  <a16:creationId xmlns:a16="http://schemas.microsoft.com/office/drawing/2014/main" id="{6369AB1C-47E6-47FC-BCAD-D0C163E4536B}"/>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DFBB5D"/>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50" name="椭圆 49">
              <a:extLst>
                <a:ext uri="{FF2B5EF4-FFF2-40B4-BE49-F238E27FC236}">
                  <a16:creationId xmlns:a16="http://schemas.microsoft.com/office/drawing/2014/main" id="{7A30C8E7-6389-4764-8056-F76061F76CB3}"/>
                </a:ext>
              </a:extLst>
            </p:cNvPr>
            <p:cNvSpPr/>
            <p:nvPr/>
          </p:nvSpPr>
          <p:spPr>
            <a:xfrm>
              <a:off x="5008132" y="1463436"/>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DFBB5D"/>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53" name="组合 52">
            <a:extLst>
              <a:ext uri="{FF2B5EF4-FFF2-40B4-BE49-F238E27FC236}">
                <a16:creationId xmlns:a16="http://schemas.microsoft.com/office/drawing/2014/main" id="{0CA97DD1-A078-4B5E-8DDD-17A4165F75F2}"/>
              </a:ext>
            </a:extLst>
          </p:cNvPr>
          <p:cNvGrpSpPr/>
          <p:nvPr/>
        </p:nvGrpSpPr>
        <p:grpSpPr>
          <a:xfrm>
            <a:off x="1556971" y="2959621"/>
            <a:ext cx="390043" cy="390042"/>
            <a:chOff x="4923349" y="1378653"/>
            <a:chExt cx="305414" cy="305414"/>
          </a:xfrm>
          <a:solidFill>
            <a:srgbClr val="E94E60"/>
          </a:solidFill>
        </p:grpSpPr>
        <p:sp>
          <p:nvSpPr>
            <p:cNvPr id="54" name="椭圆 53">
              <a:extLst>
                <a:ext uri="{FF2B5EF4-FFF2-40B4-BE49-F238E27FC236}">
                  <a16:creationId xmlns:a16="http://schemas.microsoft.com/office/drawing/2014/main" id="{216737B1-00BE-45D9-A4C6-9F27C42295CE}"/>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55" name="椭圆 54">
              <a:extLst>
                <a:ext uri="{FF2B5EF4-FFF2-40B4-BE49-F238E27FC236}">
                  <a16:creationId xmlns:a16="http://schemas.microsoft.com/office/drawing/2014/main" id="{862632DE-47D3-4C5D-A604-CB71BB6FF6AD}"/>
                </a:ext>
              </a:extLst>
            </p:cNvPr>
            <p:cNvSpPr/>
            <p:nvPr/>
          </p:nvSpPr>
          <p:spPr>
            <a:xfrm>
              <a:off x="5008132" y="1463434"/>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58" name="组合 57">
            <a:extLst>
              <a:ext uri="{FF2B5EF4-FFF2-40B4-BE49-F238E27FC236}">
                <a16:creationId xmlns:a16="http://schemas.microsoft.com/office/drawing/2014/main" id="{94919C20-A936-4AE5-AFB6-F66DA6189C6C}"/>
              </a:ext>
            </a:extLst>
          </p:cNvPr>
          <p:cNvGrpSpPr/>
          <p:nvPr/>
        </p:nvGrpSpPr>
        <p:grpSpPr>
          <a:xfrm>
            <a:off x="1573964" y="3995598"/>
            <a:ext cx="390043" cy="390042"/>
            <a:chOff x="4923349" y="1378653"/>
            <a:chExt cx="305414" cy="305414"/>
          </a:xfrm>
          <a:solidFill>
            <a:srgbClr val="E94E60"/>
          </a:solidFill>
        </p:grpSpPr>
        <p:sp>
          <p:nvSpPr>
            <p:cNvPr id="59" name="椭圆 58">
              <a:extLst>
                <a:ext uri="{FF2B5EF4-FFF2-40B4-BE49-F238E27FC236}">
                  <a16:creationId xmlns:a16="http://schemas.microsoft.com/office/drawing/2014/main" id="{59CACDC3-C1A0-40CB-9396-8CC48F728019}"/>
                </a:ext>
              </a:extLst>
            </p:cNvPr>
            <p:cNvSpPr/>
            <p:nvPr/>
          </p:nvSpPr>
          <p:spPr>
            <a:xfrm>
              <a:off x="4923349" y="1378653"/>
              <a:ext cx="305414" cy="305414"/>
            </a:xfrm>
            <a:prstGeom prst="ellipse">
              <a:avLst/>
            </a:prstGeom>
            <a:solidFill>
              <a:srgbClr val="0F1D38"/>
            </a:solidFill>
            <a:ln w="6350">
              <a:solidFill>
                <a:srgbClr val="0F1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sp>
          <p:nvSpPr>
            <p:cNvPr id="60" name="椭圆 59">
              <a:extLst>
                <a:ext uri="{FF2B5EF4-FFF2-40B4-BE49-F238E27FC236}">
                  <a16:creationId xmlns:a16="http://schemas.microsoft.com/office/drawing/2014/main" id="{48EC83E5-4B11-42A7-BADB-C55127445A9B}"/>
                </a:ext>
              </a:extLst>
            </p:cNvPr>
            <p:cNvSpPr/>
            <p:nvPr/>
          </p:nvSpPr>
          <p:spPr>
            <a:xfrm>
              <a:off x="5008132" y="1463433"/>
              <a:ext cx="135848" cy="135848"/>
            </a:xfrm>
            <a:prstGeom prst="ellipse">
              <a:avLst/>
            </a:prstGeom>
            <a:solidFill>
              <a:srgbClr val="E0BC5D"/>
            </a:solidFill>
            <a:ln w="6350">
              <a:solidFill>
                <a:srgbClr val="E0BC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61" name="组合 60">
            <a:extLst>
              <a:ext uri="{FF2B5EF4-FFF2-40B4-BE49-F238E27FC236}">
                <a16:creationId xmlns:a16="http://schemas.microsoft.com/office/drawing/2014/main" id="{D85611FD-CAF3-46ED-9A82-1CAF4FCCAD3F}"/>
              </a:ext>
            </a:extLst>
          </p:cNvPr>
          <p:cNvGrpSpPr/>
          <p:nvPr/>
        </p:nvGrpSpPr>
        <p:grpSpPr>
          <a:xfrm>
            <a:off x="2152522" y="1693911"/>
            <a:ext cx="7886956" cy="830997"/>
            <a:chOff x="1655365" y="3545763"/>
            <a:chExt cx="7886956" cy="830997"/>
          </a:xfrm>
          <a:solidFill>
            <a:srgbClr val="84CDDE"/>
          </a:solidFill>
        </p:grpSpPr>
        <p:sp>
          <p:nvSpPr>
            <p:cNvPr id="63" name="圆角矩形 47">
              <a:extLst>
                <a:ext uri="{FF2B5EF4-FFF2-40B4-BE49-F238E27FC236}">
                  <a16:creationId xmlns:a16="http://schemas.microsoft.com/office/drawing/2014/main" id="{3D2AF90D-685B-493A-855E-E4CFFAA7907F}"/>
                </a:ext>
              </a:extLst>
            </p:cNvPr>
            <p:cNvSpPr/>
            <p:nvPr/>
          </p:nvSpPr>
          <p:spPr>
            <a:xfrm>
              <a:off x="1655365" y="3545763"/>
              <a:ext cx="7886956" cy="830997"/>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64" name="文本框 63">
              <a:extLst>
                <a:ext uri="{FF2B5EF4-FFF2-40B4-BE49-F238E27FC236}">
                  <a16:creationId xmlns:a16="http://schemas.microsoft.com/office/drawing/2014/main" id="{8E4FB493-8438-44DB-8773-A4DF54A7FDC3}"/>
                </a:ext>
              </a:extLst>
            </p:cNvPr>
            <p:cNvSpPr txBox="1"/>
            <p:nvPr/>
          </p:nvSpPr>
          <p:spPr>
            <a:xfrm>
              <a:off x="1919454" y="3747821"/>
              <a:ext cx="7420621" cy="461665"/>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Nắm đ</a:t>
              </a:r>
              <a:r>
                <a:rPr lang="vi-VN"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ư</a:t>
              </a: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ợc cấu tạo c</a:t>
              </a:r>
              <a:r>
                <a:rPr lang="vi-VN"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ơ</a:t>
              </a: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 bản của câu kể Ai làm gì?</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79" name="组合 78">
            <a:extLst>
              <a:ext uri="{FF2B5EF4-FFF2-40B4-BE49-F238E27FC236}">
                <a16:creationId xmlns:a16="http://schemas.microsoft.com/office/drawing/2014/main" id="{26C40326-7AFA-4F9A-994F-43CFCE6C4E93}"/>
              </a:ext>
            </a:extLst>
          </p:cNvPr>
          <p:cNvGrpSpPr/>
          <p:nvPr/>
        </p:nvGrpSpPr>
        <p:grpSpPr>
          <a:xfrm>
            <a:off x="2152522" y="2690567"/>
            <a:ext cx="7969402" cy="1011197"/>
            <a:chOff x="1655364" y="3142462"/>
            <a:chExt cx="8051847" cy="1011197"/>
          </a:xfrm>
          <a:solidFill>
            <a:srgbClr val="84CDDE"/>
          </a:solidFill>
        </p:grpSpPr>
        <p:sp>
          <p:nvSpPr>
            <p:cNvPr id="81" name="圆角矩形 47">
              <a:extLst>
                <a:ext uri="{FF2B5EF4-FFF2-40B4-BE49-F238E27FC236}">
                  <a16:creationId xmlns:a16="http://schemas.microsoft.com/office/drawing/2014/main" id="{E6A38490-32F8-4438-8ED2-358DFB7FD33F}"/>
                </a:ext>
              </a:extLst>
            </p:cNvPr>
            <p:cNvSpPr/>
            <p:nvPr/>
          </p:nvSpPr>
          <p:spPr>
            <a:xfrm>
              <a:off x="1655364" y="3142462"/>
              <a:ext cx="8051847" cy="1011197"/>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82" name="文本框 81">
              <a:extLst>
                <a:ext uri="{FF2B5EF4-FFF2-40B4-BE49-F238E27FC236}">
                  <a16:creationId xmlns:a16="http://schemas.microsoft.com/office/drawing/2014/main" id="{30580590-3C4C-4CE9-B483-FE8176362943}"/>
                </a:ext>
              </a:extLst>
            </p:cNvPr>
            <p:cNvSpPr txBox="1"/>
            <p:nvPr/>
          </p:nvSpPr>
          <p:spPr>
            <a:xfrm>
              <a:off x="2101792" y="3195546"/>
              <a:ext cx="6512680" cy="830997"/>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Nhận ra hai bộ phận chủ ngữ, vị ngữ của</a:t>
              </a:r>
              <a:b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br>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 câu kể Ai làm gì?</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grpSp>
        <p:nvGrpSpPr>
          <p:cNvPr id="84" name="组合 83">
            <a:extLst>
              <a:ext uri="{FF2B5EF4-FFF2-40B4-BE49-F238E27FC236}">
                <a16:creationId xmlns:a16="http://schemas.microsoft.com/office/drawing/2014/main" id="{06D8EB2E-34B4-4386-B043-9C1B484C3599}"/>
              </a:ext>
            </a:extLst>
          </p:cNvPr>
          <p:cNvGrpSpPr/>
          <p:nvPr/>
        </p:nvGrpSpPr>
        <p:grpSpPr>
          <a:xfrm>
            <a:off x="2240087" y="3870520"/>
            <a:ext cx="7773668" cy="716054"/>
            <a:chOff x="1504564" y="3142463"/>
            <a:chExt cx="7773668" cy="716054"/>
          </a:xfrm>
          <a:solidFill>
            <a:srgbClr val="84CDDE"/>
          </a:solidFill>
        </p:grpSpPr>
        <p:sp>
          <p:nvSpPr>
            <p:cNvPr id="86" name="圆角矩形 47">
              <a:extLst>
                <a:ext uri="{FF2B5EF4-FFF2-40B4-BE49-F238E27FC236}">
                  <a16:creationId xmlns:a16="http://schemas.microsoft.com/office/drawing/2014/main" id="{F2E569A4-C59C-4F9B-9898-84D3A26AE818}"/>
                </a:ext>
              </a:extLst>
            </p:cNvPr>
            <p:cNvSpPr/>
            <p:nvPr/>
          </p:nvSpPr>
          <p:spPr>
            <a:xfrm>
              <a:off x="1504564" y="3142463"/>
              <a:ext cx="7773668" cy="716054"/>
            </a:xfrm>
            <a:prstGeom prst="roundRect">
              <a:avLst>
                <a:gd name="adj" fmla="val 50000"/>
              </a:avLst>
            </a:prstGeom>
            <a:grpFill/>
            <a:ln w="12700">
              <a:solidFill>
                <a:schemeClr val="bg1"/>
              </a:solidFill>
            </a:ln>
            <a:effectLst>
              <a:outerShdw blurRad="431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F1D38"/>
                </a:solidFill>
                <a:latin typeface="Tahoma" panose="020B0604030504040204" pitchFamily="34" charset="0"/>
                <a:cs typeface="Tahoma" panose="020B0604030504040204" pitchFamily="34" charset="0"/>
              </a:endParaRPr>
            </a:p>
          </p:txBody>
        </p:sp>
        <p:sp>
          <p:nvSpPr>
            <p:cNvPr id="87" name="文本框 86">
              <a:extLst>
                <a:ext uri="{FF2B5EF4-FFF2-40B4-BE49-F238E27FC236}">
                  <a16:creationId xmlns:a16="http://schemas.microsoft.com/office/drawing/2014/main" id="{AE5E7834-D326-45A1-B4CC-4BD5BEEFD4D5}"/>
                </a:ext>
              </a:extLst>
            </p:cNvPr>
            <p:cNvSpPr txBox="1"/>
            <p:nvPr/>
          </p:nvSpPr>
          <p:spPr>
            <a:xfrm>
              <a:off x="1859822" y="3305465"/>
              <a:ext cx="7063152" cy="461665"/>
            </a:xfrm>
            <a:prstGeom prst="rect">
              <a:avLst/>
            </a:prstGeom>
            <a:grpFill/>
          </p:spPr>
          <p:txBody>
            <a:bodyPr wrap="none" rtlCol="0">
              <a:spAutoFit/>
              <a:scene3d>
                <a:camera prst="orthographicFront"/>
                <a:lightRig rig="threePt" dir="t"/>
              </a:scene3d>
              <a:sp3d contourW="12700"/>
            </a:bodyPr>
            <a:lstStyle/>
            <a:p>
              <a:r>
                <a:rPr lang="en-US" altLang="zh-CN" sz="2400" b="1">
                  <a:solidFill>
                    <a:srgbClr val="0F1D38"/>
                  </a:solidFill>
                  <a:latin typeface="Tahoma" panose="020B0604030504040204" pitchFamily="34" charset="0"/>
                  <a:ea typeface="Tahoma" panose="020B0604030504040204" pitchFamily="34" charset="0"/>
                  <a:cs typeface="Tahoma" panose="020B0604030504040204" pitchFamily="34" charset="0"/>
                </a:rPr>
                <a:t>Vận dụng kiểu câu kể Ai làm gì? vào bài viết.</a:t>
              </a:r>
              <a:endParaRPr lang="zh-CN" altLang="en-US" sz="2400" b="1" dirty="0">
                <a:solidFill>
                  <a:srgbClr val="0F1D38"/>
                </a:solidFill>
                <a:latin typeface="Tahoma" panose="020B0604030504040204" pitchFamily="34" charset="0"/>
                <a:ea typeface="Microsoft YaHei UI" panose="020B0503020204020204" pitchFamily="34" charset="-122"/>
                <a:cs typeface="Tahoma" panose="020B0604030504040204" pitchFamily="34" charset="0"/>
              </a:endParaRPr>
            </a:p>
          </p:txBody>
        </p:sp>
      </p:grpSp>
      <p:pic>
        <p:nvPicPr>
          <p:cNvPr id="11" name="Picture 10">
            <a:extLst>
              <a:ext uri="{FF2B5EF4-FFF2-40B4-BE49-F238E27FC236}">
                <a16:creationId xmlns:a16="http://schemas.microsoft.com/office/drawing/2014/main" id="{4D35B024-0945-4AB1-A98C-6FB3F605DE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7270" y="6449367"/>
            <a:ext cx="436230" cy="436230"/>
          </a:xfrm>
          <a:prstGeom prst="rect">
            <a:avLst/>
          </a:prstGeom>
        </p:spPr>
      </p:pic>
      <p:pic>
        <p:nvPicPr>
          <p:cNvPr id="33" name="Picture 32">
            <a:extLst>
              <a:ext uri="{FF2B5EF4-FFF2-40B4-BE49-F238E27FC236}">
                <a16:creationId xmlns:a16="http://schemas.microsoft.com/office/drawing/2014/main" id="{48C7CBD1-EB41-47BD-B6A6-D3A41114FC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6828" y="6590116"/>
            <a:ext cx="331638" cy="331638"/>
          </a:xfrm>
          <a:prstGeom prst="rect">
            <a:avLst/>
          </a:prstGeom>
        </p:spPr>
      </p:pic>
      <p:pic>
        <p:nvPicPr>
          <p:cNvPr id="34" name="Picture 33">
            <a:extLst>
              <a:ext uri="{FF2B5EF4-FFF2-40B4-BE49-F238E27FC236}">
                <a16:creationId xmlns:a16="http://schemas.microsoft.com/office/drawing/2014/main" id="{3A760A98-FEBC-417E-9354-A500889309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2068" y="6122042"/>
            <a:ext cx="829752" cy="829752"/>
          </a:xfrm>
          <a:prstGeom prst="rect">
            <a:avLst/>
          </a:prstGeom>
        </p:spPr>
      </p:pic>
    </p:spTree>
    <p:extLst>
      <p:ext uri="{BB962C8B-B14F-4D97-AF65-F5344CB8AC3E}">
        <p14:creationId xmlns:p14="http://schemas.microsoft.com/office/powerpoint/2010/main" val="92250308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anim calcmode="lin" valueType="num">
                                      <p:cBhvr>
                                        <p:cTn id="8" dur="250" fill="hold"/>
                                        <p:tgtEl>
                                          <p:spTgt spid="48"/>
                                        </p:tgtEl>
                                        <p:attrNameLst>
                                          <p:attrName>ppt_x</p:attrName>
                                        </p:attrNameLst>
                                      </p:cBhvr>
                                      <p:tavLst>
                                        <p:tav tm="0">
                                          <p:val>
                                            <p:strVal val="#ppt_x"/>
                                          </p:val>
                                        </p:tav>
                                        <p:tav tm="100000">
                                          <p:val>
                                            <p:strVal val="#ppt_x"/>
                                          </p:val>
                                        </p:tav>
                                      </p:tavLst>
                                    </p:anim>
                                    <p:anim calcmode="lin" valueType="num">
                                      <p:cBhvr>
                                        <p:cTn id="9" dur="25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anim calcmode="lin" valueType="num">
                                      <p:cBhvr>
                                        <p:cTn id="14" dur="250" fill="hold"/>
                                        <p:tgtEl>
                                          <p:spTgt spid="53"/>
                                        </p:tgtEl>
                                        <p:attrNameLst>
                                          <p:attrName>ppt_x</p:attrName>
                                        </p:attrNameLst>
                                      </p:cBhvr>
                                      <p:tavLst>
                                        <p:tav tm="0">
                                          <p:val>
                                            <p:strVal val="#ppt_x"/>
                                          </p:val>
                                        </p:tav>
                                        <p:tav tm="100000">
                                          <p:val>
                                            <p:strVal val="#ppt_x"/>
                                          </p:val>
                                        </p:tav>
                                      </p:tavLst>
                                    </p:anim>
                                    <p:anim calcmode="lin" valueType="num">
                                      <p:cBhvr>
                                        <p:cTn id="15" dur="25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250"/>
                                        <p:tgtEl>
                                          <p:spTgt spid="58"/>
                                        </p:tgtEl>
                                      </p:cBhvr>
                                    </p:animEffect>
                                    <p:anim calcmode="lin" valueType="num">
                                      <p:cBhvr>
                                        <p:cTn id="20" dur="250" fill="hold"/>
                                        <p:tgtEl>
                                          <p:spTgt spid="58"/>
                                        </p:tgtEl>
                                        <p:attrNameLst>
                                          <p:attrName>ppt_x</p:attrName>
                                        </p:attrNameLst>
                                      </p:cBhvr>
                                      <p:tavLst>
                                        <p:tav tm="0">
                                          <p:val>
                                            <p:strVal val="#ppt_x"/>
                                          </p:val>
                                        </p:tav>
                                        <p:tav tm="100000">
                                          <p:val>
                                            <p:strVal val="#ppt_x"/>
                                          </p:val>
                                        </p:tav>
                                      </p:tavLst>
                                    </p:anim>
                                    <p:anim calcmode="lin" valueType="num">
                                      <p:cBhvr>
                                        <p:cTn id="21" dur="250" fill="hold"/>
                                        <p:tgtEl>
                                          <p:spTgt spid="58"/>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22" presetClass="entr" presetSubtype="8" fill="hold"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500"/>
                                        <p:tgtEl>
                                          <p:spTgt spid="61"/>
                                        </p:tgtEl>
                                      </p:cBhvr>
                                    </p:animEffect>
                                  </p:childTnLst>
                                </p:cTn>
                              </p:par>
                            </p:childTnLst>
                          </p:cTn>
                        </p:par>
                        <p:par>
                          <p:cTn id="26" fill="hold">
                            <p:stCondLst>
                              <p:cond delay="1250"/>
                            </p:stCondLst>
                            <p:childTnLst>
                              <p:par>
                                <p:cTn id="27" presetID="22" presetClass="entr" presetSubtype="8" fill="hold" nodeType="after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wipe(left)">
                                      <p:cBhvr>
                                        <p:cTn id="29" dur="500"/>
                                        <p:tgtEl>
                                          <p:spTgt spid="79"/>
                                        </p:tgtEl>
                                      </p:cBhvr>
                                    </p:animEffect>
                                  </p:childTnLst>
                                </p:cTn>
                              </p:par>
                            </p:childTnLst>
                          </p:cTn>
                        </p:par>
                        <p:par>
                          <p:cTn id="30" fill="hold">
                            <p:stCondLst>
                              <p:cond delay="1750"/>
                            </p:stCondLst>
                            <p:childTnLst>
                              <p:par>
                                <p:cTn id="31" presetID="22" presetClass="entr" presetSubtype="8" fill="hold" nodeType="after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wipe(left)">
                                      <p:cBhvr>
                                        <p:cTn id="33"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C1570-EFA5-4886-A9E5-B4540CB4AAF3}"/>
              </a:ext>
            </a:extLst>
          </p:cNvPr>
          <p:cNvSpPr/>
          <p:nvPr/>
        </p:nvSpPr>
        <p:spPr>
          <a:xfrm>
            <a:off x="1009650" y="616884"/>
            <a:ext cx="10172700" cy="5716565"/>
          </a:xfrm>
          <a:prstGeom prst="rect">
            <a:avLst/>
          </a:prstGeom>
          <a:solidFill>
            <a:schemeClr val="bg1">
              <a:alpha val="66000"/>
            </a:schemeClr>
          </a:solidFill>
        </p:spPr>
        <p:txBody>
          <a:bodyPr wrap="square">
            <a:spAutoFit/>
          </a:bodyPr>
          <a:lstStyle/>
          <a:p>
            <a:pPr algn="just">
              <a:lnSpc>
                <a:spcPct val="150000"/>
              </a:lnSpc>
            </a:pP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1. Tìm những câu kể </a:t>
            </a:r>
            <a:r>
              <a:rPr lang="en-US" sz="36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 trong đoạn văn sau:</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	Cuộc sống quê tôi gắn bó với cây cọ. Cha tôi làm cho tôi chiếc chổi cọ để quét nhà, quét sân. Mẹ đựng hạt giống cây móm lá cọ, treo lên gác bếp để gieo cấy mùa sau. Chị tôi đan nón lá cọ, lại biết đan cả mành cọ và làn cọ xuất khẩu.</a:t>
            </a:r>
          </a:p>
          <a:p>
            <a:pPr algn="r">
              <a:lnSpc>
                <a:spcPct val="150000"/>
              </a:lnSpc>
            </a:pPr>
            <a:r>
              <a:rPr lang="en-US" sz="32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a:solidFill>
                  <a:srgbClr val="002060"/>
                </a:solidFill>
                <a:latin typeface="Tahoma" panose="020B0604030504040204" pitchFamily="34" charset="0"/>
                <a:ea typeface="Tahoma" panose="020B0604030504040204" pitchFamily="34" charset="0"/>
                <a:cs typeface="Tahoma" panose="020B0604030504040204" pitchFamily="34" charset="0"/>
              </a:rPr>
              <a:t>NGUYỄN THÁI VẬN</a:t>
            </a:r>
          </a:p>
        </p:txBody>
      </p:sp>
      <p:sp>
        <p:nvSpPr>
          <p:cNvPr id="3" name="Rectangle 2">
            <a:extLst>
              <a:ext uri="{FF2B5EF4-FFF2-40B4-BE49-F238E27FC236}">
                <a16:creationId xmlns:a16="http://schemas.microsoft.com/office/drawing/2014/main" id="{558E6651-60DC-427B-A5C0-150A73B7B45C}"/>
              </a:ext>
            </a:extLst>
          </p:cNvPr>
          <p:cNvSpPr/>
          <p:nvPr/>
        </p:nvSpPr>
        <p:spPr>
          <a:xfrm>
            <a:off x="8000527" y="1618734"/>
            <a:ext cx="1476686" cy="646331"/>
          </a:xfrm>
          <a:prstGeom prst="rect">
            <a:avLst/>
          </a:prstGeom>
        </p:spPr>
        <p:txBody>
          <a:bodyPr wrap="none">
            <a:spAutoFit/>
          </a:bodyPr>
          <a:lstStyle/>
          <a:p>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cây cọ</a:t>
            </a:r>
            <a:endParaRPr lang="en-US" sz="360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7260AA92-9C66-4447-A551-5A421A5D8F28}"/>
                  </a:ext>
                </a:extLst>
              </p:cNvPr>
              <p:cNvGraphicFramePr>
                <a:graphicFrameLocks noChangeAspect="1"/>
              </p:cNvGraphicFramePr>
              <p:nvPr>
                <p:extLst>
                  <p:ext uri="{D42A27DB-BD31-4B8C-83A1-F6EECF244321}">
                    <p14:modId xmlns:p14="http://schemas.microsoft.com/office/powerpoint/2010/main" val="684597340"/>
                  </p:ext>
                </p:extLst>
              </p:nvPr>
            </p:nvGraphicFramePr>
            <p:xfrm>
              <a:off x="6841068" y="191176"/>
              <a:ext cx="592667" cy="333375"/>
            </p:xfrm>
            <a:graphic>
              <a:graphicData uri="http://schemas.microsoft.com/office/powerpoint/2016/slidezoom">
                <pslz:sldZm>
                  <pslz:sldZmObj sldId="328" cId="1297145390">
                    <pslz:zmPr id="{39834B7F-DF9F-42FB-9B3B-F1ADE5A8E27B}" returnToParent="0" transitionDur="1000">
                      <p166:blipFill xmlns:p166="http://schemas.microsoft.com/office/powerpoint/2016/6/main">
                        <a:blip r:embed="rId3"/>
                        <a:stretch>
                          <a:fillRect/>
                        </a:stretch>
                      </p166:blipFill>
                      <p166:spPr xmlns:p166="http://schemas.microsoft.com/office/powerpoint/2016/6/main">
                        <a:xfrm>
                          <a:off x="0" y="0"/>
                          <a:ext cx="592667" cy="333375"/>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7260AA92-9C66-4447-A551-5A421A5D8F28}"/>
                  </a:ext>
                </a:extLst>
              </p:cNvPr>
              <p:cNvPicPr>
                <a:picLocks noGrp="1" noRot="1" noChangeAspect="1" noMove="1" noResize="1" noEditPoints="1" noAdjustHandles="1" noChangeArrowheads="1" noChangeShapeType="1"/>
              </p:cNvPicPr>
              <p:nvPr/>
            </p:nvPicPr>
            <p:blipFill>
              <a:blip r:embed="rId5"/>
              <a:stretch>
                <a:fillRect/>
              </a:stretch>
            </p:blipFill>
            <p:spPr>
              <a:xfrm>
                <a:off x="6841068" y="191176"/>
                <a:ext cx="592667" cy="333375"/>
              </a:xfrm>
              <a:prstGeom prst="rect">
                <a:avLst/>
              </a:prstGeom>
              <a:ln w="3175">
                <a:solidFill>
                  <a:prstClr val="ltGray"/>
                </a:solidFill>
              </a:ln>
            </p:spPr>
          </p:pic>
        </mc:Fallback>
      </mc:AlternateContent>
    </p:spTree>
    <p:extLst>
      <p:ext uri="{BB962C8B-B14F-4D97-AF65-F5344CB8AC3E}">
        <p14:creationId xmlns:p14="http://schemas.microsoft.com/office/powerpoint/2010/main" val="36869260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80000" fill="hold" nodeType="afterEffect">
                                  <p:stCondLst>
                                    <p:cond delay="0"/>
                                  </p:stCondLst>
                                  <p:iterate type="wd">
                                    <p:tmPct val="11000"/>
                                  </p:iterate>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par>
                                <p:cTn id="14" presetID="3" presetClass="entr" presetSubtype="10"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2" presetClass="entr" presetSubtype="2"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6" presetClass="path" presetSubtype="0" accel="50000" decel="50000" fill="hold" grpId="0" nodeType="clickEffect">
                                  <p:stCondLst>
                                    <p:cond delay="0"/>
                                  </p:stCondLst>
                                  <p:childTnLst>
                                    <p:animMotion origin="layout" path="M 3.125E-6 -1.85185E-6 L -0.23763 -0.23125 " pathEditMode="relative" rAng="0" ptsTypes="AA">
                                      <p:cBhvr>
                                        <p:cTn id="24" dur="2000" fill="hold"/>
                                        <p:tgtEl>
                                          <p:spTgt spid="3"/>
                                        </p:tgtEl>
                                        <p:attrNameLst>
                                          <p:attrName>ppt_x</p:attrName>
                                          <p:attrName>ppt_y</p:attrName>
                                        </p:attrNameLst>
                                      </p:cBhvr>
                                      <p:rCtr x="-11888" y="-1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B60E09-07A3-4A2E-AADF-1479087E6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453230"/>
            <a:ext cx="3955553" cy="3955553"/>
          </a:xfrm>
          <a:prstGeom prst="rect">
            <a:avLst/>
          </a:prstGeom>
        </p:spPr>
      </p:pic>
      <p:pic>
        <p:nvPicPr>
          <p:cNvPr id="11" name="Picture 10">
            <a:extLst>
              <a:ext uri="{FF2B5EF4-FFF2-40B4-BE49-F238E27FC236}">
                <a16:creationId xmlns:a16="http://schemas.microsoft.com/office/drawing/2014/main" id="{B3012A84-3DA4-42F9-812F-FB714653D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998" y="479719"/>
            <a:ext cx="2949281" cy="2949281"/>
          </a:xfrm>
          <a:prstGeom prst="rect">
            <a:avLst/>
          </a:prstGeom>
        </p:spPr>
      </p:pic>
      <p:pic>
        <p:nvPicPr>
          <p:cNvPr id="9" name="Picture 8">
            <a:extLst>
              <a:ext uri="{FF2B5EF4-FFF2-40B4-BE49-F238E27FC236}">
                <a16:creationId xmlns:a16="http://schemas.microsoft.com/office/drawing/2014/main" id="{4CE06628-16F0-45A7-8CF6-8326069FE1A2}"/>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4819650" y="3772785"/>
            <a:ext cx="3619500" cy="3619500"/>
          </a:xfrm>
          <a:prstGeom prst="rect">
            <a:avLst/>
          </a:prstGeom>
        </p:spPr>
      </p:pic>
      <p:sp>
        <p:nvSpPr>
          <p:cNvPr id="2" name="Rectangle 1">
            <a:extLst>
              <a:ext uri="{FF2B5EF4-FFF2-40B4-BE49-F238E27FC236}">
                <a16:creationId xmlns:a16="http://schemas.microsoft.com/office/drawing/2014/main" id="{16127227-0BC5-43FD-8E43-E839D7A73FF0}"/>
              </a:ext>
            </a:extLst>
          </p:cNvPr>
          <p:cNvSpPr/>
          <p:nvPr/>
        </p:nvSpPr>
        <p:spPr>
          <a:xfrm>
            <a:off x="342900" y="276217"/>
            <a:ext cx="11482464" cy="1077218"/>
          </a:xfrm>
          <a:prstGeom prst="rect">
            <a:avLst/>
          </a:prstGeom>
          <a:solidFill>
            <a:schemeClr val="bg1">
              <a:alpha val="76000"/>
            </a:schemeClr>
          </a:solidFill>
        </p:spPr>
        <p:txBody>
          <a:bodyPr wrap="square">
            <a:spAutoFit/>
          </a:bodyPr>
          <a:lstStyle/>
          <a:p>
            <a:pPr algn="just"/>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cây cọ</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(cây kè): </a:t>
            </a:r>
            <a:r>
              <a:rPr lang="vi-VN" sz="3200">
                <a:solidFill>
                  <a:srgbClr val="002060"/>
                </a:solidFill>
                <a:latin typeface="Tahoma" panose="020B0604030504040204" pitchFamily="34" charset="0"/>
                <a:ea typeface="Tahoma" panose="020B0604030504040204" pitchFamily="34" charset="0"/>
                <a:cs typeface="Tahoma" panose="020B0604030504040204" pitchFamily="34" charset="0"/>
              </a:rPr>
              <a:t>cây cao, thuộc họ dừa, lá hình quạt, mọc thành chùm ở ngọn, thường dùng để lợp nhà, làm nón</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id="{2DB9033E-B936-47F3-9BA7-ED1F0F4869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931" y="1067685"/>
            <a:ext cx="6324600" cy="6324600"/>
          </a:xfrm>
          <a:prstGeom prst="rect">
            <a:avLst/>
          </a:prstGeom>
          <a:effectLst>
            <a:innerShdw blurRad="114300">
              <a:prstClr val="black"/>
            </a:innerShdw>
          </a:effectLst>
        </p:spPr>
      </p:pic>
      <p:sp>
        <p:nvSpPr>
          <p:cNvPr id="6" name="Rectangle 5">
            <a:extLst>
              <a:ext uri="{FF2B5EF4-FFF2-40B4-BE49-F238E27FC236}">
                <a16:creationId xmlns:a16="http://schemas.microsoft.com/office/drawing/2014/main" id="{D1C69176-EF53-4C78-80F2-3043F82110E1}"/>
              </a:ext>
            </a:extLst>
          </p:cNvPr>
          <p:cNvSpPr/>
          <p:nvPr/>
        </p:nvSpPr>
        <p:spPr>
          <a:xfrm>
            <a:off x="2460374" y="5651212"/>
            <a:ext cx="1671714"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lá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001AB016-6416-490E-B541-6E1A4C3BCA8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592462" y="782118"/>
            <a:ext cx="5465608" cy="5253814"/>
          </a:xfrm>
          <a:prstGeom prst="rect">
            <a:avLst/>
          </a:prstGeom>
          <a:effectLst>
            <a:innerShdw blurRad="114300">
              <a:prstClr val="black"/>
            </a:innerShdw>
          </a:effectLst>
        </p:spPr>
      </p:pic>
      <p:sp>
        <p:nvSpPr>
          <p:cNvPr id="8" name="Rectangle 7">
            <a:extLst>
              <a:ext uri="{FF2B5EF4-FFF2-40B4-BE49-F238E27FC236}">
                <a16:creationId xmlns:a16="http://schemas.microsoft.com/office/drawing/2014/main" id="{0D414FFE-1588-4FD9-9B8C-9D38C4CA20D0}"/>
              </a:ext>
            </a:extLst>
          </p:cNvPr>
          <p:cNvSpPr/>
          <p:nvPr/>
        </p:nvSpPr>
        <p:spPr>
          <a:xfrm>
            <a:off x="7944141" y="5651212"/>
            <a:ext cx="276225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nón lá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F629E66F-6A10-445D-8316-752901903FF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3836542">
            <a:off x="-1976092" y="3930003"/>
            <a:ext cx="931309" cy="931309"/>
          </a:xfrm>
          <a:prstGeom prst="rect">
            <a:avLst/>
          </a:prstGeom>
          <a:effectLst>
            <a:innerShdw blurRad="114300">
              <a:prstClr val="black"/>
            </a:innerShdw>
          </a:effectLst>
        </p:spPr>
      </p:pic>
      <p:sp>
        <p:nvSpPr>
          <p:cNvPr id="13" name="Rectangle 12">
            <a:extLst>
              <a:ext uri="{FF2B5EF4-FFF2-40B4-BE49-F238E27FC236}">
                <a16:creationId xmlns:a16="http://schemas.microsoft.com/office/drawing/2014/main" id="{A8645F9D-7B94-4DC8-9020-9383A4936E59}"/>
              </a:ext>
            </a:extLst>
          </p:cNvPr>
          <p:cNvSpPr/>
          <p:nvPr/>
        </p:nvSpPr>
        <p:spPr>
          <a:xfrm>
            <a:off x="2077031" y="7493380"/>
            <a:ext cx="243840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chổi cọ</a:t>
            </a:r>
          </a:p>
        </p:txBody>
      </p:sp>
      <p:pic>
        <p:nvPicPr>
          <p:cNvPr id="14" name="Picture 13">
            <a:extLst>
              <a:ext uri="{FF2B5EF4-FFF2-40B4-BE49-F238E27FC236}">
                <a16:creationId xmlns:a16="http://schemas.microsoft.com/office/drawing/2014/main" id="{43447555-41EF-439C-A92F-E90AF8A8A4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089042">
            <a:off x="13320561" y="2063760"/>
            <a:ext cx="837891" cy="1117188"/>
          </a:xfrm>
          <a:prstGeom prst="rect">
            <a:avLst/>
          </a:prstGeom>
          <a:effectLst>
            <a:innerShdw blurRad="114300">
              <a:prstClr val="black"/>
            </a:innerShdw>
          </a:effectLst>
        </p:spPr>
      </p:pic>
      <p:sp>
        <p:nvSpPr>
          <p:cNvPr id="15" name="Rectangle 14">
            <a:extLst>
              <a:ext uri="{FF2B5EF4-FFF2-40B4-BE49-F238E27FC236}">
                <a16:creationId xmlns:a16="http://schemas.microsoft.com/office/drawing/2014/main" id="{00DA1BEF-598A-4C3A-870C-F24AE0F5D07B}"/>
              </a:ext>
            </a:extLst>
          </p:cNvPr>
          <p:cNvSpPr/>
          <p:nvPr/>
        </p:nvSpPr>
        <p:spPr>
          <a:xfrm>
            <a:off x="7676571" y="7726777"/>
            <a:ext cx="276225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mành cọ</a:t>
            </a:r>
          </a:p>
        </p:txBody>
      </p:sp>
    </p:spTree>
    <p:extLst>
      <p:ext uri="{BB962C8B-B14F-4D97-AF65-F5344CB8AC3E}">
        <p14:creationId xmlns:p14="http://schemas.microsoft.com/office/powerpoint/2010/main" val="12971453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20D8C-5F42-48C9-A710-CAD79B617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V="1">
            <a:off x="-1024183" y="-582549"/>
            <a:ext cx="5111824" cy="5111824"/>
          </a:xfrm>
          <a:prstGeom prst="rect">
            <a:avLst/>
          </a:prstGeom>
        </p:spPr>
      </p:pic>
      <p:pic>
        <p:nvPicPr>
          <p:cNvPr id="10" name="Picture 9">
            <a:extLst>
              <a:ext uri="{FF2B5EF4-FFF2-40B4-BE49-F238E27FC236}">
                <a16:creationId xmlns:a16="http://schemas.microsoft.com/office/drawing/2014/main" id="{DFF62AE7-00E9-4F9B-9793-388B9E2A7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295866">
            <a:off x="8655116" y="-238162"/>
            <a:ext cx="4385046" cy="4385044"/>
          </a:xfrm>
          <a:prstGeom prst="rect">
            <a:avLst/>
          </a:prstGeom>
        </p:spPr>
      </p:pic>
      <p:pic>
        <p:nvPicPr>
          <p:cNvPr id="9" name="Picture 8">
            <a:extLst>
              <a:ext uri="{FF2B5EF4-FFF2-40B4-BE49-F238E27FC236}">
                <a16:creationId xmlns:a16="http://schemas.microsoft.com/office/drawing/2014/main" id="{B6C22C5C-B003-47EE-9E71-DEF46F7D1578}"/>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249306" y="2023407"/>
            <a:ext cx="4879570" cy="4879570"/>
          </a:xfrm>
          <a:prstGeom prst="rect">
            <a:avLst/>
          </a:prstGeom>
        </p:spPr>
      </p:pic>
      <p:pic>
        <p:nvPicPr>
          <p:cNvPr id="5" name="Picture 4">
            <a:extLst>
              <a:ext uri="{FF2B5EF4-FFF2-40B4-BE49-F238E27FC236}">
                <a16:creationId xmlns:a16="http://schemas.microsoft.com/office/drawing/2014/main" id="{2DB9033E-B936-47F3-9BA7-ED1F0F48690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0864" y="349504"/>
            <a:ext cx="5244294" cy="5244292"/>
          </a:xfrm>
          <a:prstGeom prst="rect">
            <a:avLst/>
          </a:prstGeom>
          <a:effectLst>
            <a:innerShdw blurRad="114300">
              <a:prstClr val="black"/>
            </a:innerShdw>
          </a:effectLst>
        </p:spPr>
      </p:pic>
      <p:sp>
        <p:nvSpPr>
          <p:cNvPr id="6" name="Rectangle 5">
            <a:extLst>
              <a:ext uri="{FF2B5EF4-FFF2-40B4-BE49-F238E27FC236}">
                <a16:creationId xmlns:a16="http://schemas.microsoft.com/office/drawing/2014/main" id="{D1C69176-EF53-4C78-80F2-3043F82110E1}"/>
              </a:ext>
            </a:extLst>
          </p:cNvPr>
          <p:cNvSpPr/>
          <p:nvPr/>
        </p:nvSpPr>
        <p:spPr>
          <a:xfrm>
            <a:off x="2453811" y="5739055"/>
            <a:ext cx="243840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chổi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001AB016-6416-490E-B541-6E1A4C3BC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9053" y="349504"/>
            <a:ext cx="3951911" cy="5269213"/>
          </a:xfrm>
          <a:prstGeom prst="rect">
            <a:avLst/>
          </a:prstGeom>
          <a:effectLst>
            <a:innerShdw blurRad="114300">
              <a:prstClr val="black"/>
            </a:innerShdw>
          </a:effectLst>
        </p:spPr>
      </p:pic>
      <p:sp>
        <p:nvSpPr>
          <p:cNvPr id="8" name="Rectangle 7">
            <a:extLst>
              <a:ext uri="{FF2B5EF4-FFF2-40B4-BE49-F238E27FC236}">
                <a16:creationId xmlns:a16="http://schemas.microsoft.com/office/drawing/2014/main" id="{0D414FFE-1588-4FD9-9B8C-9D38C4CA20D0}"/>
              </a:ext>
            </a:extLst>
          </p:cNvPr>
          <p:cNvSpPr/>
          <p:nvPr/>
        </p:nvSpPr>
        <p:spPr>
          <a:xfrm>
            <a:off x="7596799" y="5812342"/>
            <a:ext cx="2762250" cy="769441"/>
          </a:xfrm>
          <a:prstGeom prst="rect">
            <a:avLst/>
          </a:prstGeom>
        </p:spPr>
        <p:txBody>
          <a:bodyPr wrap="square">
            <a:spAutoFit/>
          </a:bodyPr>
          <a:lstStyle/>
          <a:p>
            <a:pPr algn="ctr"/>
            <a:r>
              <a:rPr lang="en-US" sz="4400">
                <a:solidFill>
                  <a:srgbClr val="C00000"/>
                </a:solidFill>
                <a:latin typeface="Tahoma" panose="020B0604030504040204" pitchFamily="34" charset="0"/>
                <a:ea typeface="Tahoma" panose="020B0604030504040204" pitchFamily="34" charset="0"/>
                <a:cs typeface="Tahoma" panose="020B0604030504040204" pitchFamily="34" charset="0"/>
              </a:rPr>
              <a:t>mành cọ</a:t>
            </a:r>
            <a:endParaRPr 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377A4625-50FA-4A8D-8470-2C73F86F1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358362">
            <a:off x="-2589234" y="4941805"/>
            <a:ext cx="1741073" cy="1741073"/>
          </a:xfrm>
          <a:prstGeom prst="rect">
            <a:avLst/>
          </a:prstGeom>
          <a:effectLst>
            <a:innerShdw blurRad="114300">
              <a:prstClr val="black"/>
            </a:innerShdw>
          </a:effectLst>
        </p:spPr>
      </p:pic>
      <p:sp>
        <p:nvSpPr>
          <p:cNvPr id="12" name="Rectangle 11">
            <a:extLst>
              <a:ext uri="{FF2B5EF4-FFF2-40B4-BE49-F238E27FC236}">
                <a16:creationId xmlns:a16="http://schemas.microsoft.com/office/drawing/2014/main" id="{8A6CA11C-8172-4EC8-8148-16411BB88728}"/>
              </a:ext>
            </a:extLst>
          </p:cNvPr>
          <p:cNvSpPr/>
          <p:nvPr/>
        </p:nvSpPr>
        <p:spPr>
          <a:xfrm>
            <a:off x="2715364" y="11799694"/>
            <a:ext cx="1671714"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lá cọ</a:t>
            </a:r>
          </a:p>
        </p:txBody>
      </p:sp>
      <p:pic>
        <p:nvPicPr>
          <p:cNvPr id="13" name="Picture 12">
            <a:extLst>
              <a:ext uri="{FF2B5EF4-FFF2-40B4-BE49-F238E27FC236}">
                <a16:creationId xmlns:a16="http://schemas.microsoft.com/office/drawing/2014/main" id="{A9AEC9E8-6CDE-488C-BA4D-D0C5B3C2B2C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rot="3670927">
            <a:off x="12684258" y="922697"/>
            <a:ext cx="2146501" cy="2063323"/>
          </a:xfrm>
          <a:prstGeom prst="rect">
            <a:avLst/>
          </a:prstGeom>
          <a:effectLst>
            <a:innerShdw blurRad="114300">
              <a:prstClr val="black"/>
            </a:innerShdw>
          </a:effectLst>
        </p:spPr>
      </p:pic>
      <p:sp>
        <p:nvSpPr>
          <p:cNvPr id="14" name="Rectangle 13">
            <a:extLst>
              <a:ext uri="{FF2B5EF4-FFF2-40B4-BE49-F238E27FC236}">
                <a16:creationId xmlns:a16="http://schemas.microsoft.com/office/drawing/2014/main" id="{2C0311CB-5BE5-4990-BCE5-E6D28051C7DD}"/>
              </a:ext>
            </a:extLst>
          </p:cNvPr>
          <p:cNvSpPr/>
          <p:nvPr/>
        </p:nvSpPr>
        <p:spPr>
          <a:xfrm>
            <a:off x="8199131" y="11799694"/>
            <a:ext cx="2762250" cy="769441"/>
          </a:xfrm>
          <a:prstGeom prst="rect">
            <a:avLst/>
          </a:prstGeom>
        </p:spPr>
        <p:txBody>
          <a:bodyPr wrap="square">
            <a:spAutoFit/>
          </a:bodyPr>
          <a:lstStyle/>
          <a:p>
            <a:pPr algn="ctr"/>
            <a:r>
              <a:rPr lang="en-US" sz="4400">
                <a:solidFill>
                  <a:srgbClr val="E6E6E6"/>
                </a:solidFill>
                <a:latin typeface="Tahoma" panose="020B0604030504040204" pitchFamily="34" charset="0"/>
                <a:ea typeface="Tahoma" panose="020B0604030504040204" pitchFamily="34" charset="0"/>
                <a:cs typeface="Tahoma" panose="020B0604030504040204" pitchFamily="34" charset="0"/>
              </a:rPr>
              <a:t>nón lá cọ</a:t>
            </a:r>
          </a:p>
        </p:txBody>
      </p:sp>
      <p:sp>
        <p:nvSpPr>
          <p:cNvPr id="15" name="Rectangle 14">
            <a:extLst>
              <a:ext uri="{FF2B5EF4-FFF2-40B4-BE49-F238E27FC236}">
                <a16:creationId xmlns:a16="http://schemas.microsoft.com/office/drawing/2014/main" id="{D9996B1C-E26F-4AB5-8CAF-800C505FA88A}"/>
              </a:ext>
            </a:extLst>
          </p:cNvPr>
          <p:cNvSpPr/>
          <p:nvPr/>
        </p:nvSpPr>
        <p:spPr>
          <a:xfrm>
            <a:off x="354768" y="-1435384"/>
            <a:ext cx="11482464" cy="1077218"/>
          </a:xfrm>
          <a:prstGeom prst="rect">
            <a:avLst/>
          </a:prstGeom>
        </p:spPr>
        <p:txBody>
          <a:bodyPr wrap="square">
            <a:spAutoFit/>
          </a:bodyPr>
          <a:lstStyle/>
          <a:p>
            <a:pPr algn="just"/>
            <a:r>
              <a:rPr lang="en-US" sz="3200">
                <a:solidFill>
                  <a:srgbClr val="E6E6E6"/>
                </a:solidFill>
                <a:latin typeface="Tahoma" panose="020B0604030504040204" pitchFamily="34" charset="0"/>
                <a:ea typeface="Tahoma" panose="020B0604030504040204" pitchFamily="34" charset="0"/>
                <a:cs typeface="Tahoma" panose="020B0604030504040204" pitchFamily="34" charset="0"/>
              </a:rPr>
              <a:t>cây cọ (cây kè): </a:t>
            </a:r>
            <a:r>
              <a:rPr lang="vi-VN" sz="3200">
                <a:solidFill>
                  <a:srgbClr val="E6E6E6"/>
                </a:solidFill>
                <a:latin typeface="Tahoma" panose="020B0604030504040204" pitchFamily="34" charset="0"/>
                <a:ea typeface="Tahoma" panose="020B0604030504040204" pitchFamily="34" charset="0"/>
                <a:cs typeface="Tahoma" panose="020B0604030504040204" pitchFamily="34" charset="0"/>
              </a:rPr>
              <a:t>cây cao, thuộc họ dừa, lá hình quạt, mọc thành chùm ở ngọn, thường dùng để lợp nhà, làm nón</a:t>
            </a:r>
            <a:r>
              <a:rPr lang="en-US" sz="3200">
                <a:solidFill>
                  <a:srgbClr val="E6E6E6"/>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7107985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08CFC2-59DC-45D3-A01C-AC12B09929B7}"/>
              </a:ext>
            </a:extLst>
          </p:cNvPr>
          <p:cNvSpPr/>
          <p:nvPr/>
        </p:nvSpPr>
        <p:spPr>
          <a:xfrm>
            <a:off x="9608457" y="1625600"/>
            <a:ext cx="1538514" cy="5660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3031C1-A4B0-4903-96AE-2B92F56CA364}"/>
              </a:ext>
            </a:extLst>
          </p:cNvPr>
          <p:cNvSpPr/>
          <p:nvPr/>
        </p:nvSpPr>
        <p:spPr>
          <a:xfrm>
            <a:off x="1009649" y="2438400"/>
            <a:ext cx="10137321" cy="56605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0B4478-4B76-45F0-B4F2-E12BE84D2692}"/>
              </a:ext>
            </a:extLst>
          </p:cNvPr>
          <p:cNvSpPr/>
          <p:nvPr/>
        </p:nvSpPr>
        <p:spPr>
          <a:xfrm>
            <a:off x="1009648" y="3302001"/>
            <a:ext cx="10137321" cy="566057"/>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BA4C4D-1901-4697-8BDE-8367635A0AA6}"/>
              </a:ext>
            </a:extLst>
          </p:cNvPr>
          <p:cNvSpPr/>
          <p:nvPr/>
        </p:nvSpPr>
        <p:spPr>
          <a:xfrm>
            <a:off x="980620" y="4095638"/>
            <a:ext cx="5492752" cy="566057"/>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8ACFC8-C3ED-44DF-AF5A-597B2F8CDD30}"/>
              </a:ext>
            </a:extLst>
          </p:cNvPr>
          <p:cNvSpPr/>
          <p:nvPr/>
        </p:nvSpPr>
        <p:spPr>
          <a:xfrm>
            <a:off x="6473372" y="4095638"/>
            <a:ext cx="4708978" cy="566057"/>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7E9544-A72A-4F8A-AD1C-E9B6F221BFC1}"/>
              </a:ext>
            </a:extLst>
          </p:cNvPr>
          <p:cNvSpPr/>
          <p:nvPr/>
        </p:nvSpPr>
        <p:spPr>
          <a:xfrm>
            <a:off x="1009647" y="4918303"/>
            <a:ext cx="9222923" cy="566057"/>
          </a:xfrm>
          <a:prstGeom prst="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33C1570-EFA5-4886-A9E5-B4540CB4AAF3}"/>
              </a:ext>
            </a:extLst>
          </p:cNvPr>
          <p:cNvSpPr/>
          <p:nvPr/>
        </p:nvSpPr>
        <p:spPr>
          <a:xfrm>
            <a:off x="1009650" y="616884"/>
            <a:ext cx="10172700" cy="5716565"/>
          </a:xfrm>
          <a:prstGeom prst="rect">
            <a:avLst/>
          </a:prstGeom>
          <a:solidFill>
            <a:schemeClr val="bg1">
              <a:alpha val="66000"/>
            </a:schemeClr>
          </a:solidFill>
        </p:spPr>
        <p:txBody>
          <a:bodyPr wrap="square">
            <a:spAutoFit/>
          </a:bodyPr>
          <a:lstStyle/>
          <a:p>
            <a:pPr algn="just">
              <a:lnSpc>
                <a:spcPct val="150000"/>
              </a:lnSpc>
            </a:pP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1. Tìm những câu kể </a:t>
            </a:r>
            <a:r>
              <a:rPr lang="en-US" sz="36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r>
              <a:rPr lang="en-US" sz="3200">
                <a:solidFill>
                  <a:srgbClr val="C00000"/>
                </a:solidFill>
                <a:latin typeface="Tahoma" panose="020B0604030504040204" pitchFamily="34" charset="0"/>
                <a:ea typeface="Tahoma" panose="020B0604030504040204" pitchFamily="34" charset="0"/>
                <a:cs typeface="Tahoma" panose="020B0604030504040204" pitchFamily="34" charset="0"/>
              </a:rPr>
              <a:t> trong đoạn văn sau:</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	Cuộc sống quê tôi gắn bó với cây cọ. Cha tôi làm cho tôi chiếc chổi cọ để quét nhà, quét sân. Mẹ đựng hạt giống cây móm lá cọ, treo lên gác bếp để gieo cấy mùa sau. Chị tôi đan nón lá cọ, lại biết đan cả mành cọ và làn cọ xuất khẩu.</a:t>
            </a:r>
          </a:p>
          <a:p>
            <a:pPr algn="r">
              <a:lnSpc>
                <a:spcPct val="150000"/>
              </a:lnSpc>
            </a:pPr>
            <a:r>
              <a:rPr lang="en-US" sz="3200" i="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a:solidFill>
                  <a:srgbClr val="002060"/>
                </a:solidFill>
                <a:latin typeface="Tahoma" panose="020B0604030504040204" pitchFamily="34" charset="0"/>
                <a:ea typeface="Tahoma" panose="020B0604030504040204" pitchFamily="34" charset="0"/>
                <a:cs typeface="Tahoma" panose="020B0604030504040204" pitchFamily="34" charset="0"/>
              </a:rPr>
              <a:t>NGUYỄN THÁI VẬN</a:t>
            </a:r>
          </a:p>
        </p:txBody>
      </p:sp>
    </p:spTree>
    <p:extLst>
      <p:ext uri="{BB962C8B-B14F-4D97-AF65-F5344CB8AC3E}">
        <p14:creationId xmlns:p14="http://schemas.microsoft.com/office/powerpoint/2010/main" val="1727573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Horizontal)">
                                      <p:cBhvr>
                                        <p:cTn id="14" dur="500"/>
                                        <p:tgtEl>
                                          <p:spTgt spid="3"/>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Horizontal)">
                                      <p:cBhvr>
                                        <p:cTn id="22" dur="500"/>
                                        <p:tgtEl>
                                          <p:spTgt spid="5"/>
                                        </p:tgtEl>
                                      </p:cBhvr>
                                    </p:animEffect>
                                  </p:childTnLst>
                                </p:cTn>
                              </p:par>
                              <p:par>
                                <p:cTn id="23" presetID="16" presetClass="entr" presetSubtype="4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out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par>
                                <p:cTn id="31" presetID="16" presetClass="entr" presetSubtype="37"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out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227C8E-B376-437C-846F-EF31A4208B93}"/>
              </a:ext>
            </a:extLst>
          </p:cNvPr>
          <p:cNvSpPr/>
          <p:nvPr/>
        </p:nvSpPr>
        <p:spPr>
          <a:xfrm>
            <a:off x="876300" y="230673"/>
            <a:ext cx="10801350" cy="6627327"/>
          </a:xfrm>
          <a:prstGeom prst="rect">
            <a:avLst/>
          </a:prstGeom>
          <a:solidFill>
            <a:schemeClr val="bg1">
              <a:alpha val="66000"/>
            </a:schemeClr>
          </a:solidFill>
        </p:spPr>
        <p:txBody>
          <a:bodyPr wrap="square">
            <a:spAutoFit/>
          </a:bodyPr>
          <a:lstStyle/>
          <a:p>
            <a:pPr algn="just">
              <a:lnSpc>
                <a:spcPct val="150000"/>
              </a:lnSpc>
            </a:pPr>
            <a:r>
              <a:rPr lang="vi-VN" sz="3600">
                <a:solidFill>
                  <a:srgbClr val="C00000"/>
                </a:solidFill>
                <a:latin typeface="Tahoma" panose="020B0604030504040204" pitchFamily="34" charset="0"/>
                <a:ea typeface="Tahoma" panose="020B0604030504040204" pitchFamily="34" charset="0"/>
                <a:cs typeface="Tahoma" panose="020B0604030504040204" pitchFamily="34" charset="0"/>
              </a:rPr>
              <a:t>2. Tìm chủ ngữ và vị ngữ trong mỗi câu vừa tìm được ở bài tập 1.</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a) Cha tôi làm cho tôi chiếc chổi cọ để quét nhà, quét sân. </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b) Mẹ đựng hạt giống cây móm lá cọ, treo lên gác bếp để gieo cấy mùa sau. </a:t>
            </a:r>
          </a:p>
          <a:p>
            <a:pPr algn="just">
              <a:lnSpc>
                <a:spcPct val="150000"/>
              </a:lnSpc>
            </a:pPr>
            <a:r>
              <a:rPr lang="en-US" sz="3600">
                <a:solidFill>
                  <a:srgbClr val="002060"/>
                </a:solidFill>
                <a:latin typeface="Tahoma" panose="020B0604030504040204" pitchFamily="34" charset="0"/>
                <a:ea typeface="Tahoma" panose="020B0604030504040204" pitchFamily="34" charset="0"/>
                <a:cs typeface="Tahoma" panose="020B0604030504040204" pitchFamily="34" charset="0"/>
              </a:rPr>
              <a:t>c) Chị tôi đan nón lá cọ, lại biết đan cả mành cọ và làn cọ xuất khẩu.</a:t>
            </a:r>
          </a:p>
        </p:txBody>
      </p:sp>
      <p:cxnSp>
        <p:nvCxnSpPr>
          <p:cNvPr id="8" name="Straight Connector 7">
            <a:extLst>
              <a:ext uri="{FF2B5EF4-FFF2-40B4-BE49-F238E27FC236}">
                <a16:creationId xmlns:a16="http://schemas.microsoft.com/office/drawing/2014/main" id="{A8C7EC76-09A0-4953-A38F-66F502CA0907}"/>
              </a:ext>
            </a:extLst>
          </p:cNvPr>
          <p:cNvCxnSpPr/>
          <p:nvPr/>
        </p:nvCxnSpPr>
        <p:spPr>
          <a:xfrm flipH="1">
            <a:off x="3120571" y="2061029"/>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2EDBC2-3E11-4817-AA07-11D7EECAEB61}"/>
              </a:ext>
            </a:extLst>
          </p:cNvPr>
          <p:cNvCxnSpPr/>
          <p:nvPr/>
        </p:nvCxnSpPr>
        <p:spPr>
          <a:xfrm>
            <a:off x="1625600" y="2627086"/>
            <a:ext cx="1465943"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2EBFC7-A973-4CF1-B18A-D5BA6E8DB344}"/>
              </a:ext>
            </a:extLst>
          </p:cNvPr>
          <p:cNvCxnSpPr>
            <a:cxnSpLocks/>
          </p:cNvCxnSpPr>
          <p:nvPr/>
        </p:nvCxnSpPr>
        <p:spPr>
          <a:xfrm>
            <a:off x="3309256" y="2641600"/>
            <a:ext cx="8128001"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F5FA3B-026C-4F74-A10D-88F2EAEDDABA}"/>
              </a:ext>
            </a:extLst>
          </p:cNvPr>
          <p:cNvCxnSpPr>
            <a:cxnSpLocks/>
          </p:cNvCxnSpPr>
          <p:nvPr/>
        </p:nvCxnSpPr>
        <p:spPr>
          <a:xfrm flipV="1">
            <a:off x="1006929" y="3429000"/>
            <a:ext cx="1779814"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DEB4A4-E394-4E98-9F65-8F6862EEB67D}"/>
              </a:ext>
            </a:extLst>
          </p:cNvPr>
          <p:cNvCxnSpPr/>
          <p:nvPr/>
        </p:nvCxnSpPr>
        <p:spPr>
          <a:xfrm flipH="1">
            <a:off x="2200167" y="3702958"/>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43F3AC-BFA9-48A8-B9FB-21BEC7C741B7}"/>
              </a:ext>
            </a:extLst>
          </p:cNvPr>
          <p:cNvCxnSpPr/>
          <p:nvPr/>
        </p:nvCxnSpPr>
        <p:spPr>
          <a:xfrm>
            <a:off x="1467195" y="4318462"/>
            <a:ext cx="73152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CCCA71-B2D7-4E98-B1D3-0138CDD9D8FD}"/>
              </a:ext>
            </a:extLst>
          </p:cNvPr>
          <p:cNvCxnSpPr>
            <a:cxnSpLocks/>
          </p:cNvCxnSpPr>
          <p:nvPr/>
        </p:nvCxnSpPr>
        <p:spPr>
          <a:xfrm>
            <a:off x="2358570" y="4301980"/>
            <a:ext cx="92354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BDF421-6BA8-44DD-BEA7-CBD719D02DD6}"/>
              </a:ext>
            </a:extLst>
          </p:cNvPr>
          <p:cNvCxnSpPr>
            <a:cxnSpLocks/>
          </p:cNvCxnSpPr>
          <p:nvPr/>
        </p:nvCxnSpPr>
        <p:spPr>
          <a:xfrm>
            <a:off x="1006929" y="5123390"/>
            <a:ext cx="51206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8D1124-BDC5-4709-AE90-76A3EBE47A9A}"/>
              </a:ext>
            </a:extLst>
          </p:cNvPr>
          <p:cNvCxnSpPr/>
          <p:nvPr/>
        </p:nvCxnSpPr>
        <p:spPr>
          <a:xfrm flipH="1">
            <a:off x="2824843" y="5332342"/>
            <a:ext cx="159657" cy="638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E77E55A-B66E-456D-964B-CEBEAA8FDBCF}"/>
              </a:ext>
            </a:extLst>
          </p:cNvPr>
          <p:cNvCxnSpPr/>
          <p:nvPr/>
        </p:nvCxnSpPr>
        <p:spPr>
          <a:xfrm>
            <a:off x="1531076" y="5918662"/>
            <a:ext cx="128016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46B7D8-516D-4FA2-8B5E-01AEE95B6250}"/>
              </a:ext>
            </a:extLst>
          </p:cNvPr>
          <p:cNvCxnSpPr>
            <a:cxnSpLocks/>
          </p:cNvCxnSpPr>
          <p:nvPr/>
        </p:nvCxnSpPr>
        <p:spPr>
          <a:xfrm>
            <a:off x="3091543" y="5940742"/>
            <a:ext cx="841248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231BC4-4719-4EEC-85E2-33FF578D544E}"/>
              </a:ext>
            </a:extLst>
          </p:cNvPr>
          <p:cNvCxnSpPr>
            <a:cxnSpLocks/>
          </p:cNvCxnSpPr>
          <p:nvPr/>
        </p:nvCxnSpPr>
        <p:spPr>
          <a:xfrm>
            <a:off x="1003427" y="6762152"/>
            <a:ext cx="3291840" cy="0"/>
          </a:xfrm>
          <a:prstGeom prst="line">
            <a:avLst/>
          </a:prstGeom>
          <a:ln w="44450" cmpd="dbl">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98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par>
                                <p:cTn id="25" presetID="16" presetClass="entr" presetSubtype="37"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out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outVertical)">
                                      <p:cBhvr>
                                        <p:cTn id="44" dur="500"/>
                                        <p:tgtEl>
                                          <p:spTgt spid="18"/>
                                        </p:tgtEl>
                                      </p:cBhvr>
                                    </p:animEffect>
                                  </p:childTnLst>
                                </p:cTn>
                              </p:par>
                              <p:par>
                                <p:cTn id="45" presetID="16" presetClass="entr" presetSubtype="37"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out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out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outVertical)">
                                      <p:cBhvr>
                                        <p:cTn id="64" dur="500"/>
                                        <p:tgtEl>
                                          <p:spTgt spid="22"/>
                                        </p:tgtEl>
                                      </p:cBhvr>
                                    </p:animEffect>
                                  </p:childTnLst>
                                </p:cTn>
                              </p:par>
                              <p:par>
                                <p:cTn id="65" presetID="16" presetClass="entr" presetSubtype="37"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outVertical)">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21D539-07F1-44BC-8163-8654C92DA28D}"/>
              </a:ext>
            </a:extLst>
          </p:cNvPr>
          <p:cNvSpPr/>
          <p:nvPr/>
        </p:nvSpPr>
        <p:spPr>
          <a:xfrm>
            <a:off x="1099364" y="520259"/>
            <a:ext cx="10414860" cy="2682145"/>
          </a:xfrm>
          <a:prstGeom prst="rect">
            <a:avLst/>
          </a:prstGeom>
        </p:spPr>
        <p:txBody>
          <a:bodyPr wrap="square">
            <a:spAutoFit/>
          </a:bodyPr>
          <a:lstStyle/>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3. Viết một đoạn văn kể về các công việc trong một buổi sáng của em. Cho biết những câu nào trong đoạn văn là câu kể </a:t>
            </a:r>
          </a:p>
          <a:p>
            <a:pPr algn="just">
              <a:lnSpc>
                <a:spcPct val="150000"/>
              </a:lnSpc>
            </a:pPr>
            <a:r>
              <a:rPr lang="en-US" sz="32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endParaRPr lang="vi-VN" sz="280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en-US" sz="280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D20BD02E-9157-4C72-9D7E-5265C2E9C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46" y="2544192"/>
            <a:ext cx="3325048" cy="3325048"/>
          </a:xfrm>
          <a:prstGeom prst="rect">
            <a:avLst/>
          </a:prstGeom>
        </p:spPr>
      </p:pic>
      <p:pic>
        <p:nvPicPr>
          <p:cNvPr id="10" name="Picture 9">
            <a:extLst>
              <a:ext uri="{FF2B5EF4-FFF2-40B4-BE49-F238E27FC236}">
                <a16:creationId xmlns:a16="http://schemas.microsoft.com/office/drawing/2014/main" id="{ECD2F761-9CBB-4DB4-BBB9-9AC2F859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200" y="2844074"/>
            <a:ext cx="2535554" cy="2535554"/>
          </a:xfrm>
          <a:prstGeom prst="rect">
            <a:avLst/>
          </a:prstGeom>
        </p:spPr>
      </p:pic>
      <p:pic>
        <p:nvPicPr>
          <p:cNvPr id="12" name="Picture 11">
            <a:extLst>
              <a:ext uri="{FF2B5EF4-FFF2-40B4-BE49-F238E27FC236}">
                <a16:creationId xmlns:a16="http://schemas.microsoft.com/office/drawing/2014/main" id="{6AB1136B-5F7D-4909-95A5-7DA6B6332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1746" y="2583264"/>
            <a:ext cx="2852478" cy="2852478"/>
          </a:xfrm>
          <a:prstGeom prst="rect">
            <a:avLst/>
          </a:prstGeom>
        </p:spPr>
      </p:pic>
      <p:pic>
        <p:nvPicPr>
          <p:cNvPr id="14" name="Picture 13">
            <a:extLst>
              <a:ext uri="{FF2B5EF4-FFF2-40B4-BE49-F238E27FC236}">
                <a16:creationId xmlns:a16="http://schemas.microsoft.com/office/drawing/2014/main" id="{9491889E-B88D-48D1-8486-8F862E7091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414" y="2352504"/>
            <a:ext cx="2925674" cy="2925674"/>
          </a:xfrm>
          <a:prstGeom prst="rect">
            <a:avLst/>
          </a:prstGeom>
        </p:spPr>
      </p:pic>
      <p:pic>
        <p:nvPicPr>
          <p:cNvPr id="16" name="Picture 15">
            <a:extLst>
              <a:ext uri="{FF2B5EF4-FFF2-40B4-BE49-F238E27FC236}">
                <a16:creationId xmlns:a16="http://schemas.microsoft.com/office/drawing/2014/main" id="{70918DAC-F6EE-4EAD-80EF-0EAD56D2F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7054" y="2489978"/>
            <a:ext cx="3033486" cy="3033486"/>
          </a:xfrm>
          <a:prstGeom prst="rect">
            <a:avLst/>
          </a:prstGeom>
        </p:spPr>
      </p:pic>
    </p:spTree>
    <p:extLst>
      <p:ext uri="{BB962C8B-B14F-4D97-AF65-F5344CB8AC3E}">
        <p14:creationId xmlns:p14="http://schemas.microsoft.com/office/powerpoint/2010/main" val="29311797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16" presetClass="entr" presetSubtype="2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Horizontal)">
                                      <p:cBhvr>
                                        <p:cTn id="15" dur="500"/>
                                        <p:tgtEl>
                                          <p:spTgt spid="16"/>
                                        </p:tgtEl>
                                      </p:cBhvr>
                                    </p:animEffect>
                                  </p:childTnLst>
                                </p:cTn>
                              </p:par>
                            </p:childTnLst>
                          </p:cTn>
                        </p:par>
                        <p:par>
                          <p:cTn id="16" fill="hold">
                            <p:stCondLst>
                              <p:cond delay="1500"/>
                            </p:stCondLst>
                            <p:childTnLst>
                              <p:par>
                                <p:cTn id="17" presetID="16" presetClass="entr" presetSubtype="4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par>
                          <p:cTn id="20" fill="hold">
                            <p:stCondLst>
                              <p:cond delay="2000"/>
                            </p:stCondLst>
                            <p:childTnLst>
                              <p:par>
                                <p:cTn id="21" presetID="16" presetClass="entr" presetSubtype="26"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Horizontal)">
                                      <p:cBhvr>
                                        <p:cTn id="23" dur="500"/>
                                        <p:tgtEl>
                                          <p:spTgt spid="14"/>
                                        </p:tgtEl>
                                      </p:cBhvr>
                                    </p:animEffect>
                                  </p:childTnLst>
                                </p:cTn>
                              </p:par>
                            </p:childTnLst>
                          </p:cTn>
                        </p:par>
                        <p:par>
                          <p:cTn id="24" fill="hold">
                            <p:stCondLst>
                              <p:cond delay="2500"/>
                            </p:stCondLst>
                            <p:childTnLst>
                              <p:par>
                                <p:cTn id="25" presetID="16" presetClass="entr" presetSubtype="37"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21D539-07F1-44BC-8163-8654C92DA28D}"/>
              </a:ext>
            </a:extLst>
          </p:cNvPr>
          <p:cNvSpPr/>
          <p:nvPr/>
        </p:nvSpPr>
        <p:spPr>
          <a:xfrm>
            <a:off x="1099364" y="520259"/>
            <a:ext cx="10414860" cy="7206460"/>
          </a:xfrm>
          <a:prstGeom prst="rect">
            <a:avLst/>
          </a:prstGeom>
        </p:spPr>
        <p:txBody>
          <a:bodyPr wrap="square">
            <a:spAutoFit/>
          </a:bodyPr>
          <a:lstStyle/>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3. Viết một đoạn văn kể về các công việc trong một buổi sáng của em. Cho biết những câu nào trong đoạn văn là câu kể </a:t>
            </a:r>
          </a:p>
          <a:p>
            <a:pPr algn="just">
              <a:lnSpc>
                <a:spcPct val="150000"/>
              </a:lnSpc>
            </a:pPr>
            <a:r>
              <a:rPr lang="en-US" sz="3200" b="1">
                <a:solidFill>
                  <a:srgbClr val="C00000"/>
                </a:solidFill>
                <a:latin typeface="Tahoma" panose="020B0604030504040204" pitchFamily="34" charset="0"/>
                <a:ea typeface="Tahoma" panose="020B0604030504040204" pitchFamily="34" charset="0"/>
                <a:cs typeface="Tahoma" panose="020B0604030504040204" pitchFamily="34" charset="0"/>
              </a:rPr>
              <a:t>Ai làm gì?</a:t>
            </a:r>
            <a:endParaRPr lang="en-US" sz="2800" b="1">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8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Ví dụ:</a:t>
            </a:r>
          </a:p>
          <a:p>
            <a:pPr algn="just">
              <a:lnSpc>
                <a:spcPct val="150000"/>
              </a:lnSpc>
            </a:pPr>
            <a:r>
              <a:rPr lang="en-US" sz="280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K</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hoảng năm giờ</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 thức dậy</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 Em bước ra sân tập mấy động tác thể dục. Sau đó, em đánh răng, rửa mặt.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Vừ</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a lúc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ấy, </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mẹ dọn bữa điểm tâm lên. Em cùng mọi người ngồi vào bàn ăn sáng. </a:t>
            </a:r>
            <a:r>
              <a:rPr lang="en-US" sz="2800" i="1">
                <a:solidFill>
                  <a:srgbClr val="002060"/>
                </a:solidFill>
                <a:latin typeface="Tahoma" panose="020B0604030504040204" pitchFamily="34" charset="0"/>
                <a:ea typeface="Tahoma" panose="020B0604030504040204" pitchFamily="34" charset="0"/>
                <a:cs typeface="Tahoma" panose="020B0604030504040204" pitchFamily="34" charset="0"/>
              </a:rPr>
              <a:t>Em chuẩn bị sách vở và mở máy vào học trực tuyến</a:t>
            </a:r>
            <a:r>
              <a:rPr lang="vi-VN" sz="2800" i="1">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2800" i="1">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800">
                <a:ln w="0"/>
                <a:solidFill>
                  <a:srgbClr val="FF0000"/>
                </a:solidFill>
                <a:effectLst>
                  <a:outerShdw blurRad="38100" dist="19050" dir="2700000" algn="tl" rotWithShape="0">
                    <a:schemeClr val="dk1">
                      <a:alpha val="40000"/>
                    </a:schemeClr>
                  </a:outerShdw>
                </a:effectLst>
                <a:latin typeface="Arial" panose="020B0604020202020204" pitchFamily="34" charset="0"/>
                <a:ea typeface="Tahoma" panose="020B0604030504040204" pitchFamily="34" charset="0"/>
                <a:cs typeface="Arial" panose="020B0604020202020204" pitchFamily="34" charset="0"/>
              </a:rPr>
              <a:t>→ </a:t>
            </a:r>
            <a:r>
              <a:rPr lang="en-US" sz="2800">
                <a:solidFill>
                  <a:srgbClr val="FF0000"/>
                </a:solidFill>
                <a:latin typeface="Tahoma" panose="020B0604030504040204" pitchFamily="34" charset="0"/>
                <a:ea typeface="Tahoma" panose="020B0604030504040204" pitchFamily="34" charset="0"/>
                <a:cs typeface="Tahoma" panose="020B0604030504040204" pitchFamily="34" charset="0"/>
              </a:rPr>
              <a:t>Tất cả các câu trên đều là câu kể Ai làm gì?</a:t>
            </a:r>
            <a:endParaRPr lang="vi-VN" sz="280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vi-VN" sz="280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en-US" sz="280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92471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Horizontal)">
                                      <p:cBhvr>
                                        <p:cTn id="7" dur="500"/>
                                        <p:tgtEl>
                                          <p:spTgt spid="2">
                                            <p:txEl>
                                              <p:pRg st="0" end="0"/>
                                            </p:txEl>
                                          </p:spTgt>
                                        </p:tgtEl>
                                      </p:cBhvr>
                                    </p:animEffect>
                                  </p:childTnLst>
                                </p:cTn>
                              </p:par>
                              <p:par>
                                <p:cTn id="8" presetID="16" presetClass="entr" presetSubtype="42"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out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16" presetClass="entr" presetSubtype="26"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barn(inHorizontal)">
                                      <p:cBhvr>
                                        <p:cTn id="19" dur="500"/>
                                        <p:tgtEl>
                                          <p:spTgt spid="2">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4">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4">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7" name="Picture 26">
            <a:extLst>
              <a:ext uri="{FF2B5EF4-FFF2-40B4-BE49-F238E27FC236}">
                <a16:creationId xmlns:a16="http://schemas.microsoft.com/office/drawing/2014/main" id="{F7566744-3DF4-4BC8-8C3E-AB428989E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9879" y="1280497"/>
            <a:ext cx="1166559" cy="1166559"/>
          </a:xfrm>
          <a:prstGeom prst="rect">
            <a:avLst/>
          </a:prstGeom>
        </p:spPr>
      </p:pic>
    </p:spTree>
    <p:extLst>
      <p:ext uri="{BB962C8B-B14F-4D97-AF65-F5344CB8AC3E}">
        <p14:creationId xmlns:p14="http://schemas.microsoft.com/office/powerpoint/2010/main" val="31043486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380" y="7169652"/>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3">
            <a:extLst>
              <a:ext uri="{28A0092B-C50C-407E-A947-70E740481C1C}">
                <a14:useLocalDpi xmlns:a14="http://schemas.microsoft.com/office/drawing/2010/main" val="0"/>
              </a:ext>
            </a:extLst>
          </a:blip>
          <a:srcRect l="20758" r="32395"/>
          <a:stretch/>
        </p:blipFill>
        <p:spPr>
          <a:xfrm rot="2039435">
            <a:off x="2188692" y="7621697"/>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1300668" y="8952338"/>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7803" y="-2856595"/>
            <a:ext cx="4400700" cy="4335652"/>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13857803" y="-481770"/>
            <a:ext cx="4601716"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rot="19969181">
            <a:off x="14895868" y="-1846186"/>
            <a:ext cx="1743539" cy="121299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3">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3">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227" y="2572789"/>
            <a:ext cx="2262886" cy="22294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3779691" y="3493140"/>
            <a:ext cx="2366253" cy="1077218"/>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rot="20498291">
            <a:off x="-3027623" y="2869406"/>
            <a:ext cx="862115" cy="623734"/>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3">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3">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482" y="2306051"/>
            <a:ext cx="4173357" cy="4111670"/>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464790" y="3854054"/>
            <a:ext cx="5633900" cy="1015663"/>
          </a:xfrm>
          <a:prstGeom prst="rect">
            <a:avLst/>
          </a:prstGeom>
          <a:noFill/>
        </p:spPr>
        <p:txBody>
          <a:bodyPr wrap="square" rtlCol="0">
            <a:spAutoFit/>
          </a:bodyPr>
          <a:lstStyle/>
          <a:p>
            <a:pPr algn="ctr"/>
            <a:r>
              <a:rPr lang="en-US" altLang="zh-CN" sz="6000" b="1">
                <a:solidFill>
                  <a:srgbClr val="0F1D38"/>
                </a:solidFill>
                <a:latin typeface="UTM Ambrose" panose="02040603050506020204" pitchFamily="18" charset="0"/>
                <a:ea typeface="Microsoft YaHei UI" panose="020B0503020204020204" pitchFamily="34" charset="-122"/>
              </a:rPr>
              <a:t>DẶN DÒ</a:t>
            </a:r>
            <a:endParaRPr lang="zh-CN" altLang="en-US" sz="6000" b="1" dirty="0">
              <a:solidFill>
                <a:srgbClr val="0F1D38"/>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61056">
            <a:off x="13981600" y="2516264"/>
            <a:ext cx="783667" cy="261222"/>
          </a:xfrm>
          <a:prstGeom prst="rect">
            <a:avLst/>
          </a:prstGeom>
        </p:spPr>
      </p:pic>
      <p:sp>
        <p:nvSpPr>
          <p:cNvPr id="24" name="Rectangle: Rounded Corners 23">
            <a:extLst>
              <a:ext uri="{FF2B5EF4-FFF2-40B4-BE49-F238E27FC236}">
                <a16:creationId xmlns:a16="http://schemas.microsoft.com/office/drawing/2014/main" id="{5DAB82A7-ECDA-4C6B-9235-39E7D11EFF17}"/>
              </a:ext>
            </a:extLst>
          </p:cNvPr>
          <p:cNvSpPr/>
          <p:nvPr/>
        </p:nvSpPr>
        <p:spPr>
          <a:xfrm>
            <a:off x="4376795" y="1770478"/>
            <a:ext cx="6752736" cy="3749253"/>
          </a:xfrm>
          <a:prstGeom prst="roundRect">
            <a:avLst/>
          </a:prstGeom>
          <a:solidFill>
            <a:schemeClr val="bg1"/>
          </a:solidFill>
        </p:spPr>
        <p:txBody>
          <a:bodyPr wrap="square">
            <a:spAutoFit/>
          </a:bodyPr>
          <a:lstStyle/>
          <a:p>
            <a:pPr marL="571500" indent="-571500">
              <a:lnSpc>
                <a:spcPct val="150000"/>
              </a:lnSpc>
              <a:buFont typeface="Wingdings" panose="05000000000000000000" pitchFamily="2" charset="2"/>
              <a:buChar char="q"/>
            </a:pPr>
            <a:r>
              <a:rPr lang="en-US" sz="3600">
                <a:solidFill>
                  <a:srgbClr val="C00000"/>
                </a:solidFill>
                <a:latin typeface="UTM Ambrose" panose="02040603050506020204" pitchFamily="18" charset="0"/>
                <a:ea typeface="Tahoma" panose="020B0604030504040204" pitchFamily="34" charset="0"/>
                <a:cs typeface="Tahoma" panose="020B0604030504040204" pitchFamily="34" charset="0"/>
              </a:rPr>
              <a:t>xem lại bài, viết đoạn văn khác có sử dụng câu kể </a:t>
            </a:r>
            <a:r>
              <a:rPr lang="en-US" sz="4000">
                <a:solidFill>
                  <a:schemeClr val="accent6">
                    <a:lumMod val="50000"/>
                  </a:schemeClr>
                </a:solidFill>
                <a:latin typeface="UTM Ambrose" panose="02040603050506020204" pitchFamily="18" charset="0"/>
                <a:ea typeface="Tahoma" panose="020B0604030504040204" pitchFamily="34" charset="0"/>
                <a:cs typeface="Tahoma" panose="020B0604030504040204" pitchFamily="34" charset="0"/>
              </a:rPr>
              <a:t>ai làm gì?</a:t>
            </a:r>
            <a:endParaRPr lang="en-US" sz="3600">
              <a:solidFill>
                <a:schemeClr val="accent6">
                  <a:lumMod val="50000"/>
                </a:schemeClr>
              </a:solidFill>
              <a:latin typeface="UTM Ambrose" panose="02040603050506020204" pitchFamily="18" charset="0"/>
              <a:ea typeface="Tahoma" panose="020B0604030504040204" pitchFamily="34" charset="0"/>
              <a:cs typeface="Tahoma" panose="020B0604030504040204" pitchFamily="34" charset="0"/>
            </a:endParaRPr>
          </a:p>
          <a:p>
            <a:pPr marL="571500" indent="-571500">
              <a:lnSpc>
                <a:spcPct val="150000"/>
              </a:lnSpc>
              <a:buFont typeface="Wingdings" panose="05000000000000000000" pitchFamily="2" charset="2"/>
              <a:buChar char="q"/>
            </a:pPr>
            <a:r>
              <a:rPr lang="en-US" sz="3600">
                <a:solidFill>
                  <a:srgbClr val="C00000"/>
                </a:solidFill>
                <a:latin typeface="UTM Ambrose" panose="02040603050506020204" pitchFamily="18" charset="0"/>
                <a:ea typeface="Tahoma" panose="020B0604030504040204" pitchFamily="34" charset="0"/>
                <a:cs typeface="Tahoma" panose="020B0604030504040204" pitchFamily="34" charset="0"/>
              </a:rPr>
              <a:t>chuẩn bị bài sau.</a:t>
            </a:r>
          </a:p>
        </p:txBody>
      </p:sp>
    </p:spTree>
    <p:extLst>
      <p:ext uri="{BB962C8B-B14F-4D97-AF65-F5344CB8AC3E}">
        <p14:creationId xmlns:p14="http://schemas.microsoft.com/office/powerpoint/2010/main" val="17915580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97D4936-71B9-45C9-8B54-D3EBC6A131E8}"/>
              </a:ext>
            </a:extLst>
          </p:cNvPr>
          <p:cNvSpPr txBox="1"/>
          <p:nvPr/>
        </p:nvSpPr>
        <p:spPr>
          <a:xfrm>
            <a:off x="3492759" y="2064414"/>
            <a:ext cx="5206480" cy="1015663"/>
          </a:xfrm>
          <a:prstGeom prst="rect">
            <a:avLst/>
          </a:prstGeom>
          <a:noFill/>
        </p:spPr>
        <p:txBody>
          <a:bodyPr wrap="square" rtlCol="0">
            <a:spAutoFit/>
          </a:bodyPr>
          <a:lstStyle/>
          <a:p>
            <a:pPr algn="ctr"/>
            <a:r>
              <a:rPr lang="en-US" altLang="zh-CN" sz="6000" b="1">
                <a:solidFill>
                  <a:srgbClr val="0F1D38"/>
                </a:solidFill>
                <a:latin typeface="UTM Ambrose" panose="02040603050506020204" pitchFamily="18" charset="0"/>
                <a:ea typeface="Microsoft YaHei UI" panose="020B0503020204020204" pitchFamily="34" charset="-122"/>
              </a:rPr>
              <a:t>TẠM BIỆT</a:t>
            </a:r>
            <a:endParaRPr lang="en-US" altLang="zh-CN" sz="6000" b="1" dirty="0">
              <a:solidFill>
                <a:srgbClr val="0F1D38"/>
              </a:solidFill>
              <a:latin typeface="UTM Ambrose" panose="02040603050506020204" pitchFamily="18" charset="0"/>
              <a:ea typeface="Microsoft YaHei UI" panose="020B0503020204020204" pitchFamily="34" charset="-122"/>
            </a:endParaRPr>
          </a:p>
        </p:txBody>
      </p:sp>
      <p:pic>
        <p:nvPicPr>
          <p:cNvPr id="14" name="图片 13">
            <a:extLst>
              <a:ext uri="{FF2B5EF4-FFF2-40B4-BE49-F238E27FC236}">
                <a16:creationId xmlns:a16="http://schemas.microsoft.com/office/drawing/2014/main" id="{4DB827E5-AA85-429B-B9D4-CCE37555D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588" y="4452943"/>
            <a:ext cx="1223424" cy="407808"/>
          </a:xfrm>
          <a:prstGeom prst="rect">
            <a:avLst/>
          </a:prstGeom>
        </p:spPr>
      </p:pic>
      <p:pic>
        <p:nvPicPr>
          <p:cNvPr id="35" name="图片 34"/>
          <p:cNvPicPr>
            <a:picLocks noChangeAspect="1"/>
          </p:cNvPicPr>
          <p:nvPr/>
        </p:nvPicPr>
        <p:blipFill>
          <a:blip r:embed="rId4">
            <a:extLst>
              <a:ext uri="{BEBA8EAE-BF5A-486C-A8C5-ECC9F3942E4B}">
                <a14:imgProps xmlns:a14="http://schemas.microsoft.com/office/drawing/2010/main">
                  <a14:imgLayer r:embed="rId5">
                    <a14:imgEffect>
                      <a14:backgroundRemoval t="2827" b="96113" l="5221" r="98394">
                        <a14:foregroundMark x1="34940" y1="15194" x2="33333" y2="29329"/>
                        <a14:foregroundMark x1="35207" y1="9541" x2="34137" y2="16608"/>
                        <a14:foregroundMark x1="35341" y1="5654" x2="37349" y2="25442"/>
                        <a14:foregroundMark x1="34806" y1="7067" x2="30656" y2="28622"/>
                        <a14:foregroundMark x1="35743" y1="4594" x2="38019" y2="32155"/>
                        <a14:foregroundMark x1="53414" y1="32509" x2="83266" y2="57244"/>
                        <a14:foregroundMark x1="82329" y1="42049" x2="88220" y2="62544"/>
                        <a14:foregroundMark x1="88487" y1="61484" x2="95181" y2="83039"/>
                        <a14:foregroundMark x1="91031" y1="62191" x2="98126" y2="85159"/>
                        <a14:foregroundMark x1="88621" y1="57244" x2="98126" y2="88339"/>
                        <a14:foregroundMark x1="77510" y1="85866" x2="84873" y2="87633"/>
                        <a14:backgroundMark x1="47390" y1="23675" x2="81794" y2="12367"/>
                        <a14:backgroundMark x1="49398" y1="29329" x2="51272" y2="30389"/>
                        <a14:backgroundMark x1="67871" y1="21908" x2="70013" y2="22615"/>
                        <a14:backgroundMark x1="88889" y1="36749" x2="92637" y2="39576"/>
                        <a14:backgroundMark x1="96787" y1="72792" x2="98126" y2="78092"/>
                        <a14:backgroundMark x1="68139" y1="92933" x2="73092" y2="92933"/>
                        <a14:backgroundMark x1="78581" y1="94346" x2="85676" y2="93640"/>
                        <a14:backgroundMark x1="93039" y1="92580" x2="97189" y2="96113"/>
                        <a14:backgroundMark x1="91432" y1="67138" x2="95850" y2="84099"/>
                        <a14:backgroundMark x1="90763" y1="63251" x2="97456" y2="86219"/>
                        <a14:backgroundMark x1="91299" y1="63958" x2="97858" y2="85159"/>
                        <a14:backgroundMark x1="88755" y1="56537" x2="98795" y2="87633"/>
                        <a14:backgroundMark x1="91165" y1="63958" x2="98394" y2="86572"/>
                        <a14:backgroundMark x1="66131" y1="25088" x2="70147" y2="26148"/>
                        <a14:backgroundMark x1="91299" y1="62191" x2="97858" y2="83039"/>
                        <a14:backgroundMark x1="90629" y1="62544" x2="95047" y2="73498"/>
                      </a14:backgroundRemoval>
                    </a14:imgEffect>
                  </a14:imgLayer>
                </a14:imgProps>
              </a:ext>
            </a:extLst>
          </a:blip>
          <a:stretch>
            <a:fillRect/>
          </a:stretch>
        </p:blipFill>
        <p:spPr>
          <a:xfrm>
            <a:off x="4365811" y="3080077"/>
            <a:ext cx="3460377" cy="1310959"/>
          </a:xfrm>
          <a:prstGeom prst="rect">
            <a:avLst/>
          </a:prstGeom>
        </p:spPr>
      </p:pic>
    </p:spTree>
    <p:extLst>
      <p:ext uri="{BB962C8B-B14F-4D97-AF65-F5344CB8AC3E}">
        <p14:creationId xmlns:p14="http://schemas.microsoft.com/office/powerpoint/2010/main" val="288835620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4">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4">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4">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4">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spTree>
    <p:extLst>
      <p:ext uri="{BB962C8B-B14F-4D97-AF65-F5344CB8AC3E}">
        <p14:creationId xmlns:p14="http://schemas.microsoft.com/office/powerpoint/2010/main" val="29716111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64F2E1-E022-4AF5-9ADA-6BF43BDFE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658" y="-512146"/>
            <a:ext cx="5139680" cy="5139680"/>
          </a:xfrm>
          <a:prstGeom prst="rect">
            <a:avLst/>
          </a:prstGeom>
        </p:spPr>
      </p:pic>
      <p:pic>
        <p:nvPicPr>
          <p:cNvPr id="3" name="图片 2">
            <a:extLst>
              <a:ext uri="{FF2B5EF4-FFF2-40B4-BE49-F238E27FC236}">
                <a16:creationId xmlns:a16="http://schemas.microsoft.com/office/drawing/2014/main" id="{FF1D87F6-66B8-4BDF-A49A-765839132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884" y="1021309"/>
            <a:ext cx="4979045" cy="4905449"/>
          </a:xfrm>
          <a:prstGeom prst="rect">
            <a:avLst/>
          </a:prstGeom>
        </p:spPr>
      </p:pic>
      <p:pic>
        <p:nvPicPr>
          <p:cNvPr id="33" name="图片 32">
            <a:extLst>
              <a:ext uri="{FF2B5EF4-FFF2-40B4-BE49-F238E27FC236}">
                <a16:creationId xmlns:a16="http://schemas.microsoft.com/office/drawing/2014/main" id="{6587E954-E8B8-4FFF-A46C-E8786AF9AB3E}"/>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a:off x="5079157" y="1849802"/>
            <a:ext cx="1685200"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34" name="文本框 33">
            <a:extLst>
              <a:ext uri="{FF2B5EF4-FFF2-40B4-BE49-F238E27FC236}">
                <a16:creationId xmlns:a16="http://schemas.microsoft.com/office/drawing/2014/main" id="{740BFD9D-67C1-4CA7-9C21-9AACF821DE3B}"/>
              </a:ext>
            </a:extLst>
          </p:cNvPr>
          <p:cNvSpPr txBox="1"/>
          <p:nvPr/>
        </p:nvSpPr>
        <p:spPr>
          <a:xfrm>
            <a:off x="3418167" y="3829306"/>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36" name="图片 35">
            <a:extLst>
              <a:ext uri="{FF2B5EF4-FFF2-40B4-BE49-F238E27FC236}">
                <a16:creationId xmlns:a16="http://schemas.microsoft.com/office/drawing/2014/main" id="{B068D35C-15FA-4FC7-A651-BE85F7C4C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1433" y="3343423"/>
            <a:ext cx="783667" cy="261222"/>
          </a:xfrm>
          <a:prstGeom prst="rect">
            <a:avLst/>
          </a:prstGeom>
        </p:spPr>
      </p:pic>
      <p:pic>
        <p:nvPicPr>
          <p:cNvPr id="24" name="图片 2">
            <a:extLst>
              <a:ext uri="{FF2B5EF4-FFF2-40B4-BE49-F238E27FC236}">
                <a16:creationId xmlns:a16="http://schemas.microsoft.com/office/drawing/2014/main" id="{C98531EF-9ED1-4832-A1A0-B84378AB3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6939" y="6843384"/>
            <a:ext cx="3539456" cy="3487138"/>
          </a:xfrm>
          <a:prstGeom prst="rect">
            <a:avLst/>
          </a:prstGeom>
        </p:spPr>
      </p:pic>
      <p:sp>
        <p:nvSpPr>
          <p:cNvPr id="25" name="文本框 33">
            <a:extLst>
              <a:ext uri="{FF2B5EF4-FFF2-40B4-BE49-F238E27FC236}">
                <a16:creationId xmlns:a16="http://schemas.microsoft.com/office/drawing/2014/main" id="{692ECDA9-F064-4DEC-8E86-153935746C74}"/>
              </a:ext>
            </a:extLst>
          </p:cNvPr>
          <p:cNvSpPr txBox="1"/>
          <p:nvPr/>
        </p:nvSpPr>
        <p:spPr>
          <a:xfrm>
            <a:off x="9876939" y="8592005"/>
            <a:ext cx="3701132" cy="646331"/>
          </a:xfrm>
          <a:prstGeom prst="rect">
            <a:avLst/>
          </a:prstGeom>
          <a:noFill/>
        </p:spPr>
        <p:txBody>
          <a:bodyPr wrap="square" rtlCol="0">
            <a:spAutoFit/>
          </a:bodyPr>
          <a:lstStyle/>
          <a:p>
            <a:pPr algn="ctr"/>
            <a:r>
              <a:rPr lang="en-US" altLang="zh-CN" sz="3600" b="1">
                <a:solidFill>
                  <a:srgbClr val="0F1D38"/>
                </a:solidFill>
                <a:latin typeface="UTM Ambrose" panose="02040603050506020204" pitchFamily="18" charset="0"/>
                <a:ea typeface="Microsoft YaHei UI" panose="020B0503020204020204" pitchFamily="34" charset="-122"/>
              </a:rPr>
              <a:t>KHÁM PHÁ</a:t>
            </a:r>
            <a:endParaRPr lang="zh-CN" altLang="en-US" sz="3600" b="1" dirty="0">
              <a:solidFill>
                <a:srgbClr val="0F1D38"/>
              </a:solidFill>
              <a:latin typeface="UTM Ambrose" panose="02040603050506020204" pitchFamily="18" charset="0"/>
              <a:ea typeface="Microsoft YaHei UI" panose="020B0503020204020204" pitchFamily="34" charset="-122"/>
            </a:endParaRPr>
          </a:p>
        </p:txBody>
      </p:sp>
      <p:grpSp>
        <p:nvGrpSpPr>
          <p:cNvPr id="26" name="组合 4">
            <a:extLst>
              <a:ext uri="{FF2B5EF4-FFF2-40B4-BE49-F238E27FC236}">
                <a16:creationId xmlns:a16="http://schemas.microsoft.com/office/drawing/2014/main" id="{AE1ADCF3-8718-4646-8FF1-228CDF814717}"/>
              </a:ext>
            </a:extLst>
          </p:cNvPr>
          <p:cNvGrpSpPr/>
          <p:nvPr/>
        </p:nvGrpSpPr>
        <p:grpSpPr>
          <a:xfrm>
            <a:off x="10979763" y="7551363"/>
            <a:ext cx="1402318" cy="975602"/>
            <a:chOff x="5079157" y="1849802"/>
            <a:chExt cx="1972679" cy="1372406"/>
          </a:xfrm>
        </p:grpSpPr>
        <p:pic>
          <p:nvPicPr>
            <p:cNvPr id="27" name="图片 32">
              <a:extLst>
                <a:ext uri="{FF2B5EF4-FFF2-40B4-BE49-F238E27FC236}">
                  <a16:creationId xmlns:a16="http://schemas.microsoft.com/office/drawing/2014/main" id="{A9601708-B75E-4B74-89E8-78F4CDD56906}"/>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8" name="图片 10">
              <a:extLst>
                <a:ext uri="{FF2B5EF4-FFF2-40B4-BE49-F238E27FC236}">
                  <a16:creationId xmlns:a16="http://schemas.microsoft.com/office/drawing/2014/main" id="{0FF9EBB5-3E86-4306-997C-D99FF10B8457}"/>
                </a:ext>
              </a:extLst>
            </p:cNvPr>
            <p:cNvPicPr>
              <a:picLocks noChangeAspect="1"/>
            </p:cNvPicPr>
            <p:nvPr/>
          </p:nvPicPr>
          <p:blipFill rotWithShape="1">
            <a:blip r:embed="rId5">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29" name="图片 2">
            <a:extLst>
              <a:ext uri="{FF2B5EF4-FFF2-40B4-BE49-F238E27FC236}">
                <a16:creationId xmlns:a16="http://schemas.microsoft.com/office/drawing/2014/main" id="{0C01629B-0249-494E-9C14-93E0D65BD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80898">
            <a:off x="-4472822" y="-1407548"/>
            <a:ext cx="3539455" cy="3487138"/>
          </a:xfrm>
          <a:prstGeom prst="rect">
            <a:avLst/>
          </a:prstGeom>
        </p:spPr>
      </p:pic>
      <p:sp>
        <p:nvSpPr>
          <p:cNvPr id="30" name="文本框 33">
            <a:extLst>
              <a:ext uri="{FF2B5EF4-FFF2-40B4-BE49-F238E27FC236}">
                <a16:creationId xmlns:a16="http://schemas.microsoft.com/office/drawing/2014/main" id="{A33CB112-D9E2-4A91-973A-7CB17555C20E}"/>
              </a:ext>
            </a:extLst>
          </p:cNvPr>
          <p:cNvSpPr txBox="1"/>
          <p:nvPr/>
        </p:nvSpPr>
        <p:spPr>
          <a:xfrm>
            <a:off x="-4544285" y="559593"/>
            <a:ext cx="3701134" cy="584775"/>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31" name="组合 6">
            <a:extLst>
              <a:ext uri="{FF2B5EF4-FFF2-40B4-BE49-F238E27FC236}">
                <a16:creationId xmlns:a16="http://schemas.microsoft.com/office/drawing/2014/main" id="{8B8F41F8-5F71-4220-A375-B6F55E3E7C4F}"/>
              </a:ext>
            </a:extLst>
          </p:cNvPr>
          <p:cNvGrpSpPr/>
          <p:nvPr/>
        </p:nvGrpSpPr>
        <p:grpSpPr>
          <a:xfrm>
            <a:off x="-3389285" y="-818926"/>
            <a:ext cx="1348462" cy="975603"/>
            <a:chOff x="5079157" y="1849802"/>
            <a:chExt cx="1896917" cy="1372406"/>
          </a:xfrm>
        </p:grpSpPr>
        <p:pic>
          <p:nvPicPr>
            <p:cNvPr id="32" name="图片 32">
              <a:extLst>
                <a:ext uri="{FF2B5EF4-FFF2-40B4-BE49-F238E27FC236}">
                  <a16:creationId xmlns:a16="http://schemas.microsoft.com/office/drawing/2014/main" id="{0C1F2B2B-E26E-417E-A577-84BF69A6786A}"/>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37" name="图片 3">
              <a:extLst>
                <a:ext uri="{FF2B5EF4-FFF2-40B4-BE49-F238E27FC236}">
                  <a16:creationId xmlns:a16="http://schemas.microsoft.com/office/drawing/2014/main" id="{2BFDECD6-25A5-479B-9DDE-EB49AE81E958}"/>
                </a:ext>
              </a:extLst>
            </p:cNvPr>
            <p:cNvPicPr>
              <a:picLocks noChangeAspect="1"/>
            </p:cNvPicPr>
            <p:nvPr/>
          </p:nvPicPr>
          <p:blipFill rotWithShape="1">
            <a:blip r:embed="rId5">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38" name="图片 2">
            <a:extLst>
              <a:ext uri="{FF2B5EF4-FFF2-40B4-BE49-F238E27FC236}">
                <a16:creationId xmlns:a16="http://schemas.microsoft.com/office/drawing/2014/main" id="{F44ED592-D557-45EC-9A9F-E2E8745AA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21094">
            <a:off x="13147825" y="0"/>
            <a:ext cx="3177412" cy="3130446"/>
          </a:xfrm>
          <a:prstGeom prst="rect">
            <a:avLst/>
          </a:prstGeom>
        </p:spPr>
      </p:pic>
      <p:sp>
        <p:nvSpPr>
          <p:cNvPr id="39" name="文本框 33">
            <a:extLst>
              <a:ext uri="{FF2B5EF4-FFF2-40B4-BE49-F238E27FC236}">
                <a16:creationId xmlns:a16="http://schemas.microsoft.com/office/drawing/2014/main" id="{62D3B136-C1B7-4406-9C6A-FF52B31E2117}"/>
              </a:ext>
            </a:extLst>
          </p:cNvPr>
          <p:cNvSpPr txBox="1"/>
          <p:nvPr/>
        </p:nvSpPr>
        <p:spPr>
          <a:xfrm rot="2221094">
            <a:off x="12885964" y="1180503"/>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6" name="Picture 5">
            <a:extLst>
              <a:ext uri="{FF2B5EF4-FFF2-40B4-BE49-F238E27FC236}">
                <a16:creationId xmlns:a16="http://schemas.microsoft.com/office/drawing/2014/main" id="{4245A3D6-8253-4691-8A48-5B3F3BF83C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973" y="2138011"/>
            <a:ext cx="4979045" cy="4979045"/>
          </a:xfrm>
          <a:prstGeom prst="rect">
            <a:avLst/>
          </a:prstGeom>
        </p:spPr>
      </p:pic>
    </p:spTree>
    <p:extLst>
      <p:ext uri="{BB962C8B-B14F-4D97-AF65-F5344CB8AC3E}">
        <p14:creationId xmlns:p14="http://schemas.microsoft.com/office/powerpoint/2010/main" val="18421066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FCAA1-AE86-44FE-889A-C84EBD32E2EA}"/>
              </a:ext>
            </a:extLst>
          </p:cNvPr>
          <p:cNvSpPr>
            <a:spLocks noGrp="1"/>
          </p:cNvSpPr>
          <p:nvPr>
            <p:ph type="title"/>
          </p:nvPr>
        </p:nvSpPr>
        <p:spPr>
          <a:xfrm>
            <a:off x="3962400" y="221909"/>
            <a:ext cx="4572000" cy="803578"/>
          </a:xfrm>
          <a:prstGeom prst="roundRect">
            <a:avLst/>
          </a:prstGeom>
          <a:solidFill>
            <a:schemeClr val="bg1"/>
          </a:solidFill>
          <a:ln>
            <a:noFill/>
          </a:ln>
          <a:scene3d>
            <a:camera prst="orthographicFront"/>
            <a:lightRig rig="threePt" dir="t"/>
          </a:scene3d>
          <a:sp3d>
            <a:bevelT w="165100" prst="coolSlant"/>
          </a:sp3d>
        </p:spPr>
        <p:txBody>
          <a:bodyPr/>
          <a:lstStyle/>
          <a:p>
            <a:r>
              <a:rPr lang="en-US">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Câu kể dùng để:</a:t>
            </a:r>
          </a:p>
        </p:txBody>
      </p:sp>
      <p:sp>
        <p:nvSpPr>
          <p:cNvPr id="3" name="Title 1">
            <a:extLst>
              <a:ext uri="{FF2B5EF4-FFF2-40B4-BE49-F238E27FC236}">
                <a16:creationId xmlns:a16="http://schemas.microsoft.com/office/drawing/2014/main" id="{458AD754-7A63-4648-87C7-DEE2A73FA70B}"/>
              </a:ext>
            </a:extLst>
          </p:cNvPr>
          <p:cNvSpPr txBox="1">
            <a:spLocks/>
          </p:cNvSpPr>
          <p:nvPr/>
        </p:nvSpPr>
        <p:spPr>
          <a:xfrm>
            <a:off x="962025" y="1340520"/>
            <a:ext cx="8029575" cy="947242"/>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Kể, tả, đề nghị ng</a:t>
            </a:r>
            <a:r>
              <a:rPr lang="vi-VN">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ư</a:t>
            </a:r>
            <a:r>
              <a:rPr lang="en-US">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ời khác</a:t>
            </a:r>
          </a:p>
        </p:txBody>
      </p:sp>
      <p:sp>
        <p:nvSpPr>
          <p:cNvPr id="4" name="Title 1">
            <a:extLst>
              <a:ext uri="{FF2B5EF4-FFF2-40B4-BE49-F238E27FC236}">
                <a16:creationId xmlns:a16="http://schemas.microsoft.com/office/drawing/2014/main" id="{F540D883-0D34-412B-A1CD-299F4522BD11}"/>
              </a:ext>
            </a:extLst>
          </p:cNvPr>
          <p:cNvSpPr txBox="1">
            <a:spLocks/>
          </p:cNvSpPr>
          <p:nvPr/>
        </p:nvSpPr>
        <p:spPr>
          <a:xfrm>
            <a:off x="962025" y="2745827"/>
            <a:ext cx="10887075" cy="885573"/>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Kể, tả, giới thiệu, nói lên ý kiến, tâm tư</a:t>
            </a:r>
          </a:p>
        </p:txBody>
      </p:sp>
      <p:sp>
        <p:nvSpPr>
          <p:cNvPr id="5" name="Title 1">
            <a:extLst>
              <a:ext uri="{FF2B5EF4-FFF2-40B4-BE49-F238E27FC236}">
                <a16:creationId xmlns:a16="http://schemas.microsoft.com/office/drawing/2014/main" id="{40CE9C54-E442-4BB0-9678-1B68650B6FF1}"/>
              </a:ext>
            </a:extLst>
          </p:cNvPr>
          <p:cNvSpPr txBox="1">
            <a:spLocks/>
          </p:cNvSpPr>
          <p:nvPr/>
        </p:nvSpPr>
        <p:spPr>
          <a:xfrm>
            <a:off x="962025" y="4089465"/>
            <a:ext cx="6924675" cy="843386"/>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Nói lên ý kiến, tâm tư</a:t>
            </a:r>
          </a:p>
        </p:txBody>
      </p:sp>
      <p:sp>
        <p:nvSpPr>
          <p:cNvPr id="6" name="Title 1">
            <a:extLst>
              <a:ext uri="{FF2B5EF4-FFF2-40B4-BE49-F238E27FC236}">
                <a16:creationId xmlns:a16="http://schemas.microsoft.com/office/drawing/2014/main" id="{431C7A91-E3F3-4DD8-8778-975F5A8A8219}"/>
              </a:ext>
            </a:extLst>
          </p:cNvPr>
          <p:cNvSpPr txBox="1">
            <a:spLocks/>
          </p:cNvSpPr>
          <p:nvPr/>
        </p:nvSpPr>
        <p:spPr>
          <a:xfrm>
            <a:off x="962025" y="5390916"/>
            <a:ext cx="9858375" cy="843386"/>
          </a:xfrm>
          <a:prstGeom prst="roundRect">
            <a:avLst/>
          </a:prstGeom>
          <a:solidFill>
            <a:schemeClr val="accent5">
              <a:lumMod val="20000"/>
              <a:lumOff val="80000"/>
            </a:schemeClr>
          </a:solidFill>
          <a:scene3d>
            <a:camera prst="orthographicFront"/>
            <a:lightRig rig="threePt" dir="t"/>
          </a:scene3d>
          <a:sp3d>
            <a:bevelT w="114300" prst="artDeco"/>
          </a:sp3d>
        </p:spPr>
        <p:txBody>
          <a:bodyPr vert="horz" lIns="91440" tIns="45720" rIns="91440" bIns="45720" rtlCol="0" anchor="ctr">
            <a:normAutofit/>
          </a:bodyPr>
          <a:lstStyle>
            <a:defPPr>
              <a:defRPr lang="zh-CN"/>
            </a:defPPr>
            <a:lvl1pPr algn="r">
              <a:lnSpc>
                <a:spcPct val="90000"/>
              </a:lnSpc>
              <a:spcBef>
                <a:spcPct val="0"/>
              </a:spcBef>
              <a:buNone/>
              <a:defRPr sz="44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Tự hỏi mình hay hỏi điều chưa biết</a:t>
            </a:r>
          </a:p>
        </p:txBody>
      </p:sp>
      <p:pic>
        <p:nvPicPr>
          <p:cNvPr id="8" name="Picture 7">
            <a:extLst>
              <a:ext uri="{FF2B5EF4-FFF2-40B4-BE49-F238E27FC236}">
                <a16:creationId xmlns:a16="http://schemas.microsoft.com/office/drawing/2014/main" id="{7709F2CC-BB17-4879-B268-B7EF434EDB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98" y="5327715"/>
            <a:ext cx="1082389" cy="1082389"/>
          </a:xfrm>
          <a:prstGeom prst="rect">
            <a:avLst/>
          </a:prstGeom>
        </p:spPr>
      </p:pic>
      <p:pic>
        <p:nvPicPr>
          <p:cNvPr id="10" name="Picture 9">
            <a:extLst>
              <a:ext uri="{FF2B5EF4-FFF2-40B4-BE49-F238E27FC236}">
                <a16:creationId xmlns:a16="http://schemas.microsoft.com/office/drawing/2014/main" id="{2BF15183-0D3D-4C30-823F-806C26640C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128" y="3969963"/>
            <a:ext cx="1082389" cy="1082389"/>
          </a:xfrm>
          <a:prstGeom prst="rect">
            <a:avLst/>
          </a:prstGeom>
        </p:spPr>
      </p:pic>
      <p:pic>
        <p:nvPicPr>
          <p:cNvPr id="12" name="Picture 11">
            <a:extLst>
              <a:ext uri="{FF2B5EF4-FFF2-40B4-BE49-F238E27FC236}">
                <a16:creationId xmlns:a16="http://schemas.microsoft.com/office/drawing/2014/main" id="{40983215-795D-4B14-B7ED-8A60AD208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129" y="2668513"/>
            <a:ext cx="1082389" cy="1082389"/>
          </a:xfrm>
          <a:prstGeom prst="rect">
            <a:avLst/>
          </a:prstGeom>
        </p:spPr>
      </p:pic>
      <p:pic>
        <p:nvPicPr>
          <p:cNvPr id="14" name="Picture 13">
            <a:extLst>
              <a:ext uri="{FF2B5EF4-FFF2-40B4-BE49-F238E27FC236}">
                <a16:creationId xmlns:a16="http://schemas.microsoft.com/office/drawing/2014/main" id="{24A8A40D-06E6-46F5-B924-9BA3436E96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799" y="1257126"/>
            <a:ext cx="1082389" cy="1082389"/>
          </a:xfrm>
          <a:prstGeom prst="rect">
            <a:avLst/>
          </a:prstGeom>
        </p:spPr>
      </p:pic>
      <p:sp>
        <p:nvSpPr>
          <p:cNvPr id="7" name="Rectangle 6">
            <a:extLst>
              <a:ext uri="{FF2B5EF4-FFF2-40B4-BE49-F238E27FC236}">
                <a16:creationId xmlns:a16="http://schemas.microsoft.com/office/drawing/2014/main" id="{70D88562-18B0-43C9-8BB6-825D190B849E}"/>
              </a:ext>
            </a:extLst>
          </p:cNvPr>
          <p:cNvSpPr/>
          <p:nvPr/>
        </p:nvSpPr>
        <p:spPr>
          <a:xfrm>
            <a:off x="0" y="0"/>
            <a:ext cx="12192000" cy="68580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43F46F1-E43D-4D97-BD6E-9015E6968716}"/>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424362" y="3750902"/>
            <a:ext cx="3810000" cy="3810000"/>
          </a:xfrm>
          <a:prstGeom prst="rect">
            <a:avLst/>
          </a:prstGeom>
        </p:spPr>
      </p:pic>
    </p:spTree>
    <p:extLst>
      <p:ext uri="{BB962C8B-B14F-4D97-AF65-F5344CB8AC3E}">
        <p14:creationId xmlns:p14="http://schemas.microsoft.com/office/powerpoint/2010/main" val="3270521965"/>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6200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pu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decel="6200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pu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decel="6200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pu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decel="6200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push.wav"/>
                                        </p:tgtEl>
                                      </p:cMediaNode>
                                    </p:audio>
                                  </p:sub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3"/>
                                        </p:tgtEl>
                                        <p:attrNameLst>
                                          <p:attrName>ppt_w</p:attrName>
                                        </p:attrNameLst>
                                      </p:cBhvr>
                                      <p:tavLst>
                                        <p:tav tm="0">
                                          <p:val>
                                            <p:strVal val="ppt_w"/>
                                          </p:val>
                                        </p:tav>
                                        <p:tav tm="100000">
                                          <p:val>
                                            <p:fltVal val="0"/>
                                          </p:val>
                                        </p:tav>
                                      </p:tavLst>
                                    </p:anim>
                                    <p:anim calcmode="lin" valueType="num">
                                      <p:cBhvr>
                                        <p:cTn id="37" dur="500"/>
                                        <p:tgtEl>
                                          <p:spTgt spid="3"/>
                                        </p:tgtEl>
                                        <p:attrNameLst>
                                          <p:attrName>ppt_h</p:attrName>
                                        </p:attrNameLst>
                                      </p:cBhvr>
                                      <p:tavLst>
                                        <p:tav tm="0">
                                          <p:val>
                                            <p:strVal val="ppt_h"/>
                                          </p:val>
                                        </p:tav>
                                        <p:tav tm="100000">
                                          <p:val>
                                            <p:fltVal val="0"/>
                                          </p:val>
                                        </p:tav>
                                      </p:tavLst>
                                    </p:anim>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par>
                                <p:cTn id="40" presetID="53" presetClass="exit" presetSubtype="32" fill="hold" grpId="1" nodeType="withEffect">
                                  <p:stCondLst>
                                    <p:cond delay="0"/>
                                  </p:stCondLst>
                                  <p:childTnLst>
                                    <p:anim calcmode="lin" valueType="num">
                                      <p:cBhvr>
                                        <p:cTn id="41" dur="500"/>
                                        <p:tgtEl>
                                          <p:spTgt spid="5"/>
                                        </p:tgtEl>
                                        <p:attrNameLst>
                                          <p:attrName>ppt_w</p:attrName>
                                        </p:attrNameLst>
                                      </p:cBhvr>
                                      <p:tavLst>
                                        <p:tav tm="0">
                                          <p:val>
                                            <p:strVal val="ppt_w"/>
                                          </p:val>
                                        </p:tav>
                                        <p:tav tm="100000">
                                          <p:val>
                                            <p:fltVal val="0"/>
                                          </p:val>
                                        </p:tav>
                                      </p:tavLst>
                                    </p:anim>
                                    <p:anim calcmode="lin" valueType="num">
                                      <p:cBhvr>
                                        <p:cTn id="42" dur="500"/>
                                        <p:tgtEl>
                                          <p:spTgt spid="5"/>
                                        </p:tgtEl>
                                        <p:attrNameLst>
                                          <p:attrName>ppt_h</p:attrName>
                                        </p:attrNameLst>
                                      </p:cBhvr>
                                      <p:tavLst>
                                        <p:tav tm="0">
                                          <p:val>
                                            <p:strVal val="ppt_h"/>
                                          </p:val>
                                        </p:tav>
                                        <p:tav tm="100000">
                                          <p:val>
                                            <p:fltVal val="0"/>
                                          </p:val>
                                        </p:tav>
                                      </p:tavLst>
                                    </p:anim>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6"/>
                                        </p:tgtEl>
                                        <p:attrNameLst>
                                          <p:attrName>ppt_w</p:attrName>
                                        </p:attrNameLst>
                                      </p:cBhvr>
                                      <p:tavLst>
                                        <p:tav tm="0">
                                          <p:val>
                                            <p:strVal val="ppt_w"/>
                                          </p:val>
                                        </p:tav>
                                        <p:tav tm="100000">
                                          <p:val>
                                            <p:fltVal val="0"/>
                                          </p:val>
                                        </p:tav>
                                      </p:tavLst>
                                    </p:anim>
                                    <p:anim calcmode="lin" valueType="num">
                                      <p:cBhvr>
                                        <p:cTn id="47" dur="500"/>
                                        <p:tgtEl>
                                          <p:spTgt spid="6"/>
                                        </p:tgtEl>
                                        <p:attrNameLst>
                                          <p:attrName>ppt_h</p:attrName>
                                        </p:attrNameLst>
                                      </p:cBhvr>
                                      <p:tavLst>
                                        <p:tav tm="0">
                                          <p:val>
                                            <p:strVal val="ppt_h"/>
                                          </p:val>
                                        </p:tav>
                                        <p:tav tm="100000">
                                          <p:val>
                                            <p:fltVal val="0"/>
                                          </p:val>
                                        </p:tav>
                                      </p:tavLst>
                                    </p:anim>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14"/>
                                        </p:tgtEl>
                                        <p:attrNameLst>
                                          <p:attrName>ppt_w</p:attrName>
                                        </p:attrNameLst>
                                      </p:cBhvr>
                                      <p:tavLst>
                                        <p:tav tm="0">
                                          <p:val>
                                            <p:strVal val="ppt_w"/>
                                          </p:val>
                                        </p:tav>
                                        <p:tav tm="100000">
                                          <p:val>
                                            <p:fltVal val="0"/>
                                          </p:val>
                                        </p:tav>
                                      </p:tavLst>
                                    </p:anim>
                                    <p:anim calcmode="lin" valueType="num">
                                      <p:cBhvr>
                                        <p:cTn id="52" dur="500"/>
                                        <p:tgtEl>
                                          <p:spTgt spid="14"/>
                                        </p:tgtEl>
                                        <p:attrNameLst>
                                          <p:attrName>ppt_h</p:attrName>
                                        </p:attrNameLst>
                                      </p:cBhvr>
                                      <p:tavLst>
                                        <p:tav tm="0">
                                          <p:val>
                                            <p:strVal val="ppt_h"/>
                                          </p:val>
                                        </p:tav>
                                        <p:tav tm="100000">
                                          <p:val>
                                            <p:fltVal val="0"/>
                                          </p:val>
                                        </p:tav>
                                      </p:tavLst>
                                    </p:anim>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53" presetClass="exit" presetSubtype="32" fill="hold" nodeType="withEffect">
                                  <p:stCondLst>
                                    <p:cond delay="0"/>
                                  </p:stCondLst>
                                  <p:childTnLst>
                                    <p:anim calcmode="lin" valueType="num">
                                      <p:cBhvr>
                                        <p:cTn id="56" dur="500"/>
                                        <p:tgtEl>
                                          <p:spTgt spid="10"/>
                                        </p:tgtEl>
                                        <p:attrNameLst>
                                          <p:attrName>ppt_w</p:attrName>
                                        </p:attrNameLst>
                                      </p:cBhvr>
                                      <p:tavLst>
                                        <p:tav tm="0">
                                          <p:val>
                                            <p:strVal val="ppt_w"/>
                                          </p:val>
                                        </p:tav>
                                        <p:tav tm="100000">
                                          <p:val>
                                            <p:fltVal val="0"/>
                                          </p:val>
                                        </p:tav>
                                      </p:tavLst>
                                    </p:anim>
                                    <p:anim calcmode="lin" valueType="num">
                                      <p:cBhvr>
                                        <p:cTn id="57" dur="500"/>
                                        <p:tgtEl>
                                          <p:spTgt spid="10"/>
                                        </p:tgtEl>
                                        <p:attrNameLst>
                                          <p:attrName>ppt_h</p:attrName>
                                        </p:attrNameLst>
                                      </p:cBhvr>
                                      <p:tavLst>
                                        <p:tav tm="0">
                                          <p:val>
                                            <p:strVal val="ppt_h"/>
                                          </p:val>
                                        </p:tav>
                                        <p:tav tm="100000">
                                          <p:val>
                                            <p:fltVal val="0"/>
                                          </p:val>
                                        </p:tav>
                                      </p:tavLst>
                                    </p:anim>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53" presetClass="exit" presetSubtype="32" fill="hold" nodeType="withEffect">
                                  <p:stCondLst>
                                    <p:cond delay="0"/>
                                  </p:stCondLst>
                                  <p:childTnLst>
                                    <p:anim calcmode="lin" valueType="num">
                                      <p:cBhvr>
                                        <p:cTn id="61" dur="500"/>
                                        <p:tgtEl>
                                          <p:spTgt spid="8"/>
                                        </p:tgtEl>
                                        <p:attrNameLst>
                                          <p:attrName>ppt_w</p:attrName>
                                        </p:attrNameLst>
                                      </p:cBhvr>
                                      <p:tavLst>
                                        <p:tav tm="0">
                                          <p:val>
                                            <p:strVal val="ppt_w"/>
                                          </p:val>
                                        </p:tav>
                                        <p:tav tm="100000">
                                          <p:val>
                                            <p:fltVal val="0"/>
                                          </p:val>
                                        </p:tav>
                                      </p:tavLst>
                                    </p:anim>
                                    <p:anim calcmode="lin" valueType="num">
                                      <p:cBhvr>
                                        <p:cTn id="62" dur="500"/>
                                        <p:tgtEl>
                                          <p:spTgt spid="8"/>
                                        </p:tgtEl>
                                        <p:attrNameLst>
                                          <p:attrName>ppt_h</p:attrName>
                                        </p:attrNameLst>
                                      </p:cBhvr>
                                      <p:tavLst>
                                        <p:tav tm="0">
                                          <p:val>
                                            <p:strVal val="ppt_h"/>
                                          </p:val>
                                        </p:tav>
                                        <p:tav tm="100000">
                                          <p:val>
                                            <p:fltVal val="0"/>
                                          </p:val>
                                        </p:tav>
                                      </p:tavLst>
                                    </p:anim>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Effect transition="in" filter="fade">
                                      <p:cBhvr>
                                        <p:cTn id="71" dur="1000"/>
                                        <p:tgtEl>
                                          <p:spTgt spid="13"/>
                                        </p:tgtEl>
                                      </p:cBhvr>
                                    </p:animEffect>
                                  </p:childTnLst>
                                </p:cTn>
                              </p:par>
                              <p:par>
                                <p:cTn id="72" presetID="64" presetClass="path" presetSubtype="0" accel="50000" decel="50000" fill="hold" nodeType="withEffect">
                                  <p:stCondLst>
                                    <p:cond delay="0"/>
                                  </p:stCondLst>
                                  <p:childTnLst>
                                    <p:animMotion origin="layout" path="M -6.25E-7 1.48148E-6 L 0.00586 -1.05278 " pathEditMode="relative" rAng="0" ptsTypes="AA">
                                      <p:cBhvr>
                                        <p:cTn id="73" dur="2500" fill="hold"/>
                                        <p:tgtEl>
                                          <p:spTgt spid="13"/>
                                        </p:tgtEl>
                                        <p:attrNameLst>
                                          <p:attrName>ppt_x</p:attrName>
                                          <p:attrName>ppt_y</p:attrName>
                                        </p:attrNameLst>
                                      </p:cBhvr>
                                      <p:rCtr x="286" y="-52639"/>
                                    </p:animMotion>
                                  </p:childTnLst>
                                </p:cTn>
                              </p:par>
                              <p:par>
                                <p:cTn id="74" presetID="9" presetClass="entr"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dissolve">
                                      <p:cBhvr>
                                        <p:cTn id="7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5" grpId="0" animBg="1"/>
      <p:bldP spid="5" grpId="1"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9000"/>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9D4B14F-1B5D-4C91-A71D-C953EF64F2EA}"/>
              </a:ext>
            </a:extLst>
          </p:cNvPr>
          <p:cNvGrpSpPr/>
          <p:nvPr/>
        </p:nvGrpSpPr>
        <p:grpSpPr>
          <a:xfrm>
            <a:off x="8483351" y="206127"/>
            <a:ext cx="3378698" cy="3378698"/>
            <a:chOff x="8483351" y="206127"/>
            <a:chExt cx="3378698" cy="3378698"/>
          </a:xfrm>
        </p:grpSpPr>
        <p:pic>
          <p:nvPicPr>
            <p:cNvPr id="5" name="Picture 4">
              <a:extLst>
                <a:ext uri="{FF2B5EF4-FFF2-40B4-BE49-F238E27FC236}">
                  <a16:creationId xmlns:a16="http://schemas.microsoft.com/office/drawing/2014/main" id="{DFFA8417-F4A1-4A44-BFA9-C6067F05DF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3351" y="206127"/>
              <a:ext cx="3378698" cy="3378698"/>
            </a:xfrm>
            <a:prstGeom prst="rect">
              <a:avLst/>
            </a:prstGeom>
          </p:spPr>
        </p:pic>
        <p:sp>
          <p:nvSpPr>
            <p:cNvPr id="6" name="Oval 5">
              <a:extLst>
                <a:ext uri="{FF2B5EF4-FFF2-40B4-BE49-F238E27FC236}">
                  <a16:creationId xmlns:a16="http://schemas.microsoft.com/office/drawing/2014/main" id="{90167693-5F9C-46A2-8B47-2CF099B7FE9E}"/>
                </a:ext>
              </a:extLst>
            </p:cNvPr>
            <p:cNvSpPr/>
            <p:nvPr/>
          </p:nvSpPr>
          <p:spPr>
            <a:xfrm>
              <a:off x="9810750" y="806946"/>
              <a:ext cx="171450" cy="1714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1DFCAA1-AE86-44FE-889A-C84EBD32E2EA}"/>
              </a:ext>
            </a:extLst>
          </p:cNvPr>
          <p:cNvSpPr>
            <a:spLocks noGrp="1"/>
          </p:cNvSpPr>
          <p:nvPr>
            <p:ph type="title"/>
          </p:nvPr>
        </p:nvSpPr>
        <p:spPr>
          <a:xfrm>
            <a:off x="952500" y="523577"/>
            <a:ext cx="5943600" cy="909639"/>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p>
            <a:r>
              <a:rPr lang="en-US">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Cuối câu kể có dấu gì?</a:t>
            </a:r>
          </a:p>
        </p:txBody>
      </p:sp>
      <p:sp>
        <p:nvSpPr>
          <p:cNvPr id="3" name="Title 1">
            <a:extLst>
              <a:ext uri="{FF2B5EF4-FFF2-40B4-BE49-F238E27FC236}">
                <a16:creationId xmlns:a16="http://schemas.microsoft.com/office/drawing/2014/main" id="{458AD754-7A63-4648-87C7-DEE2A73FA70B}"/>
              </a:ext>
            </a:extLst>
          </p:cNvPr>
          <p:cNvSpPr txBox="1">
            <a:spLocks/>
          </p:cNvSpPr>
          <p:nvPr/>
        </p:nvSpPr>
        <p:spPr>
          <a:xfrm>
            <a:off x="2686050" y="1895476"/>
            <a:ext cx="6819900" cy="909639"/>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lvl1pPr>
              <a:lnSpc>
                <a:spcPct val="90000"/>
              </a:lnSpc>
              <a:spcBef>
                <a:spcPct val="0"/>
              </a:spcBef>
              <a:buNone/>
              <a:defRPr sz="440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solidFill>
                  <a:srgbClr val="C00000"/>
                </a:solidFill>
              </a:rPr>
              <a:t>Cuối câu kể có dấu chấm.</a:t>
            </a:r>
          </a:p>
        </p:txBody>
      </p:sp>
      <p:sp>
        <p:nvSpPr>
          <p:cNvPr id="7" name="Title 1">
            <a:extLst>
              <a:ext uri="{FF2B5EF4-FFF2-40B4-BE49-F238E27FC236}">
                <a16:creationId xmlns:a16="http://schemas.microsoft.com/office/drawing/2014/main" id="{F2720C0E-8607-4CAF-B0AC-3F96998B9C31}"/>
              </a:ext>
            </a:extLst>
          </p:cNvPr>
          <p:cNvSpPr txBox="1">
            <a:spLocks/>
          </p:cNvSpPr>
          <p:nvPr/>
        </p:nvSpPr>
        <p:spPr>
          <a:xfrm>
            <a:off x="676275" y="3429001"/>
            <a:ext cx="10839450" cy="912814"/>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a:bodyPr>
          <a:lstStyle>
            <a:lvl1pPr>
              <a:lnSpc>
                <a:spcPct val="90000"/>
              </a:lnSpc>
              <a:spcBef>
                <a:spcPct val="0"/>
              </a:spcBef>
              <a:buNone/>
              <a:defRPr sz="440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Em hãy đặt 1 câu kể để tả cái cặp của em.</a:t>
            </a:r>
          </a:p>
        </p:txBody>
      </p:sp>
      <p:pic>
        <p:nvPicPr>
          <p:cNvPr id="8" name="Picture 7">
            <a:extLst>
              <a:ext uri="{FF2B5EF4-FFF2-40B4-BE49-F238E27FC236}">
                <a16:creationId xmlns:a16="http://schemas.microsoft.com/office/drawing/2014/main" id="{857B25D2-C817-4A5D-907B-F47A99F16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652" y="4360368"/>
            <a:ext cx="2869702" cy="2869702"/>
          </a:xfrm>
          <a:prstGeom prst="rect">
            <a:avLst/>
          </a:prstGeom>
        </p:spPr>
      </p:pic>
      <p:sp>
        <p:nvSpPr>
          <p:cNvPr id="12" name="Title 1">
            <a:extLst>
              <a:ext uri="{FF2B5EF4-FFF2-40B4-BE49-F238E27FC236}">
                <a16:creationId xmlns:a16="http://schemas.microsoft.com/office/drawing/2014/main" id="{1C7D9FF1-CEAD-4D02-8482-8C6755961FAB}"/>
              </a:ext>
            </a:extLst>
          </p:cNvPr>
          <p:cNvSpPr txBox="1">
            <a:spLocks/>
          </p:cNvSpPr>
          <p:nvPr/>
        </p:nvSpPr>
        <p:spPr>
          <a:xfrm>
            <a:off x="3033713" y="4920455"/>
            <a:ext cx="8534400" cy="1325563"/>
          </a:xfrm>
          <a:prstGeom prst="roundRect">
            <a:avLst/>
          </a:prstGeom>
          <a:solidFill>
            <a:schemeClr val="bg1"/>
          </a:solidFill>
          <a:ln>
            <a:noFill/>
          </a:ln>
          <a:scene3d>
            <a:camera prst="orthographicFront"/>
            <a:lightRig rig="threePt" dir="t"/>
          </a:scene3d>
          <a:sp3d>
            <a:bevelT w="165100" prst="coolSlant"/>
          </a:sp3d>
        </p:spPr>
        <p:txBody>
          <a:bodyPr vert="horz" lIns="91440" tIns="45720" rIns="91440" bIns="45720" rtlCol="0" anchor="ctr">
            <a:normAutofit lnSpcReduction="10000"/>
          </a:bodyPr>
          <a:lstStyle>
            <a:defPPr>
              <a:defRPr lang="zh-CN"/>
            </a:defPPr>
            <a:lvl1pPr>
              <a:lnSpc>
                <a:spcPct val="90000"/>
              </a:lnSpc>
              <a:spcBef>
                <a:spcPct val="0"/>
              </a:spcBef>
              <a:buNone/>
              <a:defRPr sz="4400">
                <a:solidFill>
                  <a:srgbClr val="C00000"/>
                </a:solidFill>
                <a:latin typeface="Tahoma" panose="020B0604030504040204" pitchFamily="34" charset="0"/>
                <a:ea typeface="Tahoma" panose="020B0604030504040204" pitchFamily="34" charset="0"/>
                <a:cs typeface="Tahoma" panose="020B0604030504040204" pitchFamily="34" charset="0"/>
              </a:defRPr>
            </a:lvl1pPr>
          </a:lstStyle>
          <a:p>
            <a:r>
              <a:rPr lang="en-US"/>
              <a:t>Chiếc cặp của em màu hồng, có rất nhiều ngăn, vô cùng tiện lợi.</a:t>
            </a:r>
          </a:p>
        </p:txBody>
      </p:sp>
      <p:sp>
        <p:nvSpPr>
          <p:cNvPr id="9" name="Rectangle 8">
            <a:extLst>
              <a:ext uri="{FF2B5EF4-FFF2-40B4-BE49-F238E27FC236}">
                <a16:creationId xmlns:a16="http://schemas.microsoft.com/office/drawing/2014/main" id="{569378CE-46ED-4280-8828-7931C42463F4}"/>
              </a:ext>
            </a:extLst>
          </p:cNvPr>
          <p:cNvSpPr/>
          <p:nvPr/>
        </p:nvSpPr>
        <p:spPr>
          <a:xfrm>
            <a:off x="0" y="0"/>
            <a:ext cx="12192000" cy="68580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E2B766A-FED6-46BA-AA74-A0313586C74E}"/>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424362" y="3750902"/>
            <a:ext cx="3810000" cy="3810000"/>
          </a:xfrm>
          <a:prstGeom prst="rect">
            <a:avLst/>
          </a:prstGeom>
        </p:spPr>
      </p:pic>
    </p:spTree>
    <p:extLst>
      <p:ext uri="{BB962C8B-B14F-4D97-AF65-F5344CB8AC3E}">
        <p14:creationId xmlns:p14="http://schemas.microsoft.com/office/powerpoint/2010/main" val="35856097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2" presetClass="entr" presetSubtype="8" decel="48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Effect transition="in" filter="fade">
                                      <p:cBhvr>
                                        <p:cTn id="43" dur="1000"/>
                                        <p:tgtEl>
                                          <p:spTgt spid="11"/>
                                        </p:tgtEl>
                                      </p:cBhvr>
                                    </p:animEffect>
                                  </p:childTnLst>
                                </p:cTn>
                              </p:par>
                              <p:par>
                                <p:cTn id="44" presetID="64" presetClass="path" presetSubtype="0" accel="50000" decel="50000" fill="hold" nodeType="withEffect">
                                  <p:stCondLst>
                                    <p:cond delay="0"/>
                                  </p:stCondLst>
                                  <p:childTnLst>
                                    <p:animMotion origin="layout" path="M -6.25E-7 1.48148E-6 L 0.00586 -1.05278 " pathEditMode="relative" rAng="0" ptsTypes="AA">
                                      <p:cBhvr>
                                        <p:cTn id="45" dur="2500" fill="hold"/>
                                        <p:tgtEl>
                                          <p:spTgt spid="11"/>
                                        </p:tgtEl>
                                        <p:attrNameLst>
                                          <p:attrName>ppt_x</p:attrName>
                                          <p:attrName>ppt_y</p:attrName>
                                        </p:attrNameLst>
                                      </p:cBhvr>
                                      <p:rCtr x="286" y="-52639"/>
                                    </p:animMotion>
                                  </p:childTnLst>
                                </p:cTn>
                              </p:par>
                              <p:par>
                                <p:cTn id="46" presetID="9"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dissolv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2"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70752382-316D-47AF-9B04-2517303461D3}"/>
              </a:ext>
            </a:extLst>
          </p:cNvPr>
          <p:cNvSpPr/>
          <p:nvPr/>
        </p:nvSpPr>
        <p:spPr>
          <a:xfrm>
            <a:off x="2454482" y="1545525"/>
            <a:ext cx="2678556" cy="2678556"/>
          </a:xfrm>
          <a:prstGeom prst="ellipse">
            <a:avLst/>
          </a:prstGeom>
          <a:blipFill>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a:extLst>
              <a:ext uri="{FF2B5EF4-FFF2-40B4-BE49-F238E27FC236}">
                <a16:creationId xmlns:a16="http://schemas.microsoft.com/office/drawing/2014/main"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600C9AB-19BB-4004-8E55-FAAB5D7553C9}"/>
              </a:ext>
            </a:extLst>
          </p:cNvPr>
          <p:cNvSpPr/>
          <p:nvPr/>
        </p:nvSpPr>
        <p:spPr>
          <a:xfrm>
            <a:off x="2199690" y="4442660"/>
            <a:ext cx="2445881" cy="2445881"/>
          </a:xfrm>
          <a:prstGeom prst="ellipse">
            <a:avLst/>
          </a:prstGeom>
          <a:blipFill>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eith Kenniff - Recei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7158" y="-882315"/>
            <a:ext cx="609600" cy="609600"/>
          </a:xfrm>
          <a:prstGeom prst="rect">
            <a:avLst/>
          </a:prstGeom>
        </p:spPr>
      </p:pic>
      <p:sp>
        <p:nvSpPr>
          <p:cNvPr id="9" name="Oval 8">
            <a:extLst>
              <a:ext uri="{FF2B5EF4-FFF2-40B4-BE49-F238E27FC236}">
                <a16:creationId xmlns:a16="http://schemas.microsoft.com/office/drawing/2014/main" id="{E392B3DE-DB26-4CC6-AB22-97CC36F6C42E}"/>
              </a:ext>
            </a:extLst>
          </p:cNvPr>
          <p:cNvSpPr/>
          <p:nvPr/>
        </p:nvSpPr>
        <p:spPr>
          <a:xfrm>
            <a:off x="8764390" y="4214830"/>
            <a:ext cx="2487476" cy="2487476"/>
          </a:xfrm>
          <a:prstGeom prst="ellipse">
            <a:avLst/>
          </a:prstGeom>
          <a:blipFill>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4476E0-6994-489A-AD43-56EE7B162C43}"/>
              </a:ext>
            </a:extLst>
          </p:cNvPr>
          <p:cNvSpPr/>
          <p:nvPr/>
        </p:nvSpPr>
        <p:spPr>
          <a:xfrm>
            <a:off x="8530526" y="824053"/>
            <a:ext cx="2002972" cy="2002972"/>
          </a:xfrm>
          <a:prstGeom prst="ellipse">
            <a:avLst/>
          </a:prstGeom>
          <a:blipFill>
            <a:blip r:embed="rId9"/>
            <a:srcRect/>
            <a:stretch>
              <a:fillRect t="-20731" b="-207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73E4A97-5343-4F8F-AABD-7330C9D7741C}"/>
              </a:ext>
            </a:extLst>
          </p:cNvPr>
          <p:cNvSpPr/>
          <p:nvPr/>
        </p:nvSpPr>
        <p:spPr>
          <a:xfrm>
            <a:off x="582745" y="311009"/>
            <a:ext cx="2825230" cy="2825230"/>
          </a:xfrm>
          <a:prstGeom prst="ellipse">
            <a:avLst/>
          </a:prstGeom>
          <a:blipFill>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09F269C-44F8-4DB3-A92E-E5A9BBA8BD01}"/>
              </a:ext>
            </a:extLst>
          </p:cNvPr>
          <p:cNvSpPr/>
          <p:nvPr/>
        </p:nvSpPr>
        <p:spPr>
          <a:xfrm flipH="1">
            <a:off x="6165333" y="4108848"/>
            <a:ext cx="2002972" cy="2002972"/>
          </a:xfrm>
          <a:prstGeom prst="ellipse">
            <a:avLst/>
          </a:prstGeom>
          <a:blipFill>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A5F5D387-C9B1-457D-B976-2A0514EC3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9834" y="1540200"/>
            <a:ext cx="5474682" cy="1115665"/>
          </a:xfrm>
          <a:prstGeom prst="rect">
            <a:avLst/>
          </a:prstGeom>
        </p:spPr>
      </p:pic>
      <p:pic>
        <p:nvPicPr>
          <p:cNvPr id="49" name="Picture 48">
            <a:extLst>
              <a:ext uri="{FF2B5EF4-FFF2-40B4-BE49-F238E27FC236}">
                <a16:creationId xmlns:a16="http://schemas.microsoft.com/office/drawing/2014/main" id="{EDEC1266-69D2-473F-B8C1-A8EA4C28AE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8708" y="2095515"/>
            <a:ext cx="5620999" cy="3023878"/>
          </a:xfrm>
          <a:prstGeom prst="rect">
            <a:avLst/>
          </a:prstGeom>
        </p:spPr>
      </p:pic>
    </p:spTree>
    <p:extLst>
      <p:ext uri="{BB962C8B-B14F-4D97-AF65-F5344CB8AC3E}">
        <p14:creationId xmlns:p14="http://schemas.microsoft.com/office/powerpoint/2010/main" val="236308865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84" fill="hold"/>
                                        <p:tgtEl>
                                          <p:spTgt spid="5"/>
                                        </p:tgtEl>
                                      </p:cBhvr>
                                    </p:cmd>
                                  </p:childTnLst>
                                </p:cTn>
                              </p:par>
                              <p:par>
                                <p:cTn id="7" presetID="45"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fade">
                                      <p:cBhvr>
                                        <p:cTn id="9" dur="2000"/>
                                        <p:tgtEl>
                                          <p:spTgt spid="47"/>
                                        </p:tgtEl>
                                      </p:cBhvr>
                                    </p:animEffect>
                                    <p:anim calcmode="lin" valueType="num">
                                      <p:cBhvr>
                                        <p:cTn id="10" dur="2000" fill="hold"/>
                                        <p:tgtEl>
                                          <p:spTgt spid="47"/>
                                        </p:tgtEl>
                                        <p:attrNameLst>
                                          <p:attrName>ppt_w</p:attrName>
                                        </p:attrNameLst>
                                      </p:cBhvr>
                                      <p:tavLst>
                                        <p:tav tm="0" fmla="#ppt_w*sin(2.5*pi*$)">
                                          <p:val>
                                            <p:fltVal val="0"/>
                                          </p:val>
                                        </p:tav>
                                        <p:tav tm="100000">
                                          <p:val>
                                            <p:fltVal val="1"/>
                                          </p:val>
                                        </p:tav>
                                      </p:tavLst>
                                    </p:anim>
                                    <p:anim calcmode="lin" valueType="num">
                                      <p:cBhvr>
                                        <p:cTn id="11" dur="2000" fill="hold"/>
                                        <p:tgtEl>
                                          <p:spTgt spid="47"/>
                                        </p:tgtEl>
                                        <p:attrNameLst>
                                          <p:attrName>ppt_h</p:attrName>
                                        </p:attrNameLst>
                                      </p:cBhvr>
                                      <p:tavLst>
                                        <p:tav tm="0">
                                          <p:val>
                                            <p:strVal val="#ppt_h"/>
                                          </p:val>
                                        </p:tav>
                                        <p:tav tm="100000">
                                          <p:val>
                                            <p:strVal val="#ppt_h"/>
                                          </p:val>
                                        </p:tav>
                                      </p:tavLst>
                                    </p:anim>
                                  </p:childTnLst>
                                </p:cTn>
                              </p:par>
                              <p:par>
                                <p:cTn id="12" presetID="16" presetClass="entr" presetSubtype="21"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par>
                                <p:cTn id="15" presetID="16" presetClass="entr" presetSubtype="42"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outHorizontal)">
                                      <p:cBhvr>
                                        <p:cTn id="17" dur="500"/>
                                        <p:tgtEl>
                                          <p:spTgt spid="36"/>
                                        </p:tgtEl>
                                      </p:cBhvr>
                                    </p:animEffect>
                                  </p:childTnLst>
                                </p:cTn>
                              </p:par>
                              <p:par>
                                <p:cTn id="18" presetID="16" presetClass="entr" presetSubtype="42"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outHorizontal)">
                                      <p:cBhvr>
                                        <p:cTn id="20" dur="500"/>
                                        <p:tgtEl>
                                          <p:spTgt spid="43"/>
                                        </p:tgtEl>
                                      </p:cBhvr>
                                    </p:animEffect>
                                  </p:childTnLst>
                                </p:cTn>
                              </p:par>
                              <p:par>
                                <p:cTn id="21" presetID="16" presetClass="entr" presetSubtype="4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outHorizontal)">
                                      <p:cBhvr>
                                        <p:cTn id="23" dur="500"/>
                                        <p:tgtEl>
                                          <p:spTgt spid="18"/>
                                        </p:tgtEl>
                                      </p:cBhvr>
                                    </p:animEffect>
                                  </p:childTnLst>
                                </p:cTn>
                              </p:par>
                              <p:par>
                                <p:cTn id="24" presetID="16" presetClass="entr" presetSubtype="42"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Horizontal)">
                                      <p:cBhvr>
                                        <p:cTn id="26" dur="500"/>
                                        <p:tgtEl>
                                          <p:spTgt spid="33"/>
                                        </p:tgtEl>
                                      </p:cBhvr>
                                    </p:animEffect>
                                  </p:childTnLst>
                                </p:cTn>
                              </p:par>
                              <p:par>
                                <p:cTn id="27" presetID="6" presetClass="emph" presetSubtype="0" repeatCount="2000" fill="hold" nodeType="withEffect">
                                  <p:stCondLst>
                                    <p:cond delay="0"/>
                                  </p:stCondLst>
                                  <p:childTnLst>
                                    <p:animScale>
                                      <p:cBhvr>
                                        <p:cTn id="28" dur="2000" fill="hold"/>
                                        <p:tgtEl>
                                          <p:spTgt spid="36"/>
                                        </p:tgtEl>
                                      </p:cBhvr>
                                      <p:by x="150000" y="150000"/>
                                    </p:animScale>
                                  </p:childTnLst>
                                </p:cTn>
                              </p:par>
                              <p:par>
                                <p:cTn id="29" presetID="6" presetClass="emph" presetSubtype="0" repeatCount="2000" fill="hold" nodeType="withEffect">
                                  <p:stCondLst>
                                    <p:cond delay="0"/>
                                  </p:stCondLst>
                                  <p:childTnLst>
                                    <p:animScale>
                                      <p:cBhvr>
                                        <p:cTn id="30" dur="2000" fill="hold"/>
                                        <p:tgtEl>
                                          <p:spTgt spid="43"/>
                                        </p:tgtEl>
                                      </p:cBhvr>
                                      <p:by x="150000" y="150000"/>
                                    </p:animScale>
                                  </p:childTnLst>
                                </p:cTn>
                              </p:par>
                              <p:par>
                                <p:cTn id="31" presetID="6" presetClass="emph" presetSubtype="0" repeatCount="2000" fill="hold" grpId="1" nodeType="withEffect">
                                  <p:stCondLst>
                                    <p:cond delay="0"/>
                                  </p:stCondLst>
                                  <p:childTnLst>
                                    <p:animScale>
                                      <p:cBhvr>
                                        <p:cTn id="32" dur="2000" fill="hold"/>
                                        <p:tgtEl>
                                          <p:spTgt spid="18"/>
                                        </p:tgtEl>
                                      </p:cBhvr>
                                      <p:by x="150000" y="150000"/>
                                    </p:animScale>
                                  </p:childTnLst>
                                </p:cTn>
                              </p:par>
                              <p:par>
                                <p:cTn id="33" presetID="6" presetClass="emph" presetSubtype="0" repeatCount="2000" fill="hold" nodeType="withEffect">
                                  <p:stCondLst>
                                    <p:cond delay="0"/>
                                  </p:stCondLst>
                                  <p:childTnLst>
                                    <p:animScale>
                                      <p:cBhvr>
                                        <p:cTn id="34"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repeatCount="indefinite" fill="hold" display="0">
                  <p:stCondLst>
                    <p:cond delay="indefinite"/>
                  </p:stCondLst>
                  <p:endCondLst>
                    <p:cond evt="onStopAudio" delay="0">
                      <p:tgtEl>
                        <p:sldTgt/>
                      </p:tgtEl>
                    </p:cond>
                  </p:endCondLst>
                </p:cTn>
                <p:tgtEl>
                  <p:spTgt spid="5"/>
                </p:tgtEl>
              </p:cMediaNode>
            </p:audio>
          </p:childTnLst>
        </p:cTn>
      </p:par>
    </p:tnLst>
    <p:bldLst>
      <p:bldP spid="18" grpId="0" animBg="1"/>
      <p:bldP spid="18" grpId="1" animBg="1"/>
    </p:bldLst>
  </p:timing>
  <p:extLst>
    <p:ext uri="{E180D4A7-C9FB-4DFB-919C-405C955672EB}">
      <p14:showEvtLst xmlns:p14="http://schemas.microsoft.com/office/powerpoint/2010/main">
        <p14:playEvt time="12" objId="1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B64355-5909-4D32-9F3D-C3917FF47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749" y="2980403"/>
            <a:ext cx="1897379" cy="1897379"/>
          </a:xfrm>
          <a:prstGeom prst="rect">
            <a:avLst/>
          </a:prstGeom>
        </p:spPr>
      </p:pic>
      <p:pic>
        <p:nvPicPr>
          <p:cNvPr id="2" name="图片 2">
            <a:extLst>
              <a:ext uri="{FF2B5EF4-FFF2-40B4-BE49-F238E27FC236}">
                <a16:creationId xmlns:a16="http://schemas.microsoft.com/office/drawing/2014/main" id="{FD0E1B76-5A68-4E8E-A161-5CCA068DE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951" y="2863123"/>
            <a:ext cx="3918006" cy="3860092"/>
          </a:xfrm>
          <a:prstGeom prst="rect">
            <a:avLst/>
          </a:prstGeom>
        </p:spPr>
      </p:pic>
      <p:pic>
        <p:nvPicPr>
          <p:cNvPr id="3" name="图片 32">
            <a:extLst>
              <a:ext uri="{FF2B5EF4-FFF2-40B4-BE49-F238E27FC236}">
                <a16:creationId xmlns:a16="http://schemas.microsoft.com/office/drawing/2014/main" id="{EBD2B1C9-5623-4BBE-BC5F-17970C23E489}"/>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a:off x="1376263" y="3315168"/>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4" name="文本框 33">
            <a:extLst>
              <a:ext uri="{FF2B5EF4-FFF2-40B4-BE49-F238E27FC236}">
                <a16:creationId xmlns:a16="http://schemas.microsoft.com/office/drawing/2014/main" id="{6ADF6D19-ECC1-4851-878D-BC25484EE683}"/>
              </a:ext>
            </a:extLst>
          </p:cNvPr>
          <p:cNvSpPr txBox="1"/>
          <p:nvPr/>
        </p:nvSpPr>
        <p:spPr>
          <a:xfrm>
            <a:off x="488239" y="4645809"/>
            <a:ext cx="3301430" cy="1446550"/>
          </a:xfrm>
          <a:prstGeom prst="rect">
            <a:avLst/>
          </a:prstGeom>
          <a:noFill/>
        </p:spPr>
        <p:txBody>
          <a:bodyPr wrap="square" rtlCol="0">
            <a:spAutoFit/>
          </a:bodyPr>
          <a:lstStyle/>
          <a:p>
            <a:pPr algn="ctr"/>
            <a:r>
              <a:rPr lang="en-US" altLang="zh-CN" sz="4400" b="1">
                <a:solidFill>
                  <a:schemeClr val="accent6">
                    <a:lumMod val="75000"/>
                  </a:schemeClr>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chemeClr val="accent6">
                  <a:lumMod val="75000"/>
                </a:schemeClr>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1" name="图片 2">
            <a:extLst>
              <a:ext uri="{FF2B5EF4-FFF2-40B4-BE49-F238E27FC236}">
                <a16:creationId xmlns:a16="http://schemas.microsoft.com/office/drawing/2014/main" id="{448752AF-045C-4798-88E1-71E9DFE3E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5197" y="2271384"/>
            <a:ext cx="3539456" cy="3487138"/>
          </a:xfrm>
          <a:prstGeom prst="rect">
            <a:avLst/>
          </a:prstGeom>
        </p:spPr>
      </p:pic>
      <p:sp>
        <p:nvSpPr>
          <p:cNvPr id="12" name="文本框 33">
            <a:extLst>
              <a:ext uri="{FF2B5EF4-FFF2-40B4-BE49-F238E27FC236}">
                <a16:creationId xmlns:a16="http://schemas.microsoft.com/office/drawing/2014/main" id="{7B9CCF1C-13C8-413A-8C93-72DBF900B8D2}"/>
              </a:ext>
            </a:extLst>
          </p:cNvPr>
          <p:cNvSpPr txBox="1"/>
          <p:nvPr/>
        </p:nvSpPr>
        <p:spPr>
          <a:xfrm>
            <a:off x="2945197" y="3954965"/>
            <a:ext cx="3701132" cy="646331"/>
          </a:xfrm>
          <a:prstGeom prst="rect">
            <a:avLst/>
          </a:prstGeom>
          <a:noFill/>
        </p:spPr>
        <p:txBody>
          <a:bodyPr wrap="square" rtlCol="0">
            <a:spAutoFit/>
          </a:bodyPr>
          <a:lstStyle/>
          <a:p>
            <a:pPr algn="ctr"/>
            <a:r>
              <a:rPr lang="en-US" altLang="zh-CN" sz="3600" b="1">
                <a:solidFill>
                  <a:schemeClr val="accent2">
                    <a:lumMod val="75000"/>
                  </a:schemeClr>
                </a:solidFill>
                <a:latin typeface="UTM Ambrose" panose="02040603050506020204" pitchFamily="18" charset="0"/>
                <a:ea typeface="Microsoft YaHei UI" panose="020B0503020204020204" pitchFamily="34" charset="-122"/>
              </a:rPr>
              <a:t>KHÁM PHÁ</a:t>
            </a:r>
            <a:endParaRPr lang="zh-CN" altLang="en-US" sz="3600" b="1" dirty="0">
              <a:solidFill>
                <a:schemeClr val="accent2">
                  <a:lumMod val="75000"/>
                </a:schemeClr>
              </a:solidFill>
              <a:latin typeface="UTM Ambrose" panose="02040603050506020204" pitchFamily="18" charset="0"/>
              <a:ea typeface="Microsoft YaHei UI" panose="020B0503020204020204" pitchFamily="34" charset="-122"/>
            </a:endParaRPr>
          </a:p>
        </p:txBody>
      </p:sp>
      <p:grpSp>
        <p:nvGrpSpPr>
          <p:cNvPr id="13" name="组合 4">
            <a:extLst>
              <a:ext uri="{FF2B5EF4-FFF2-40B4-BE49-F238E27FC236}">
                <a16:creationId xmlns:a16="http://schemas.microsoft.com/office/drawing/2014/main" id="{EC10573D-5C7C-40EC-9269-C430E65D3744}"/>
              </a:ext>
            </a:extLst>
          </p:cNvPr>
          <p:cNvGrpSpPr/>
          <p:nvPr/>
        </p:nvGrpSpPr>
        <p:grpSpPr>
          <a:xfrm>
            <a:off x="3983263" y="2670669"/>
            <a:ext cx="1402318" cy="975602"/>
            <a:chOff x="5079157" y="1849802"/>
            <a:chExt cx="1972679" cy="1372406"/>
          </a:xfrm>
        </p:grpSpPr>
        <p:pic>
          <p:nvPicPr>
            <p:cNvPr id="14" name="图片 32">
              <a:extLst>
                <a:ext uri="{FF2B5EF4-FFF2-40B4-BE49-F238E27FC236}">
                  <a16:creationId xmlns:a16="http://schemas.microsoft.com/office/drawing/2014/main" id="{EA04447E-4760-4B63-9C86-FBC1D088E4E8}"/>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5" name="图片 10">
              <a:extLst>
                <a:ext uri="{FF2B5EF4-FFF2-40B4-BE49-F238E27FC236}">
                  <a16:creationId xmlns:a16="http://schemas.microsoft.com/office/drawing/2014/main" id="{B602D3FE-964F-4D60-9908-988233A40789}"/>
                </a:ext>
              </a:extLst>
            </p:cNvPr>
            <p:cNvPicPr>
              <a:picLocks noChangeAspect="1"/>
            </p:cNvPicPr>
            <p:nvPr/>
          </p:nvPicPr>
          <p:blipFill rotWithShape="1">
            <a:blip r:embed="rId5">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16" name="图片 2">
            <a:extLst>
              <a:ext uri="{FF2B5EF4-FFF2-40B4-BE49-F238E27FC236}">
                <a16:creationId xmlns:a16="http://schemas.microsoft.com/office/drawing/2014/main" id="{532BF310-B346-43B9-854E-3B270C32D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591" y="1158671"/>
            <a:ext cx="3539455" cy="3487138"/>
          </a:xfrm>
          <a:prstGeom prst="rect">
            <a:avLst/>
          </a:prstGeom>
        </p:spPr>
      </p:pic>
      <p:sp>
        <p:nvSpPr>
          <p:cNvPr id="17" name="文本框 33">
            <a:extLst>
              <a:ext uri="{FF2B5EF4-FFF2-40B4-BE49-F238E27FC236}">
                <a16:creationId xmlns:a16="http://schemas.microsoft.com/office/drawing/2014/main" id="{DA22450D-7B09-4711-8919-2B1D3D9605D0}"/>
              </a:ext>
            </a:extLst>
          </p:cNvPr>
          <p:cNvSpPr txBox="1"/>
          <p:nvPr/>
        </p:nvSpPr>
        <p:spPr>
          <a:xfrm>
            <a:off x="5396128" y="3125812"/>
            <a:ext cx="3701134" cy="584775"/>
          </a:xfrm>
          <a:prstGeom prst="rect">
            <a:avLst/>
          </a:prstGeom>
          <a:noFill/>
        </p:spPr>
        <p:txBody>
          <a:bodyPr wrap="square" rtlCol="0">
            <a:spAutoFit/>
          </a:bodyPr>
          <a:lstStyle/>
          <a:p>
            <a:pPr algn="ctr"/>
            <a:r>
              <a:rPr lang="en-US" altLang="zh-CN" sz="3200" b="1">
                <a:solidFill>
                  <a:srgbClr val="7030A0"/>
                </a:solidFill>
                <a:latin typeface="UTM Ambrose" panose="02040603050506020204" pitchFamily="18" charset="0"/>
                <a:ea typeface="Microsoft YaHei UI" panose="020B0503020204020204" pitchFamily="34" charset="-122"/>
              </a:rPr>
              <a:t>LUYỆN TẬP</a:t>
            </a:r>
            <a:endParaRPr lang="zh-CN" altLang="en-US" sz="3200" b="1" dirty="0">
              <a:solidFill>
                <a:srgbClr val="7030A0"/>
              </a:solidFill>
              <a:latin typeface="UTM Ambrose" panose="02040603050506020204" pitchFamily="18" charset="0"/>
              <a:ea typeface="Microsoft YaHei UI" panose="020B0503020204020204" pitchFamily="34" charset="-122"/>
            </a:endParaRPr>
          </a:p>
        </p:txBody>
      </p:sp>
      <p:grpSp>
        <p:nvGrpSpPr>
          <p:cNvPr id="18" name="组合 6">
            <a:extLst>
              <a:ext uri="{FF2B5EF4-FFF2-40B4-BE49-F238E27FC236}">
                <a16:creationId xmlns:a16="http://schemas.microsoft.com/office/drawing/2014/main" id="{ADEEE7F4-5F36-4421-A1BB-8DA29749A3EF}"/>
              </a:ext>
            </a:extLst>
          </p:cNvPr>
          <p:cNvGrpSpPr/>
          <p:nvPr/>
        </p:nvGrpSpPr>
        <p:grpSpPr>
          <a:xfrm>
            <a:off x="6551128" y="1747293"/>
            <a:ext cx="1348462" cy="975603"/>
            <a:chOff x="5079157" y="1849802"/>
            <a:chExt cx="1896917" cy="1372406"/>
          </a:xfrm>
        </p:grpSpPr>
        <p:pic>
          <p:nvPicPr>
            <p:cNvPr id="19" name="图片 32">
              <a:extLst>
                <a:ext uri="{FF2B5EF4-FFF2-40B4-BE49-F238E27FC236}">
                  <a16:creationId xmlns:a16="http://schemas.microsoft.com/office/drawing/2014/main" id="{13E1A4B8-4969-4E76-ACAD-B2D9E3D21762}"/>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20" name="图片 3">
              <a:extLst>
                <a:ext uri="{FF2B5EF4-FFF2-40B4-BE49-F238E27FC236}">
                  <a16:creationId xmlns:a16="http://schemas.microsoft.com/office/drawing/2014/main" id="{1827F323-6160-4024-8F14-12AF49042E1A}"/>
                </a:ext>
              </a:extLst>
            </p:cNvPr>
            <p:cNvPicPr>
              <a:picLocks noChangeAspect="1"/>
            </p:cNvPicPr>
            <p:nvPr/>
          </p:nvPicPr>
          <p:blipFill rotWithShape="1">
            <a:blip r:embed="rId5">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21" name="图片 2">
            <a:extLst>
              <a:ext uri="{FF2B5EF4-FFF2-40B4-BE49-F238E27FC236}">
                <a16:creationId xmlns:a16="http://schemas.microsoft.com/office/drawing/2014/main" id="{F7839372-62C3-4581-90D4-190CED9B0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0167" y="298554"/>
            <a:ext cx="3177412" cy="3130446"/>
          </a:xfrm>
          <a:prstGeom prst="rect">
            <a:avLst/>
          </a:prstGeom>
        </p:spPr>
      </p:pic>
      <p:sp>
        <p:nvSpPr>
          <p:cNvPr id="22" name="文本框 33">
            <a:extLst>
              <a:ext uri="{FF2B5EF4-FFF2-40B4-BE49-F238E27FC236}">
                <a16:creationId xmlns:a16="http://schemas.microsoft.com/office/drawing/2014/main" id="{FA96214A-014D-46AD-9B7C-96F1B5AFE20A}"/>
              </a:ext>
            </a:extLst>
          </p:cNvPr>
          <p:cNvSpPr txBox="1"/>
          <p:nvPr/>
        </p:nvSpPr>
        <p:spPr>
          <a:xfrm>
            <a:off x="7828306" y="1479057"/>
            <a:ext cx="3701134" cy="769441"/>
          </a:xfrm>
          <a:prstGeom prst="rect">
            <a:avLst/>
          </a:prstGeom>
          <a:noFill/>
        </p:spPr>
        <p:txBody>
          <a:bodyPr wrap="square" rtlCol="0">
            <a:spAutoFit/>
          </a:bodyPr>
          <a:lstStyle/>
          <a:p>
            <a:pPr algn="ctr"/>
            <a:r>
              <a:rPr lang="en-US" altLang="zh-CN" sz="4400" b="1">
                <a:solidFill>
                  <a:srgbClr val="FF0066"/>
                </a:solidFill>
                <a:latin typeface="UTM Ambrose" panose="02040603050506020204" pitchFamily="18" charset="0"/>
                <a:ea typeface="Microsoft YaHei UI" panose="020B0503020204020204" pitchFamily="34" charset="-122"/>
              </a:rPr>
              <a:t>DẶN DÒ</a:t>
            </a:r>
            <a:endParaRPr lang="zh-CN" altLang="en-US" sz="4400" b="1" dirty="0">
              <a:solidFill>
                <a:srgbClr val="FF0066"/>
              </a:solidFill>
              <a:latin typeface="UTM Ambrose" panose="02040603050506020204" pitchFamily="18" charset="0"/>
              <a:ea typeface="Microsoft YaHei UI" panose="020B0503020204020204" pitchFamily="34" charset="-122"/>
            </a:endParaRPr>
          </a:p>
        </p:txBody>
      </p:sp>
      <p:pic>
        <p:nvPicPr>
          <p:cNvPr id="23" name="图片 35">
            <a:extLst>
              <a:ext uri="{FF2B5EF4-FFF2-40B4-BE49-F238E27FC236}">
                <a16:creationId xmlns:a16="http://schemas.microsoft.com/office/drawing/2014/main" id="{C53AA811-2653-4D8E-824B-B136C94FB4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561056">
            <a:off x="3199596" y="-1022099"/>
            <a:ext cx="783667" cy="261222"/>
          </a:xfrm>
          <a:prstGeom prst="rect">
            <a:avLst/>
          </a:prstGeom>
        </p:spPr>
      </p:pic>
      <p:pic>
        <p:nvPicPr>
          <p:cNvPr id="25" name="Picture 24">
            <a:extLst>
              <a:ext uri="{FF2B5EF4-FFF2-40B4-BE49-F238E27FC236}">
                <a16:creationId xmlns:a16="http://schemas.microsoft.com/office/drawing/2014/main" id="{0E55ADF7-7DFC-4D5C-ABCC-1A5989D3A7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6599" y="0"/>
            <a:ext cx="678311" cy="555062"/>
          </a:xfrm>
          <a:prstGeom prst="rect">
            <a:avLst/>
          </a:prstGeom>
        </p:spPr>
      </p:pic>
      <p:pic>
        <p:nvPicPr>
          <p:cNvPr id="26" name="Picture 25">
            <a:extLst>
              <a:ext uri="{FF2B5EF4-FFF2-40B4-BE49-F238E27FC236}">
                <a16:creationId xmlns:a16="http://schemas.microsoft.com/office/drawing/2014/main" id="{34B1603E-0C69-4C82-A3A7-7D4AB036D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2012049" y="5372476"/>
            <a:ext cx="1510482" cy="1510482"/>
          </a:xfrm>
          <a:prstGeom prst="rect">
            <a:avLst/>
          </a:prstGeom>
        </p:spPr>
      </p:pic>
    </p:spTree>
    <p:extLst>
      <p:ext uri="{BB962C8B-B14F-4D97-AF65-F5344CB8AC3E}">
        <p14:creationId xmlns:p14="http://schemas.microsoft.com/office/powerpoint/2010/main" val="3782589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F1D87F6-66B8-4BDF-A49A-765839132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477" y="939763"/>
            <a:ext cx="4979045" cy="4905449"/>
          </a:xfrm>
          <a:prstGeom prst="rect">
            <a:avLst/>
          </a:prstGeom>
        </p:spPr>
      </p:pic>
      <p:sp>
        <p:nvSpPr>
          <p:cNvPr id="34" name="文本框 33">
            <a:extLst>
              <a:ext uri="{FF2B5EF4-FFF2-40B4-BE49-F238E27FC236}">
                <a16:creationId xmlns:a16="http://schemas.microsoft.com/office/drawing/2014/main" id="{740BFD9D-67C1-4CA7-9C21-9AACF821DE3B}"/>
              </a:ext>
            </a:extLst>
          </p:cNvPr>
          <p:cNvSpPr txBox="1"/>
          <p:nvPr/>
        </p:nvSpPr>
        <p:spPr>
          <a:xfrm>
            <a:off x="3492760" y="3695429"/>
            <a:ext cx="5206480"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KHÁM PHÁ</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36" name="图片 35">
            <a:extLst>
              <a:ext uri="{FF2B5EF4-FFF2-40B4-BE49-F238E27FC236}">
                <a16:creationId xmlns:a16="http://schemas.microsoft.com/office/drawing/2014/main" id="{B068D35C-15FA-4FC7-A651-BE85F7C4C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433" y="3343423"/>
            <a:ext cx="783667" cy="261222"/>
          </a:xfrm>
          <a:prstGeom prst="rect">
            <a:avLst/>
          </a:prstGeom>
        </p:spPr>
      </p:pic>
      <p:grpSp>
        <p:nvGrpSpPr>
          <p:cNvPr id="5" name="组合 4">
            <a:extLst>
              <a:ext uri="{FF2B5EF4-FFF2-40B4-BE49-F238E27FC236}">
                <a16:creationId xmlns:a16="http://schemas.microsoft.com/office/drawing/2014/main" id="{6C8B6C4E-2D51-4E46-8D7E-03F8C48BA942}"/>
              </a:ext>
            </a:extLst>
          </p:cNvPr>
          <p:cNvGrpSpPr/>
          <p:nvPr/>
        </p:nvGrpSpPr>
        <p:grpSpPr>
          <a:xfrm>
            <a:off x="5079157" y="1849802"/>
            <a:ext cx="1972679" cy="1372406"/>
            <a:chOff x="5079157" y="1849802"/>
            <a:chExt cx="1972679" cy="1372406"/>
          </a:xfrm>
        </p:grpSpPr>
        <p:pic>
          <p:nvPicPr>
            <p:cNvPr id="33" name="图片 32">
              <a:extLst>
                <a:ext uri="{FF2B5EF4-FFF2-40B4-BE49-F238E27FC236}">
                  <a16:creationId xmlns:a16="http://schemas.microsoft.com/office/drawing/2014/main" id="{6587E954-E8B8-4FFF-A46C-E8786AF9AB3E}"/>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1" name="图片 10">
              <a:extLst>
                <a:ext uri="{FF2B5EF4-FFF2-40B4-BE49-F238E27FC236}">
                  <a16:creationId xmlns:a16="http://schemas.microsoft.com/office/drawing/2014/main" id="{0493DAE9-9C61-41D6-AD76-B25677A39B7B}"/>
                </a:ext>
              </a:extLst>
            </p:cNvPr>
            <p:cNvPicPr>
              <a:picLocks noChangeAspect="1"/>
            </p:cNvPicPr>
            <p:nvPr/>
          </p:nvPicPr>
          <p:blipFill rotWithShape="1">
            <a:blip r:embed="rId5">
              <a:extLst>
                <a:ext uri="{28A0092B-C50C-407E-A947-70E740481C1C}">
                  <a14:useLocalDpi xmlns:a14="http://schemas.microsoft.com/office/drawing/2010/main" val="0"/>
                </a:ext>
              </a:extLst>
            </a:blip>
            <a:srcRect l="-1548" r="79042"/>
            <a:stretch/>
          </p:blipFill>
          <p:spPr>
            <a:xfrm>
              <a:off x="6242211" y="1849802"/>
              <a:ext cx="809625" cy="1372406"/>
            </a:xfrm>
            <a:custGeom>
              <a:avLst/>
              <a:gdLst>
                <a:gd name="connsiteX0" fmla="*/ 0 w 809625"/>
                <a:gd name="connsiteY0" fmla="*/ 0 h 1372406"/>
                <a:gd name="connsiteX1" fmla="*/ 809625 w 809625"/>
                <a:gd name="connsiteY1" fmla="*/ 0 h 1372406"/>
                <a:gd name="connsiteX2" fmla="*/ 809625 w 809625"/>
                <a:gd name="connsiteY2" fmla="*/ 546687 h 1372406"/>
                <a:gd name="connsiteX3" fmla="*/ 789620 w 809625"/>
                <a:gd name="connsiteY3" fmla="*/ 560023 h 1372406"/>
                <a:gd name="connsiteX4" fmla="*/ 756283 w 809625"/>
                <a:gd name="connsiteY4" fmla="*/ 764811 h 1372406"/>
                <a:gd name="connsiteX5" fmla="*/ 809625 w 809625"/>
                <a:gd name="connsiteY5" fmla="*/ 871495 h 1372406"/>
                <a:gd name="connsiteX6" fmla="*/ 809625 w 809625"/>
                <a:gd name="connsiteY6" fmla="*/ 1372406 h 1372406"/>
                <a:gd name="connsiteX7" fmla="*/ 0 w 809625"/>
                <a:gd name="connsiteY7" fmla="*/ 1372406 h 1372406"/>
                <a:gd name="connsiteX8" fmla="*/ 0 w 809625"/>
                <a:gd name="connsiteY8" fmla="*/ 538965 h 1372406"/>
                <a:gd name="connsiteX9" fmla="*/ 11441 w 809625"/>
                <a:gd name="connsiteY9" fmla="*/ 449666 h 1372406"/>
                <a:gd name="connsiteX10" fmla="*/ 19830 w 809625"/>
                <a:gd name="connsiteY10" fmla="*/ 325841 h 1372406"/>
                <a:gd name="connsiteX11" fmla="*/ 0 w 809625"/>
                <a:gd name="connsiteY11" fmla="*/ 304773 h 137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 h="1372406">
                  <a:moveTo>
                    <a:pt x="0" y="0"/>
                  </a:moveTo>
                  <a:lnTo>
                    <a:pt x="809625" y="0"/>
                  </a:lnTo>
                  <a:lnTo>
                    <a:pt x="809625" y="546687"/>
                  </a:lnTo>
                  <a:lnTo>
                    <a:pt x="789620" y="560023"/>
                  </a:lnTo>
                  <a:lnTo>
                    <a:pt x="756283" y="764811"/>
                  </a:lnTo>
                  <a:lnTo>
                    <a:pt x="809625" y="871495"/>
                  </a:lnTo>
                  <a:lnTo>
                    <a:pt x="809625" y="1372406"/>
                  </a:lnTo>
                  <a:lnTo>
                    <a:pt x="0" y="1372406"/>
                  </a:lnTo>
                  <a:lnTo>
                    <a:pt x="0" y="538965"/>
                  </a:lnTo>
                  <a:lnTo>
                    <a:pt x="11441" y="449666"/>
                  </a:lnTo>
                  <a:lnTo>
                    <a:pt x="19830" y="325841"/>
                  </a:lnTo>
                  <a:lnTo>
                    <a:pt x="0" y="304773"/>
                  </a:lnTo>
                  <a:close/>
                </a:path>
              </a:pathLst>
            </a:custGeom>
          </p:spPr>
        </p:pic>
      </p:grpSp>
      <p:pic>
        <p:nvPicPr>
          <p:cNvPr id="9" name="图片 2">
            <a:extLst>
              <a:ext uri="{FF2B5EF4-FFF2-40B4-BE49-F238E27FC236}">
                <a16:creationId xmlns:a16="http://schemas.microsoft.com/office/drawing/2014/main" id="{C696860F-ADD4-44BE-ADED-EE65394DE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436" y="1292162"/>
            <a:ext cx="3918006" cy="3860092"/>
          </a:xfrm>
          <a:prstGeom prst="rect">
            <a:avLst/>
          </a:prstGeom>
        </p:spPr>
      </p:pic>
      <p:pic>
        <p:nvPicPr>
          <p:cNvPr id="10" name="图片 32">
            <a:extLst>
              <a:ext uri="{FF2B5EF4-FFF2-40B4-BE49-F238E27FC236}">
                <a16:creationId xmlns:a16="http://schemas.microsoft.com/office/drawing/2014/main" id="{D3BC6093-7FD0-4B6E-B892-2086B46BFC0C}"/>
              </a:ext>
            </a:extLst>
          </p:cNvPr>
          <p:cNvPicPr>
            <a:picLocks noChangeAspect="1"/>
          </p:cNvPicPr>
          <p:nvPr/>
        </p:nvPicPr>
        <p:blipFill rotWithShape="1">
          <a:blip r:embed="rId5">
            <a:extLst>
              <a:ext uri="{28A0092B-C50C-407E-A947-70E740481C1C}">
                <a14:useLocalDpi xmlns:a14="http://schemas.microsoft.com/office/drawing/2010/main" val="0"/>
              </a:ext>
            </a:extLst>
          </a:blip>
          <a:srcRect l="20758" r="32395"/>
          <a:stretch/>
        </p:blipFill>
        <p:spPr>
          <a:xfrm>
            <a:off x="-4228124" y="1744207"/>
            <a:ext cx="1326082" cy="1079944"/>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sp>
        <p:nvSpPr>
          <p:cNvPr id="12" name="文本框 33">
            <a:extLst>
              <a:ext uri="{FF2B5EF4-FFF2-40B4-BE49-F238E27FC236}">
                <a16:creationId xmlns:a16="http://schemas.microsoft.com/office/drawing/2014/main" id="{69CA73A1-7969-4F3B-A47B-56A8FEAE61D9}"/>
              </a:ext>
            </a:extLst>
          </p:cNvPr>
          <p:cNvSpPr txBox="1"/>
          <p:nvPr/>
        </p:nvSpPr>
        <p:spPr>
          <a:xfrm>
            <a:off x="-5116148" y="3074848"/>
            <a:ext cx="3301430" cy="1446550"/>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Tahoma" panose="020B0604030504040204" pitchFamily="34" charset="0"/>
                <a:cs typeface="Tahoma" panose="020B0604030504040204" pitchFamily="34" charset="0"/>
              </a:rPr>
              <a:t>KHỞI ĐỘNG</a:t>
            </a:r>
            <a:endParaRPr lang="zh-CN" altLang="en-US" sz="4400" b="1" dirty="0">
              <a:solidFill>
                <a:srgbClr val="0F1D38"/>
              </a:solidFill>
              <a:latin typeface="UTM Ambrose" panose="02040603050506020204" pitchFamily="18" charset="0"/>
              <a:ea typeface="Microsoft YaHei UI" panose="020B0503020204020204" pitchFamily="34" charset="-122"/>
              <a:cs typeface="Tahoma" panose="020B0604030504040204" pitchFamily="34" charset="0"/>
            </a:endParaRPr>
          </a:p>
        </p:txBody>
      </p:sp>
      <p:pic>
        <p:nvPicPr>
          <p:cNvPr id="13" name="图片 2">
            <a:extLst>
              <a:ext uri="{FF2B5EF4-FFF2-40B4-BE49-F238E27FC236}">
                <a16:creationId xmlns:a16="http://schemas.microsoft.com/office/drawing/2014/main" id="{A2DFA778-2E50-4297-ADDF-C8F799521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60009">
            <a:off x="12782791" y="-682586"/>
            <a:ext cx="3539455" cy="3487138"/>
          </a:xfrm>
          <a:prstGeom prst="rect">
            <a:avLst/>
          </a:prstGeom>
        </p:spPr>
      </p:pic>
      <p:sp>
        <p:nvSpPr>
          <p:cNvPr id="14" name="文本框 33">
            <a:extLst>
              <a:ext uri="{FF2B5EF4-FFF2-40B4-BE49-F238E27FC236}">
                <a16:creationId xmlns:a16="http://schemas.microsoft.com/office/drawing/2014/main" id="{E49CA17E-CC84-4D4F-A02D-0F2602D0FE6B}"/>
              </a:ext>
            </a:extLst>
          </p:cNvPr>
          <p:cNvSpPr txBox="1"/>
          <p:nvPr/>
        </p:nvSpPr>
        <p:spPr>
          <a:xfrm rot="21060009">
            <a:off x="12711328" y="1284555"/>
            <a:ext cx="3701134" cy="584775"/>
          </a:xfrm>
          <a:prstGeom prst="rect">
            <a:avLst/>
          </a:prstGeom>
          <a:noFill/>
        </p:spPr>
        <p:txBody>
          <a:bodyPr wrap="square" rtlCol="0">
            <a:spAutoFit/>
          </a:bodyPr>
          <a:lstStyle/>
          <a:p>
            <a:pPr algn="ctr"/>
            <a:r>
              <a:rPr lang="en-US" altLang="zh-CN" sz="3200" b="1">
                <a:solidFill>
                  <a:srgbClr val="0F1D38"/>
                </a:solidFill>
                <a:latin typeface="UTM Ambrose" panose="02040603050506020204" pitchFamily="18" charset="0"/>
                <a:ea typeface="Microsoft YaHei UI" panose="020B0503020204020204" pitchFamily="34" charset="-122"/>
              </a:rPr>
              <a:t>LUYỆN TẬP</a:t>
            </a:r>
            <a:endParaRPr lang="zh-CN" altLang="en-US" sz="3200" b="1" dirty="0">
              <a:solidFill>
                <a:srgbClr val="0F1D38"/>
              </a:solidFill>
              <a:latin typeface="UTM Ambrose" panose="02040603050506020204" pitchFamily="18" charset="0"/>
              <a:ea typeface="Microsoft YaHei UI" panose="020B0503020204020204" pitchFamily="34" charset="-122"/>
            </a:endParaRPr>
          </a:p>
        </p:txBody>
      </p:sp>
      <p:grpSp>
        <p:nvGrpSpPr>
          <p:cNvPr id="15" name="组合 6">
            <a:extLst>
              <a:ext uri="{FF2B5EF4-FFF2-40B4-BE49-F238E27FC236}">
                <a16:creationId xmlns:a16="http://schemas.microsoft.com/office/drawing/2014/main" id="{1B602B71-B107-45F1-8C25-64B34236DF59}"/>
              </a:ext>
            </a:extLst>
          </p:cNvPr>
          <p:cNvGrpSpPr/>
          <p:nvPr/>
        </p:nvGrpSpPr>
        <p:grpSpPr>
          <a:xfrm rot="21060009">
            <a:off x="13866328" y="-93964"/>
            <a:ext cx="1348462" cy="975603"/>
            <a:chOff x="5079157" y="1849802"/>
            <a:chExt cx="1896917" cy="1372406"/>
          </a:xfrm>
        </p:grpSpPr>
        <p:pic>
          <p:nvPicPr>
            <p:cNvPr id="16" name="图片 32">
              <a:extLst>
                <a:ext uri="{FF2B5EF4-FFF2-40B4-BE49-F238E27FC236}">
                  <a16:creationId xmlns:a16="http://schemas.microsoft.com/office/drawing/2014/main" id="{AD143D60-5A2B-480C-AA6E-104F14423607}"/>
                </a:ext>
              </a:extLst>
            </p:cNvPr>
            <p:cNvPicPr>
              <a:picLocks noChangeAspect="1"/>
            </p:cNvPicPr>
            <p:nvPr/>
          </p:nvPicPr>
          <p:blipFill rotWithShape="1">
            <a:blip r:embed="rId5">
              <a:extLst>
                <a:ext uri="{28A0092B-C50C-407E-A947-70E740481C1C}">
                  <a14:useLocalDpi xmlns:a14="http://schemas.microsoft.com/office/drawing/2010/main" val="0"/>
                </a:ext>
              </a:extLst>
            </a:blip>
            <a:srcRect l="20759" r="44531"/>
            <a:stretch/>
          </p:blipFill>
          <p:spPr>
            <a:xfrm>
              <a:off x="5079157" y="1849802"/>
              <a:ext cx="1248618" cy="1372406"/>
            </a:xfrm>
            <a:custGeom>
              <a:avLst/>
              <a:gdLst>
                <a:gd name="connsiteX0" fmla="*/ 0 w 3370399"/>
                <a:gd name="connsiteY0" fmla="*/ 0 h 2744811"/>
                <a:gd name="connsiteX1" fmla="*/ 3370399 w 3370399"/>
                <a:gd name="connsiteY1" fmla="*/ 0 h 2744811"/>
                <a:gd name="connsiteX2" fmla="*/ 3370399 w 3370399"/>
                <a:gd name="connsiteY2" fmla="*/ 2744811 h 2744811"/>
                <a:gd name="connsiteX3" fmla="*/ 0 w 3370399"/>
                <a:gd name="connsiteY3" fmla="*/ 2744811 h 2744811"/>
                <a:gd name="connsiteX4" fmla="*/ 0 w 3370399"/>
                <a:gd name="connsiteY4" fmla="*/ 1077929 h 2744811"/>
                <a:gd name="connsiteX5" fmla="*/ 47626 w 3370399"/>
                <a:gd name="connsiteY5" fmla="*/ 899331 h 2744811"/>
                <a:gd name="connsiteX6" fmla="*/ 82551 w 3370399"/>
                <a:gd name="connsiteY6" fmla="*/ 651681 h 2744811"/>
                <a:gd name="connsiteX7" fmla="*/ 0 w 3370399"/>
                <a:gd name="connsiteY7" fmla="*/ 609546 h 274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99" h="2744811">
                  <a:moveTo>
                    <a:pt x="0" y="0"/>
                  </a:moveTo>
                  <a:lnTo>
                    <a:pt x="3370399" y="0"/>
                  </a:lnTo>
                  <a:lnTo>
                    <a:pt x="3370399" y="2744811"/>
                  </a:lnTo>
                  <a:lnTo>
                    <a:pt x="0" y="2744811"/>
                  </a:lnTo>
                  <a:lnTo>
                    <a:pt x="0" y="1077929"/>
                  </a:lnTo>
                  <a:lnTo>
                    <a:pt x="47626" y="899331"/>
                  </a:lnTo>
                  <a:lnTo>
                    <a:pt x="82551" y="651681"/>
                  </a:lnTo>
                  <a:lnTo>
                    <a:pt x="0" y="609546"/>
                  </a:lnTo>
                  <a:close/>
                </a:path>
              </a:pathLst>
            </a:custGeom>
          </p:spPr>
        </p:pic>
        <p:pic>
          <p:nvPicPr>
            <p:cNvPr id="17" name="图片 3">
              <a:extLst>
                <a:ext uri="{FF2B5EF4-FFF2-40B4-BE49-F238E27FC236}">
                  <a16:creationId xmlns:a16="http://schemas.microsoft.com/office/drawing/2014/main" id="{56341C9A-28EE-42F3-A9EF-D50E76281325}"/>
                </a:ext>
              </a:extLst>
            </p:cNvPr>
            <p:cNvPicPr>
              <a:picLocks noChangeAspect="1"/>
            </p:cNvPicPr>
            <p:nvPr/>
          </p:nvPicPr>
          <p:blipFill rotWithShape="1">
            <a:blip r:embed="rId5">
              <a:extLst>
                <a:ext uri="{28A0092B-C50C-407E-A947-70E740481C1C}">
                  <a14:useLocalDpi xmlns:a14="http://schemas.microsoft.com/office/drawing/2010/main" val="0"/>
                </a:ext>
              </a:extLst>
            </a:blip>
            <a:srcRect l="81978"/>
            <a:stretch/>
          </p:blipFill>
          <p:spPr>
            <a:xfrm>
              <a:off x="6327775" y="1849802"/>
              <a:ext cx="648299" cy="1372406"/>
            </a:xfrm>
            <a:prstGeom prst="rect">
              <a:avLst/>
            </a:prstGeom>
          </p:spPr>
        </p:pic>
      </p:grpSp>
      <p:pic>
        <p:nvPicPr>
          <p:cNvPr id="18" name="图片 2">
            <a:extLst>
              <a:ext uri="{FF2B5EF4-FFF2-40B4-BE49-F238E27FC236}">
                <a16:creationId xmlns:a16="http://schemas.microsoft.com/office/drawing/2014/main" id="{09413F15-8ABF-4022-9DE7-BA31BE399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96746">
            <a:off x="-2902042" y="-3177484"/>
            <a:ext cx="3177412" cy="3130446"/>
          </a:xfrm>
          <a:prstGeom prst="rect">
            <a:avLst/>
          </a:prstGeom>
        </p:spPr>
      </p:pic>
      <p:sp>
        <p:nvSpPr>
          <p:cNvPr id="19" name="文本框 33">
            <a:extLst>
              <a:ext uri="{FF2B5EF4-FFF2-40B4-BE49-F238E27FC236}">
                <a16:creationId xmlns:a16="http://schemas.microsoft.com/office/drawing/2014/main" id="{A14ADE66-35A5-4609-8BC9-7CB9B6AB45D7}"/>
              </a:ext>
            </a:extLst>
          </p:cNvPr>
          <p:cNvSpPr txBox="1"/>
          <p:nvPr/>
        </p:nvSpPr>
        <p:spPr>
          <a:xfrm rot="2396746">
            <a:off x="-3163903" y="-1996981"/>
            <a:ext cx="3701134" cy="769441"/>
          </a:xfrm>
          <a:prstGeom prst="rect">
            <a:avLst/>
          </a:prstGeom>
          <a:noFill/>
        </p:spPr>
        <p:txBody>
          <a:bodyPr wrap="square" rtlCol="0">
            <a:spAutoFit/>
          </a:bodyPr>
          <a:lstStyle/>
          <a:p>
            <a:pPr algn="ctr"/>
            <a:r>
              <a:rPr lang="en-US" altLang="zh-CN" sz="4400" b="1">
                <a:solidFill>
                  <a:srgbClr val="0F1D38"/>
                </a:solidFill>
                <a:latin typeface="UTM Ambrose" panose="02040603050506020204" pitchFamily="18" charset="0"/>
                <a:ea typeface="Microsoft YaHei UI" panose="020B0503020204020204" pitchFamily="34" charset="-122"/>
              </a:rPr>
              <a:t>DẶN DÒ</a:t>
            </a:r>
            <a:endParaRPr lang="zh-CN" altLang="en-US" sz="4400" b="1" dirty="0">
              <a:solidFill>
                <a:srgbClr val="0F1D38"/>
              </a:solidFill>
              <a:latin typeface="UTM Ambrose" panose="02040603050506020204" pitchFamily="18" charset="0"/>
              <a:ea typeface="Microsoft YaHei UI" panose="020B0503020204020204" pitchFamily="34" charset="-122"/>
            </a:endParaRPr>
          </a:p>
        </p:txBody>
      </p:sp>
      <p:pic>
        <p:nvPicPr>
          <p:cNvPr id="4" name="Picture 3">
            <a:extLst>
              <a:ext uri="{FF2B5EF4-FFF2-40B4-BE49-F238E27FC236}">
                <a16:creationId xmlns:a16="http://schemas.microsoft.com/office/drawing/2014/main" id="{7E4A8F6A-BAD3-4EBA-87ED-D82B727F3C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69" y="1327697"/>
            <a:ext cx="5041402" cy="5041402"/>
          </a:xfrm>
          <a:prstGeom prst="rect">
            <a:avLst/>
          </a:prstGeom>
        </p:spPr>
      </p:pic>
    </p:spTree>
    <p:extLst>
      <p:ext uri="{BB962C8B-B14F-4D97-AF65-F5344CB8AC3E}">
        <p14:creationId xmlns:p14="http://schemas.microsoft.com/office/powerpoint/2010/main" val="23563786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86C693A-66A6-43F5-A7A6-87BC6C2A4DBE"/>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清新蓝年终汇报时尚风2018报告PPT模版 - 副本"/>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660</TotalTime>
  <Words>1237</Words>
  <Application>Microsoft Office PowerPoint</Application>
  <PresentationFormat>Widescreen</PresentationFormat>
  <Paragraphs>150</Paragraphs>
  <Slides>29</Slides>
  <Notes>10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Times New Roman</vt:lpstr>
      <vt:lpstr>Arial</vt:lpstr>
      <vt:lpstr>Microsoft YaHei UI</vt:lpstr>
      <vt:lpstr>Calibri</vt:lpstr>
      <vt:lpstr>UTM Ambrose</vt:lpstr>
      <vt:lpstr>等线 Light</vt:lpstr>
      <vt:lpstr>Wingdings</vt:lpstr>
      <vt:lpstr>Tahoma</vt:lpstr>
      <vt:lpstr>Office 主题​​</vt:lpstr>
      <vt:lpstr>PowerPoint Presentation</vt:lpstr>
      <vt:lpstr>PowerPoint Presentation</vt:lpstr>
      <vt:lpstr>PowerPoint Presentation</vt:lpstr>
      <vt:lpstr>PowerPoint Presentation</vt:lpstr>
      <vt:lpstr>Câu kể dùng để:</vt:lpstr>
      <vt:lpstr>Cuối câu kể có dấu gì?</vt:lpstr>
      <vt:lpstr>PowerPoint Presentation</vt:lpstr>
      <vt:lpstr>PowerPoint Presentation</vt:lpstr>
      <vt:lpstr>PowerPoint Presentation</vt:lpstr>
      <vt:lpstr>PowerPoint Presentation</vt:lpstr>
      <vt:lpstr>PowerPoint Presentation</vt:lpstr>
      <vt:lpstr>2. Tìm trong mỗi câu trên các từ ngữ:  a) Chỉ hoạt động.  b) Chỉ người hoặc vật hoạt động.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9Slide.vn</dc:subject>
  <dc:creator>Admin</dc:creator>
  <cp:keywords>Thy Tho</cp:keywords>
  <dc:description>9Slide.vn</dc:description>
  <cp:lastModifiedBy>PHAN HOÀNG PHƯỚC HẠNH</cp:lastModifiedBy>
  <cp:revision>124</cp:revision>
  <dcterms:created xsi:type="dcterms:W3CDTF">2017-12-04T13:07:05Z</dcterms:created>
  <dcterms:modified xsi:type="dcterms:W3CDTF">2021-12-26T03:17:32Z</dcterms:modified>
  <cp:category>9Slide.vn</cp:category>
  <cp:version>T030</cp:version>
</cp:coreProperties>
</file>