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87" r:id="rId5"/>
    <p:sldId id="288" r:id="rId6"/>
    <p:sldId id="289" r:id="rId7"/>
    <p:sldId id="290" r:id="rId8"/>
    <p:sldId id="262" r:id="rId9"/>
    <p:sldId id="291" r:id="rId10"/>
    <p:sldId id="268" r:id="rId11"/>
    <p:sldId id="272" r:id="rId12"/>
    <p:sldId id="281" r:id="rId13"/>
    <p:sldId id="283" r:id="rId14"/>
    <p:sldId id="282" r:id="rId15"/>
    <p:sldId id="284" r:id="rId16"/>
    <p:sldId id="285" r:id="rId17"/>
    <p:sldId id="275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0569" autoAdjust="0"/>
  </p:normalViewPr>
  <p:slideViewPr>
    <p:cSldViewPr>
      <p:cViewPr varScale="1">
        <p:scale>
          <a:sx n="67" d="100"/>
          <a:sy n="67" d="100"/>
        </p:scale>
        <p:origin x="43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thích</a:t>
            </a:r>
            <a:r>
              <a:rPr lang="en-US" baseline="0" smtClean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8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5604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22" lvl="1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182" lvl="2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243" lvl="3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04" lvl="4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365" lvl="5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425" lvl="6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486" lvl="7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547" lvl="8" indent="-422265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7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52400"/>
            <a:ext cx="11492406" cy="63996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13919" y="1600200"/>
            <a:ext cx="1208088" cy="1080423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30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đỗ</a:t>
            </a:r>
            <a:endParaRPr lang="en-US" sz="830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33119" y="1600200"/>
            <a:ext cx="1295400" cy="1080423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30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ỏ</a:t>
            </a:r>
            <a:endParaRPr lang="en-US" sz="830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90519" y="1600200"/>
            <a:ext cx="2514600" cy="1080423"/>
            <a:chOff x="3413919" y="1600200"/>
            <a:chExt cx="2514600" cy="1080423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319" y="3262977"/>
            <a:ext cx="2514600" cy="1080423"/>
            <a:chOff x="3413919" y="1600200"/>
            <a:chExt cx="2514600" cy="1080423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13919" y="3262977"/>
            <a:ext cx="2514600" cy="1080423"/>
            <a:chOff x="3413919" y="1600200"/>
            <a:chExt cx="2514600" cy="1080423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0519" y="3262977"/>
            <a:ext cx="2514600" cy="1080423"/>
            <a:chOff x="3413919" y="1600200"/>
            <a:chExt cx="2514600" cy="1080423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7319" y="4907508"/>
            <a:ext cx="2514600" cy="1080423"/>
            <a:chOff x="3413919" y="1600200"/>
            <a:chExt cx="2514600" cy="1080423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15753" y="4878933"/>
            <a:ext cx="2514600" cy="1080423"/>
            <a:chOff x="3413919" y="1600200"/>
            <a:chExt cx="2514600" cy="1080423"/>
          </a:xfrm>
        </p:grpSpPr>
        <p:sp>
          <p:nvSpPr>
            <p:cNvPr id="32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90519" y="4877464"/>
            <a:ext cx="2514600" cy="1080423"/>
            <a:chOff x="3413919" y="1600200"/>
            <a:chExt cx="2514600" cy="1080423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3413919" y="1600200"/>
              <a:ext cx="1208088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đỗ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4633119" y="1600200"/>
              <a:ext cx="1295400" cy="1080423"/>
            </a:xfrm>
            <a:prstGeom prst="rect">
              <a:avLst/>
            </a:prstGeom>
          </p:spPr>
          <p:txBody>
            <a:bodyPr vert="horz" lIns="91069" tIns="45534" rIns="91069" bIns="45534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30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830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endParaRPr lang="en-US" sz="830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ĐÀN KIẾN CON NGOAN NGO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7730" y="795074"/>
            <a:ext cx="8439971" cy="4287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5246" r="49883" b="42011"/>
          <a:stretch/>
        </p:blipFill>
        <p:spPr>
          <a:xfrm>
            <a:off x="3442381" y="1335314"/>
            <a:ext cx="5278463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kiến con ngoan ngoãn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25285" r="3507" b="40267"/>
          <a:stretch/>
        </p:blipFill>
        <p:spPr>
          <a:xfrm>
            <a:off x="3642519" y="609600"/>
            <a:ext cx="5257800" cy="55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9732" r="49883" b="5820"/>
          <a:stretch/>
        </p:blipFill>
        <p:spPr>
          <a:xfrm>
            <a:off x="3261519" y="457200"/>
            <a:ext cx="5638800" cy="60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 t="59693" b="5821"/>
          <a:stretch/>
        </p:blipFill>
        <p:spPr>
          <a:xfrm>
            <a:off x="3490119" y="533400"/>
            <a:ext cx="60013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1922" r="-1" b="5822"/>
          <a:stretch/>
        </p:blipFill>
        <p:spPr>
          <a:xfrm>
            <a:off x="3109119" y="228600"/>
            <a:ext cx="5867400" cy="63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13289"/>
          <a:stretch/>
        </p:blipFill>
        <p:spPr>
          <a:xfrm>
            <a:off x="0" y="-167310"/>
            <a:ext cx="12161838" cy="72729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5823"/>
              </p:ext>
            </p:extLst>
          </p:nvPr>
        </p:nvGraphicFramePr>
        <p:xfrm>
          <a:off x="2661039" y="2865915"/>
          <a:ext cx="8054239" cy="360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14042 -0.00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963E-6 4.81481E-6 L 0.01593 0.1849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05E-6 3.7037E-6 L 0.29872 -0.0011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0522 0.18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4727 -0.00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183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4.07407E-6 L 0.14381 -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646E-6 -4.44444E-6 L 0.01723 0.3597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1.85185E-6 L 0.30055 0.0023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1148 0.3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254E-6 1.48148E-6 L 0.46786 0.00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3615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8" grpId="0"/>
      <p:bldP spid="19" grpId="0"/>
      <p:bldP spid="19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30" grpId="0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11450"/>
            <a:ext cx="8183133" cy="683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6344" y="4991100"/>
            <a:ext cx="2891621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8188" y="135254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518" y="316637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 cỏ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2254" y="46880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bà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469" y="152072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2804" y="229016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 đỏ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119" y="374168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 bé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8956" y="36845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6501" y="4946867"/>
            <a:ext cx="322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56344" y="9475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71375" y="3091910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14044" y="294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18444" y="19713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37391" y="12142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5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12478" y="3217462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32844" y="3342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66044" y="268433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7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80744" y="25047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6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980794" y="1437925"/>
            <a:ext cx="685724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10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19174" y="4524025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44761" y="4548969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9" y="219080"/>
            <a:ext cx="1032855" cy="10328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933740" y="5001698"/>
            <a:ext cx="3279489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12296" y="4964883"/>
            <a:ext cx="37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có đỗ đỏ.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9175" y="1605029"/>
            <a:ext cx="542429" cy="13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1011">
            <a:off x="7149860" y="3045452"/>
            <a:ext cx="785150" cy="7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97"/>
            <a:ext cx="12319491" cy="692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919" y="5836367"/>
            <a:ext cx="2306132" cy="10131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985" b="1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5985" b="1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985" b="1" dirty="0" err="1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lang="en-US" sz="5985" b="1" dirty="0">
              <a:solidFill>
                <a:srgbClr val="FFC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3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"/>
          <a:stretch/>
        </p:blipFill>
        <p:spPr>
          <a:xfrm>
            <a:off x="1451882" y="8485"/>
            <a:ext cx="9329080" cy="5713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722" y="5901235"/>
            <a:ext cx="2229378" cy="1013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85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dỗ bé</a:t>
            </a:r>
            <a:endParaRPr lang="en-US" sz="5985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9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54" y="-143539"/>
            <a:ext cx="8934557" cy="5952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443" y="5836367"/>
            <a:ext cx="2270953" cy="1013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85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 đỏ</a:t>
            </a:r>
            <a:endParaRPr lang="en-US" sz="5985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4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6841034" cy="6841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5075" y="2800130"/>
            <a:ext cx="2306132" cy="1013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85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 bà</a:t>
            </a:r>
            <a:endParaRPr lang="en-US" sz="5985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3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12" y="-1542459"/>
            <a:ext cx="9711042" cy="97110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27088" y="3575648"/>
            <a:ext cx="3422846" cy="1080423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610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2610" smtClean="0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ỗ</a:t>
            </a:r>
            <a:endParaRPr lang="en-US" sz="22610">
              <a:solidFill>
                <a:schemeClr val="bg1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76119" y="3621086"/>
            <a:ext cx="3422846" cy="1080423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610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2610" smtClean="0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ỏ</a:t>
            </a:r>
            <a:endParaRPr lang="en-US" sz="22610">
              <a:solidFill>
                <a:schemeClr val="bg1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73349" y="4691665"/>
            <a:ext cx="428429" cy="47341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6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03806" y="4687435"/>
            <a:ext cx="428429" cy="47341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6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27197" y="4687434"/>
            <a:ext cx="428429" cy="47341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6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266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133</Words>
  <Application>Microsoft Office PowerPoint</Application>
  <PresentationFormat>Custom</PresentationFormat>
  <Paragraphs>83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.VnArial</vt:lpstr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90</cp:revision>
  <dcterms:created xsi:type="dcterms:W3CDTF">2021-05-08T14:00:55Z</dcterms:created>
  <dcterms:modified xsi:type="dcterms:W3CDTF">2021-10-01T08:55:34Z</dcterms:modified>
</cp:coreProperties>
</file>