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4" r:id="rId6"/>
    <p:sldId id="265" r:id="rId7"/>
    <p:sldId id="282" r:id="rId8"/>
    <p:sldId id="283" r:id="rId9"/>
    <p:sldId id="284" r:id="rId10"/>
    <p:sldId id="271" r:id="rId11"/>
    <p:sldId id="272" r:id="rId12"/>
    <p:sldId id="273" r:id="rId13"/>
    <p:sldId id="274" r:id="rId14"/>
    <p:sldId id="275" r:id="rId15"/>
    <p:sldId id="277" r:id="rId1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09" autoAdjust="0"/>
  </p:normalViewPr>
  <p:slideViewPr>
    <p:cSldViewPr>
      <p:cViewPr varScale="1">
        <p:scale>
          <a:sx n="69" d="100"/>
          <a:sy n="69" d="100"/>
        </p:scale>
        <p:origin x="762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357795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396" r="32797" b="21354"/>
          <a:stretch/>
        </p:blipFill>
        <p:spPr bwMode="auto">
          <a:xfrm>
            <a:off x="2347119" y="304800"/>
            <a:ext cx="6858000" cy="580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11675" r="1437" b="55100"/>
          <a:stretch/>
        </p:blipFill>
        <p:spPr>
          <a:xfrm>
            <a:off x="1265238" y="914400"/>
            <a:ext cx="10160638" cy="4800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4" y="541548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có ô đỏ.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73163" y="541548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5257800"/>
            <a:ext cx="922972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6" y="4114800"/>
            <a:ext cx="9280495" cy="195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18" y="-152400"/>
            <a:ext cx="9366369" cy="485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770153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1" b="5000"/>
          <a:stretch/>
        </p:blipFill>
        <p:spPr>
          <a:xfrm>
            <a:off x="1280319" y="1695450"/>
            <a:ext cx="1016063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52511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4"/>
          <a:stretch/>
        </p:blipFill>
        <p:spPr>
          <a:xfrm>
            <a:off x="167318" y="2324718"/>
            <a:ext cx="4187403" cy="394891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85519" y="3857625"/>
            <a:ext cx="290292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  <a:p>
            <a:pPr algn="ctr"/>
            <a:r>
              <a:rPr lang="en-US" sz="8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19" y="1718507"/>
            <a:ext cx="4690094" cy="513949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671719" y="3886200"/>
            <a:ext cx="32688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bê bể cá.</a:t>
            </a:r>
            <a:endParaRPr lang="en-US" sz="88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8709" b="14857"/>
          <a:stretch/>
        </p:blipFill>
        <p:spPr>
          <a:xfrm>
            <a:off x="8519319" y="2330043"/>
            <a:ext cx="3611738" cy="40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60"/>
          <a:stretch/>
        </p:blipFill>
        <p:spPr>
          <a:xfrm>
            <a:off x="23078" y="-67023"/>
            <a:ext cx="12119205" cy="58059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64516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84456" y="540663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ưới gốc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các bạn chơi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 </a:t>
            </a:r>
            <a:r>
              <a:rPr lang="en-US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ẻ.</a:t>
            </a:r>
            <a:endParaRPr lang="en-US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  d</a:t>
            </a: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Đ   đ 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41700" y="12760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  <p:bldP spid="26" grpId="1"/>
      <p:bldP spid="2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3519" y="4811352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dế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45000" y="4836151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 đa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14519" y="4817276"/>
            <a:ext cx="391616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đỏ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4233" y="4817275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51605" y="481511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925949" y="4836151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pic>
        <p:nvPicPr>
          <p:cNvPr id="19" name="Picture 2" descr="Tiếng đa đa mồi kêu và chia sẽ cách bẫy đa đa hiệu quả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1509486"/>
            <a:ext cx="3267559" cy="25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Ô Màu Đỏ Màn Hình - Miễn Phí vector hình ảnh trên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899" y="1524000"/>
            <a:ext cx="2318516" cy="25216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571489" y="4836151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66167" y="481001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pic>
        <p:nvPicPr>
          <p:cNvPr id="2" name="Đá Dế, Trận Chọi Dế Hay Miền Tây Quê Tô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95" y="1509486"/>
            <a:ext cx="4482931" cy="25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0" y="4845628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0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10" y="8484"/>
            <a:ext cx="3727920" cy="1017428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542" y="1025910"/>
            <a:ext cx="10510005" cy="53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382" y="1158023"/>
            <a:ext cx="9054225" cy="5276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92" y="111787"/>
            <a:ext cx="3833480" cy="10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9" y="-1371600"/>
            <a:ext cx="9220200" cy="9220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36293" y="3552560"/>
            <a:ext cx="3962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đá</a:t>
            </a:r>
            <a:endParaRPr lang="en-US" sz="21000">
              <a:solidFill>
                <a:srgbClr val="FF000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66519" y="3524474"/>
            <a:ext cx="3962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100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Ύ</a:t>
            </a:r>
            <a:r>
              <a:rPr lang="en-US" sz="2100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ı</a:t>
            </a:r>
            <a:endParaRPr lang="en-US" sz="21000">
              <a:solidFill>
                <a:srgbClr val="FF000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95081" y="4343400"/>
            <a:ext cx="8382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1</a:t>
            </a:r>
            <a:endParaRPr lang="en-US" sz="3000">
              <a:solidFill>
                <a:schemeClr val="bg1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25631" y="4337604"/>
            <a:ext cx="8382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3000">
              <a:solidFill>
                <a:schemeClr val="bg1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28869" y="4343400"/>
            <a:ext cx="8382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3000">
              <a:solidFill>
                <a:schemeClr val="bg1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47619" y="4347170"/>
            <a:ext cx="8382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lang="en-US" sz="3000">
              <a:solidFill>
                <a:schemeClr val="bg1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89</Words>
  <Application>Microsoft Office PowerPoint</Application>
  <PresentationFormat>Custom</PresentationFormat>
  <Paragraphs>59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48</cp:revision>
  <dcterms:created xsi:type="dcterms:W3CDTF">2021-05-08T14:00:55Z</dcterms:created>
  <dcterms:modified xsi:type="dcterms:W3CDTF">2021-09-29T09:28:23Z</dcterms:modified>
</cp:coreProperties>
</file>