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66" r:id="rId2"/>
    <p:sldId id="265" r:id="rId3"/>
    <p:sldId id="267" r:id="rId4"/>
    <p:sldId id="258" r:id="rId5"/>
    <p:sldId id="273" r:id="rId6"/>
    <p:sldId id="274" r:id="rId7"/>
    <p:sldId id="275" r:id="rId8"/>
    <p:sldId id="259" r:id="rId9"/>
    <p:sldId id="268" r:id="rId10"/>
    <p:sldId id="276" r:id="rId11"/>
    <p:sldId id="277" r:id="rId12"/>
    <p:sldId id="278" r:id="rId13"/>
    <p:sldId id="279" r:id="rId14"/>
    <p:sldId id="280" r:id="rId15"/>
    <p:sldId id="282" r:id="rId16"/>
    <p:sldId id="261" r:id="rId17"/>
    <p:sldId id="270" r:id="rId18"/>
    <p:sldId id="271" r:id="rId19"/>
    <p:sldId id="272" r:id="rId20"/>
    <p:sldId id="281" r:id="rId21"/>
    <p:sldId id="283" r:id="rId22"/>
  </p:sldIdLst>
  <p:sldSz cx="12161838" cy="6858000"/>
  <p:notesSz cx="6858000" cy="9144000"/>
  <p:embeddedFontLst>
    <p:embeddedFont>
      <p:font typeface="HP001 4 hàng" panose="020B0603050302020204" pitchFamily="34" charset="0"/>
      <p:regular r:id="rId24"/>
      <p:bold r:id="rId25"/>
    </p:embeddedFont>
    <p:embeddedFont>
      <p:font typeface="Arrus-Black" panose="02020500000000000000" charset="0"/>
      <p:regular r:id="rId26"/>
    </p:embeddedFont>
    <p:embeddedFont>
      <p:font typeface="HP001 TD 4H" panose="020B0604020202020204" charset="0"/>
      <p:regular r:id="rId27"/>
    </p:embeddedFont>
    <p:embeddedFont>
      <p:font typeface="Arial Rounded MT Bold" panose="020B0604020202020204" charset="0"/>
      <p:regular r:id="rId28"/>
    </p:embeddedFont>
    <p:embeddedFont>
      <p:font typeface="Arial-Rounded" panose="020B0500000000000000" charset="0"/>
      <p:regular r:id="rId29"/>
    </p:embeddedFont>
    <p:embeddedFont>
      <p:font typeface=".VnCooper" panose="020B7200000000000000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DomCasual" panose="02020500000000000000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Bandit" panose="02020800000000000000" charset="0"/>
      <p:boldItalic r:id="rId38"/>
    </p:embeddedFont>
  </p:embeddedFontLst>
  <p:defaultTextStyle>
    <a:defPPr>
      <a:defRPr lang="en-US"/>
    </a:defPPr>
    <a:lvl1pPr marL="0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6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37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405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74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42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811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79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74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23"/>
    <a:srgbClr val="61DC40"/>
    <a:srgbClr val="8ADB77"/>
    <a:srgbClr val="9ED561"/>
    <a:srgbClr val="47DB32"/>
    <a:srgbClr val="8BE686"/>
    <a:srgbClr val="79E274"/>
    <a:srgbClr val="65F16C"/>
    <a:srgbClr val="BEFA6E"/>
    <a:srgbClr val="A5E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87189" autoAdjust="0"/>
  </p:normalViewPr>
  <p:slideViewPr>
    <p:cSldViewPr snapToGrid="0">
      <p:cViewPr varScale="1">
        <p:scale>
          <a:sx n="64" d="100"/>
          <a:sy n="64" d="100"/>
        </p:scale>
        <p:origin x="672" y="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8AFA-6835-4C62-8150-FD0160A19DCE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B927-42BB-4505-9EDE-3A59CF2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9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6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6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4636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6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4691" y="372281"/>
            <a:ext cx="12691220" cy="47733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706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89035" y="313372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bò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8035" y="311467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cỏ </a:t>
            </a:r>
          </a:p>
        </p:txBody>
      </p:sp>
    </p:spTree>
    <p:extLst>
      <p:ext uri="{BB962C8B-B14F-4D97-AF65-F5344CB8AC3E}">
        <p14:creationId xmlns:p14="http://schemas.microsoft.com/office/powerpoint/2010/main" val="14590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4691" y="352317"/>
            <a:ext cx="12691220" cy="477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80076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657350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bò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4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2" y="4991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76675" y="2236542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cỏ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22" y="-120862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700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134E-6 2.96296E-6 L 0.01175 -0.0375 L 0.02114 -0.06806 L 0.03524 -0.12223 L 0.04855 -0.16806 L 0.0603 -0.20834 L 0.06969 -0.24306 L 0.07439 -0.26112 L 0.07909 -0.27917 L 0.08301 -0.3 L 0.08614 -0.31667 L 0.08771 -0.34167 L 0.08927 -0.36112 L 0.08927 -0.37917 L 0.08849 -0.39584 L 0.08379 -0.41389 L 0.07753 -0.42084 L 0.06969 -0.42362 L 0.05951 -0.41806 L 0.05325 -0.40695 L 0.04699 -0.39028 L 0.0415 -0.36528 L 0.03759 -0.34306 L 0.03446 -0.29723 L 0.03367 -0.24862 L 0.03211 -0.18889 L 0.03367 -0.11528 L 0.03289 -0.0375 L 0.03524 0.0125 L 0.03915 0.04861 L 0.04464 0.06527 L 0.0509 0.08333 L 0.06265 0.09444 L 0.07674 0.09583 L 0.09397 0.08472 L 0.10572 0.05555 L 0.11276 0.02777 L 0.1159 -0.00278 L 0.11825 -0.03056 L 0.11746 -0.05695 L 0.11433 -0.08195 L 0.1112 -0.09167 L 0.10572 -0.09723 L 0.09789 -0.1 L 0.09319 -0.09723 L 0.0924 -0.08612 L 0.09554 -0.07084 L 0.10258 -0.06112 L 0.11433 -0.05556 L 0.12764 -0.05556 L 0.14644 -0.0625 L 0.15348 -0.06667 L 0.16053 -0.07917 L 0.1668 -0.09028 L 0.17698 -0.09723 L 0.18794 -0.10278 L 0.1989 -0.1 L 0.20987 -0.09167 L 0.2177 -0.07917 L 0.21065 -0.09028 L 0.20204 -0.09723 L 0.19186 -0.10139 L 0.18089 -0.09862 L 0.16915 -0.09306 L 0.16445 -0.08612 L 0.15662 -0.07084 L 0.1527 -0.06389 L 0.14722 -0.04723 L 0.1433 -0.02362 L 0.1433 -0.00139 L 0.14409 0.01944 L 0.14722 0.04166 L 0.1527 0.05972 L 0.1621 0.08055 L 0.17463 0.09305 L 0.18951 0.09722 L 0.20673 0.09166 L 0.21457 0.07777 L 0.22396 0.0625 L 0.23101 0.03611 L 0.23493 0.0125 L 0.23493 -0.00695 L 0.23336 -0.02778 L 0.23101 -0.04862 L 0.22396 -0.06528 L 0.2177 -0.08056 " pathEditMode="relative" ptsTypes="AAAAAAAAAAAAAAAAAAAAAAAAAAAAAAAAAAAAAAAAAAAAAAAAAAAAAAAAAAAAAAAAAAAAAAAAAAAAAAAAAAAAAA">
                                      <p:cBhvr>
                                        <p:cTn id="12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7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2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36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75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76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26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977E-6 -9.25926E-6 L 0.0047 -0.00464 L 0.01097 -0.00556 L 0.01619 -0.00278 L 0.01932 0.00555 L 0.01932 0.01666 L 0.01775 0.02685 L 0.01462 0.03796 L 0.00783 0.05185 " pathEditMode="relative" ptsTypes="AAAAAAA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26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t="21094" r="27965" b="20052"/>
          <a:stretch/>
        </p:blipFill>
        <p:spPr bwMode="auto">
          <a:xfrm>
            <a:off x="1409700" y="228600"/>
            <a:ext cx="9489766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1016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9166" r="29722" b="22917"/>
          <a:stretch/>
        </p:blipFill>
        <p:spPr bwMode="auto">
          <a:xfrm>
            <a:off x="1154212" y="-1"/>
            <a:ext cx="9114853" cy="55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7818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7483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6706334" y="5343715"/>
            <a:ext cx="452633" cy="5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6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1" y="-490840"/>
            <a:ext cx="8848899" cy="53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54" y="4129700"/>
            <a:ext cx="7410192" cy="20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41888"/>
            <a:ext cx="922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27353" r="6528" b="30207"/>
          <a:stretch/>
        </p:blipFill>
        <p:spPr bwMode="auto">
          <a:xfrm>
            <a:off x="2344737" y="1571625"/>
            <a:ext cx="8428038" cy="50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5358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r="34250"/>
          <a:stretch/>
        </p:blipFill>
        <p:spPr bwMode="auto">
          <a:xfrm>
            <a:off x="5032356" y="657316"/>
            <a:ext cx="1942949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8"/>
          <a:stretch/>
        </p:blipFill>
        <p:spPr bwMode="auto">
          <a:xfrm>
            <a:off x="922904" y="657316"/>
            <a:ext cx="219335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8"/>
          <a:stretch/>
        </p:blipFill>
        <p:spPr bwMode="auto">
          <a:xfrm>
            <a:off x="9126723" y="657316"/>
            <a:ext cx="211469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13548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3514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54391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5758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be bé</a:t>
            </a:r>
          </a:p>
        </p:txBody>
      </p:sp>
      <p:sp>
        <p:nvSpPr>
          <p:cNvPr id="12" name="Cloud 11"/>
          <p:cNvSpPr/>
          <p:nvPr/>
        </p:nvSpPr>
        <p:spPr>
          <a:xfrm>
            <a:off x="4062156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</a:p>
        </p:txBody>
      </p:sp>
      <p:sp>
        <p:nvSpPr>
          <p:cNvPr id="13" name="Cloud 12"/>
          <p:cNvSpPr/>
          <p:nvPr/>
        </p:nvSpPr>
        <p:spPr>
          <a:xfrm>
            <a:off x="8114667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>
          <a:xfrm>
            <a:off x="1352345" y="884237"/>
            <a:ext cx="4770849" cy="45370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79352" y="2767702"/>
            <a:ext cx="1754932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3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8594" y="315278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632" y="12056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2745" y="487976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73170" y="524171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94095" y="49208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13245" y="299677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57981" y="10727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69071" y="2377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11926" y="34268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670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43670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43670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lọ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43670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85284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85284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685284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85284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9940" r="48170" b="37225"/>
          <a:stretch/>
        </p:blipFill>
        <p:spPr bwMode="auto">
          <a:xfrm>
            <a:off x="-1" y="-209337"/>
            <a:ext cx="12129283" cy="59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85237"/>
            <a:chOff x="841468" y="-40257"/>
            <a:chExt cx="10717370" cy="198523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		o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344541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1925" y="5356912"/>
            <a:ext cx="10717370" cy="1624952"/>
            <a:chOff x="750727" y="5356912"/>
            <a:chExt cx="10717370" cy="162495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750727" y="535691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6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</a:t>
              </a:r>
              <a:r>
                <a:rPr lang="en-US" sz="6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gặm</a:t>
              </a:r>
              <a:r>
                <a:rPr lang="en-US" sz="6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r>
                <a:rPr lang="en-US" sz="66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r>
                <a:rPr lang="en-US" sz="6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5176043" y="548077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63624" y="3488828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60981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823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71842" y="75083"/>
            <a:ext cx="51266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</a:t>
            </a:r>
          </a:p>
          <a:p>
            <a:r>
              <a:rPr lang="en-US" b="1" smtClean="0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 smtClean="0">
                <a:solidFill>
                  <a:srgbClr val="FF0000"/>
                </a:solidFill>
              </a:rPr>
              <a:t>Yêu thương!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-493713"/>
            <a:ext cx="13161963" cy="78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1270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23327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41757" y="481727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pic>
        <p:nvPicPr>
          <p:cNvPr id="1026" name="Picture 2" descr="Yellow Cow herd - Đàn Bò Vàng Gặm Cỏ Trên Đồng Xanh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6708"/>
          <a:stretch/>
        </p:blipFill>
        <p:spPr bwMode="auto">
          <a:xfrm>
            <a:off x="210404" y="1429926"/>
            <a:ext cx="4165730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77" y="1429927"/>
            <a:ext cx="1767845" cy="2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 Giống Cỏ Lá Gừng - Cỏ Lá Tre Uy Tín,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9" y="1467213"/>
            <a:ext cx="4150487" cy="2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41112" y="480167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84469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98571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9821629" y="3901474"/>
            <a:ext cx="737848" cy="9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" y="-608645"/>
            <a:ext cx="10870130" cy="66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6" y="4959059"/>
            <a:ext cx="9102800" cy="25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194</Words>
  <Application>Microsoft Office PowerPoint</Application>
  <PresentationFormat>Custom</PresentationFormat>
  <Paragraphs>110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HP001 4 hàng</vt:lpstr>
      <vt:lpstr>Arrus-Black</vt:lpstr>
      <vt:lpstr>HP001 TD 4H</vt:lpstr>
      <vt:lpstr>Arial Rounded MT Bold</vt:lpstr>
      <vt:lpstr>Arial-Rounded</vt:lpstr>
      <vt:lpstr>.VnCooper</vt:lpstr>
      <vt:lpstr>Calibri Light</vt:lpstr>
      <vt:lpstr>DomCasual</vt:lpstr>
      <vt:lpstr>Calibri</vt:lpstr>
      <vt:lpstr>AvantGarde</vt:lpstr>
      <vt:lpstr>Arial</vt:lpstr>
      <vt:lpstr>Bandit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Ngoc Yen</cp:lastModifiedBy>
  <cp:revision>144</cp:revision>
  <dcterms:created xsi:type="dcterms:W3CDTF">2018-11-17T11:54:14Z</dcterms:created>
  <dcterms:modified xsi:type="dcterms:W3CDTF">2021-09-26T08:49:18Z</dcterms:modified>
</cp:coreProperties>
</file>