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9" r:id="rId3"/>
    <p:sldId id="283" r:id="rId4"/>
    <p:sldId id="284" r:id="rId5"/>
    <p:sldId id="290" r:id="rId6"/>
    <p:sldId id="298" r:id="rId7"/>
    <p:sldId id="285" r:id="rId8"/>
    <p:sldId id="286" r:id="rId9"/>
    <p:sldId id="287" r:id="rId10"/>
    <p:sldId id="296" r:id="rId11"/>
    <p:sldId id="279" r:id="rId12"/>
    <p:sldId id="278" r:id="rId1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193"/>
    <a:srgbClr val="00D25F"/>
    <a:srgbClr val="CDFFE4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798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65644" r="12537" b="6243"/>
          <a:stretch/>
        </p:blipFill>
        <p:spPr>
          <a:xfrm>
            <a:off x="2433479" y="838200"/>
            <a:ext cx="7814536" cy="44595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4861719" y="4343400"/>
            <a:ext cx="320040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022847" y="4415970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591061" y="4415489"/>
            <a:ext cx="499638" cy="54960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105613" y="4430003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788487" y="4430003"/>
            <a:ext cx="548640" cy="54864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337127" y="4430003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105613" y="4430003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648405"/>
            <a:ext cx="110328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</a:t>
            </a: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động</a:t>
            </a:r>
            <a:endParaRPr lang="en-US" sz="9600" smtClean="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7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542722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TRỪ 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74262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11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74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0 trong phép trừ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452519" y="1981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1 = 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22681" r="50000" b="65714"/>
          <a:stretch/>
        </p:blipFill>
        <p:spPr>
          <a:xfrm>
            <a:off x="2309868" y="1540872"/>
            <a:ext cx="3826994" cy="225743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452519" y="1981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1 = 2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42397" r="50000" b="45998"/>
          <a:stretch/>
        </p:blipFill>
        <p:spPr>
          <a:xfrm>
            <a:off x="2309868" y="4408877"/>
            <a:ext cx="3826994" cy="225743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52519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2 = 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52519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2 = 1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7" y="1066800"/>
            <a:ext cx="1120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Vớt 1 con cá, còn lại mấy con cá?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317" y="3933372"/>
            <a:ext cx="1089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Vớt 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cá, còn lại mấy con cá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t="80405" r="49866" b="7990"/>
          <a:stretch/>
        </p:blipFill>
        <p:spPr>
          <a:xfrm>
            <a:off x="2309868" y="4357683"/>
            <a:ext cx="3826994" cy="2257433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7452519" y="1811928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3 = 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t="41987" r="49866" b="46408"/>
          <a:stretch/>
        </p:blipFill>
        <p:spPr>
          <a:xfrm>
            <a:off x="2309868" y="1371600"/>
            <a:ext cx="3826994" cy="225743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452519" y="1811928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3 = 0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52519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0 = 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52519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0 = 3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7" y="533400"/>
            <a:ext cx="1120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Vớt 3 con cá, còn lại mấy con cá?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317" y="3810000"/>
            <a:ext cx="1089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Không vớt con cá nào, </a:t>
            </a:r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 lại mấy con cá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6248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17374" y="1860733"/>
            <a:ext cx="12208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– 0 =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4 – 0 =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3 – 0 =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2 – 0 =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– 6 =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7 – 7 =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4 – 4 =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9 – 9 =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+ 0 =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0 + 4 =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3 + 0 =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0 + 2 =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328" r="75134" b="70370"/>
          <a:stretch/>
        </p:blipFill>
        <p:spPr>
          <a:xfrm>
            <a:off x="2636122" y="1784315"/>
            <a:ext cx="639947" cy="8510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t="1540" r="50020" b="71158"/>
          <a:stretch/>
        </p:blipFill>
        <p:spPr>
          <a:xfrm>
            <a:off x="2623830" y="2651031"/>
            <a:ext cx="639947" cy="8510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25" r="27828" b="68973"/>
          <a:stretch/>
        </p:blipFill>
        <p:spPr>
          <a:xfrm>
            <a:off x="2577740" y="3573043"/>
            <a:ext cx="639947" cy="8510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9" t="1025" r="609" b="71673"/>
          <a:stretch/>
        </p:blipFill>
        <p:spPr>
          <a:xfrm>
            <a:off x="5315284" y="1793236"/>
            <a:ext cx="639947" cy="8510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7" t="30094" r="24672" b="38752"/>
          <a:stretch/>
        </p:blipFill>
        <p:spPr>
          <a:xfrm>
            <a:off x="5315284" y="3402282"/>
            <a:ext cx="703985" cy="9711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1" t="30845" r="2117" b="41853"/>
          <a:stretch/>
        </p:blipFill>
        <p:spPr>
          <a:xfrm>
            <a:off x="5307947" y="2623853"/>
            <a:ext cx="639947" cy="8510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29903" r="50000" b="38943"/>
          <a:stretch/>
        </p:blipFill>
        <p:spPr>
          <a:xfrm>
            <a:off x="8070655" y="1634954"/>
            <a:ext cx="703985" cy="9711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31243" r="75212" b="37603"/>
          <a:stretch/>
        </p:blipFill>
        <p:spPr>
          <a:xfrm>
            <a:off x="8097827" y="2574347"/>
            <a:ext cx="703985" cy="9711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4" r="75609" b="7442"/>
          <a:stretch/>
        </p:blipFill>
        <p:spPr>
          <a:xfrm>
            <a:off x="8070654" y="3502096"/>
            <a:ext cx="703985" cy="9711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63060" r="50000" b="9892"/>
          <a:stretch/>
        </p:blipFill>
        <p:spPr>
          <a:xfrm>
            <a:off x="10797049" y="1771627"/>
            <a:ext cx="703985" cy="8431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032" r="25609" b="8920"/>
          <a:stretch/>
        </p:blipFill>
        <p:spPr>
          <a:xfrm>
            <a:off x="10826024" y="2702338"/>
            <a:ext cx="703985" cy="8431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7" t="64324" r="232" b="8628"/>
          <a:stretch/>
        </p:blipFill>
        <p:spPr>
          <a:xfrm>
            <a:off x="10826024" y="3530273"/>
            <a:ext cx="703985" cy="8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2119" y="466559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Hai phép tính nào có cùng kết quả?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9" y="1660849"/>
            <a:ext cx="11124553" cy="4206551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770414" y="3003420"/>
            <a:ext cx="1915886" cy="885456"/>
          </a:xfrm>
          <a:custGeom>
            <a:avLst/>
            <a:gdLst>
              <a:gd name="connsiteX0" fmla="*/ 0 w 1915886"/>
              <a:gd name="connsiteY0" fmla="*/ 0 h 885456"/>
              <a:gd name="connsiteX1" fmla="*/ 72572 w 1915886"/>
              <a:gd name="connsiteY1" fmla="*/ 43543 h 885456"/>
              <a:gd name="connsiteX2" fmla="*/ 116115 w 1915886"/>
              <a:gd name="connsiteY2" fmla="*/ 130629 h 885456"/>
              <a:gd name="connsiteX3" fmla="*/ 145143 w 1915886"/>
              <a:gd name="connsiteY3" fmla="*/ 174172 h 885456"/>
              <a:gd name="connsiteX4" fmla="*/ 275772 w 1915886"/>
              <a:gd name="connsiteY4" fmla="*/ 290286 h 885456"/>
              <a:gd name="connsiteX5" fmla="*/ 319315 w 1915886"/>
              <a:gd name="connsiteY5" fmla="*/ 333829 h 885456"/>
              <a:gd name="connsiteX6" fmla="*/ 406400 w 1915886"/>
              <a:gd name="connsiteY6" fmla="*/ 377372 h 885456"/>
              <a:gd name="connsiteX7" fmla="*/ 449943 w 1915886"/>
              <a:gd name="connsiteY7" fmla="*/ 406400 h 885456"/>
              <a:gd name="connsiteX8" fmla="*/ 508000 w 1915886"/>
              <a:gd name="connsiteY8" fmla="*/ 420915 h 885456"/>
              <a:gd name="connsiteX9" fmla="*/ 551543 w 1915886"/>
              <a:gd name="connsiteY9" fmla="*/ 435429 h 885456"/>
              <a:gd name="connsiteX10" fmla="*/ 638629 w 1915886"/>
              <a:gd name="connsiteY10" fmla="*/ 449943 h 885456"/>
              <a:gd name="connsiteX11" fmla="*/ 754743 w 1915886"/>
              <a:gd name="connsiteY11" fmla="*/ 478972 h 885456"/>
              <a:gd name="connsiteX12" fmla="*/ 841829 w 1915886"/>
              <a:gd name="connsiteY12" fmla="*/ 508000 h 885456"/>
              <a:gd name="connsiteX13" fmla="*/ 1161143 w 1915886"/>
              <a:gd name="connsiteY13" fmla="*/ 537029 h 885456"/>
              <a:gd name="connsiteX14" fmla="*/ 1262743 w 1915886"/>
              <a:gd name="connsiteY14" fmla="*/ 566058 h 885456"/>
              <a:gd name="connsiteX15" fmla="*/ 1494972 w 1915886"/>
              <a:gd name="connsiteY15" fmla="*/ 580572 h 885456"/>
              <a:gd name="connsiteX16" fmla="*/ 1582057 w 1915886"/>
              <a:gd name="connsiteY16" fmla="*/ 609600 h 885456"/>
              <a:gd name="connsiteX17" fmla="*/ 1698172 w 1915886"/>
              <a:gd name="connsiteY17" fmla="*/ 653143 h 885456"/>
              <a:gd name="connsiteX18" fmla="*/ 1843315 w 1915886"/>
              <a:gd name="connsiteY18" fmla="*/ 798286 h 885456"/>
              <a:gd name="connsiteX19" fmla="*/ 1872343 w 1915886"/>
              <a:gd name="connsiteY19" fmla="*/ 841829 h 885456"/>
              <a:gd name="connsiteX20" fmla="*/ 1915886 w 1915886"/>
              <a:gd name="connsiteY20" fmla="*/ 885372 h 88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5886" h="885456">
                <a:moveTo>
                  <a:pt x="0" y="0"/>
                </a:moveTo>
                <a:cubicBezTo>
                  <a:pt x="24191" y="14514"/>
                  <a:pt x="51153" y="25184"/>
                  <a:pt x="72572" y="43543"/>
                </a:cubicBezTo>
                <a:cubicBezTo>
                  <a:pt x="108965" y="74737"/>
                  <a:pt x="97067" y="92533"/>
                  <a:pt x="116115" y="130629"/>
                </a:cubicBezTo>
                <a:cubicBezTo>
                  <a:pt x="123916" y="146231"/>
                  <a:pt x="133554" y="161134"/>
                  <a:pt x="145143" y="174172"/>
                </a:cubicBezTo>
                <a:cubicBezTo>
                  <a:pt x="306447" y="355641"/>
                  <a:pt x="171775" y="203623"/>
                  <a:pt x="275772" y="290286"/>
                </a:cubicBezTo>
                <a:cubicBezTo>
                  <a:pt x="291541" y="303427"/>
                  <a:pt x="303546" y="320688"/>
                  <a:pt x="319315" y="333829"/>
                </a:cubicBezTo>
                <a:cubicBezTo>
                  <a:pt x="381708" y="385824"/>
                  <a:pt x="340939" y="344642"/>
                  <a:pt x="406400" y="377372"/>
                </a:cubicBezTo>
                <a:cubicBezTo>
                  <a:pt x="422002" y="385173"/>
                  <a:pt x="433910" y="399528"/>
                  <a:pt x="449943" y="406400"/>
                </a:cubicBezTo>
                <a:cubicBezTo>
                  <a:pt x="468278" y="414258"/>
                  <a:pt x="488820" y="415435"/>
                  <a:pt x="508000" y="420915"/>
                </a:cubicBezTo>
                <a:cubicBezTo>
                  <a:pt x="522711" y="425118"/>
                  <a:pt x="536608" y="432110"/>
                  <a:pt x="551543" y="435429"/>
                </a:cubicBezTo>
                <a:cubicBezTo>
                  <a:pt x="580271" y="441813"/>
                  <a:pt x="609853" y="443777"/>
                  <a:pt x="638629" y="449943"/>
                </a:cubicBezTo>
                <a:cubicBezTo>
                  <a:pt x="677639" y="458302"/>
                  <a:pt x="716894" y="466356"/>
                  <a:pt x="754743" y="478972"/>
                </a:cubicBezTo>
                <a:cubicBezTo>
                  <a:pt x="783772" y="488648"/>
                  <a:pt x="811320" y="505653"/>
                  <a:pt x="841829" y="508000"/>
                </a:cubicBezTo>
                <a:cubicBezTo>
                  <a:pt x="1074197" y="525875"/>
                  <a:pt x="967820" y="515549"/>
                  <a:pt x="1161143" y="537029"/>
                </a:cubicBezTo>
                <a:cubicBezTo>
                  <a:pt x="1187663" y="545869"/>
                  <a:pt x="1236713" y="563455"/>
                  <a:pt x="1262743" y="566058"/>
                </a:cubicBezTo>
                <a:cubicBezTo>
                  <a:pt x="1339919" y="573776"/>
                  <a:pt x="1417562" y="575734"/>
                  <a:pt x="1494972" y="580572"/>
                </a:cubicBezTo>
                <a:cubicBezTo>
                  <a:pt x="1524000" y="590248"/>
                  <a:pt x="1553647" y="598236"/>
                  <a:pt x="1582057" y="609600"/>
                </a:cubicBezTo>
                <a:cubicBezTo>
                  <a:pt x="1668834" y="644311"/>
                  <a:pt x="1629912" y="630390"/>
                  <a:pt x="1698172" y="653143"/>
                </a:cubicBezTo>
                <a:cubicBezTo>
                  <a:pt x="1814284" y="730552"/>
                  <a:pt x="1765906" y="682173"/>
                  <a:pt x="1843315" y="798286"/>
                </a:cubicBezTo>
                <a:lnTo>
                  <a:pt x="1872343" y="841829"/>
                </a:lnTo>
                <a:cubicBezTo>
                  <a:pt x="1904055" y="889397"/>
                  <a:pt x="1883928" y="885372"/>
                  <a:pt x="1915886" y="88537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80117" y="3264678"/>
            <a:ext cx="2394869" cy="682171"/>
          </a:xfrm>
          <a:custGeom>
            <a:avLst/>
            <a:gdLst>
              <a:gd name="connsiteX0" fmla="*/ 2394869 w 2394869"/>
              <a:gd name="connsiteY0" fmla="*/ 0 h 682171"/>
              <a:gd name="connsiteX1" fmla="*/ 1683669 w 2394869"/>
              <a:gd name="connsiteY1" fmla="*/ 87085 h 682171"/>
              <a:gd name="connsiteX2" fmla="*/ 1596583 w 2394869"/>
              <a:gd name="connsiteY2" fmla="*/ 101600 h 682171"/>
              <a:gd name="connsiteX3" fmla="*/ 1480469 w 2394869"/>
              <a:gd name="connsiteY3" fmla="*/ 116114 h 682171"/>
              <a:gd name="connsiteX4" fmla="*/ 1204697 w 2394869"/>
              <a:gd name="connsiteY4" fmla="*/ 145142 h 682171"/>
              <a:gd name="connsiteX5" fmla="*/ 928926 w 2394869"/>
              <a:gd name="connsiteY5" fmla="*/ 174171 h 682171"/>
              <a:gd name="connsiteX6" fmla="*/ 870869 w 2394869"/>
              <a:gd name="connsiteY6" fmla="*/ 188685 h 682171"/>
              <a:gd name="connsiteX7" fmla="*/ 783783 w 2394869"/>
              <a:gd name="connsiteY7" fmla="*/ 203200 h 682171"/>
              <a:gd name="connsiteX8" fmla="*/ 740240 w 2394869"/>
              <a:gd name="connsiteY8" fmla="*/ 217714 h 682171"/>
              <a:gd name="connsiteX9" fmla="*/ 624126 w 2394869"/>
              <a:gd name="connsiteY9" fmla="*/ 232228 h 682171"/>
              <a:gd name="connsiteX10" fmla="*/ 522526 w 2394869"/>
              <a:gd name="connsiteY10" fmla="*/ 246742 h 682171"/>
              <a:gd name="connsiteX11" fmla="*/ 420926 w 2394869"/>
              <a:gd name="connsiteY11" fmla="*/ 275771 h 682171"/>
              <a:gd name="connsiteX12" fmla="*/ 333840 w 2394869"/>
              <a:gd name="connsiteY12" fmla="*/ 304800 h 682171"/>
              <a:gd name="connsiteX13" fmla="*/ 246754 w 2394869"/>
              <a:gd name="connsiteY13" fmla="*/ 362857 h 682171"/>
              <a:gd name="connsiteX14" fmla="*/ 203212 w 2394869"/>
              <a:gd name="connsiteY14" fmla="*/ 391885 h 682171"/>
              <a:gd name="connsiteX15" fmla="*/ 174183 w 2394869"/>
              <a:gd name="connsiteY15" fmla="*/ 435428 h 682171"/>
              <a:gd name="connsiteX16" fmla="*/ 130640 w 2394869"/>
              <a:gd name="connsiteY16" fmla="*/ 464457 h 682171"/>
              <a:gd name="connsiteX17" fmla="*/ 29040 w 2394869"/>
              <a:gd name="connsiteY17" fmla="*/ 580571 h 682171"/>
              <a:gd name="connsiteX18" fmla="*/ 12 w 2394869"/>
              <a:gd name="connsiteY18" fmla="*/ 682171 h 6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94869" h="682171">
                <a:moveTo>
                  <a:pt x="2394869" y="0"/>
                </a:moveTo>
                <a:cubicBezTo>
                  <a:pt x="2199407" y="244327"/>
                  <a:pt x="2377385" y="59880"/>
                  <a:pt x="1683669" y="87085"/>
                </a:cubicBezTo>
                <a:cubicBezTo>
                  <a:pt x="1654262" y="88238"/>
                  <a:pt x="1625716" y="97438"/>
                  <a:pt x="1596583" y="101600"/>
                </a:cubicBezTo>
                <a:cubicBezTo>
                  <a:pt x="1557969" y="107116"/>
                  <a:pt x="1519236" y="111807"/>
                  <a:pt x="1480469" y="116114"/>
                </a:cubicBezTo>
                <a:lnTo>
                  <a:pt x="1204697" y="145142"/>
                </a:lnTo>
                <a:cubicBezTo>
                  <a:pt x="1025744" y="165027"/>
                  <a:pt x="1117662" y="155298"/>
                  <a:pt x="928926" y="174171"/>
                </a:cubicBezTo>
                <a:cubicBezTo>
                  <a:pt x="909574" y="179009"/>
                  <a:pt x="890430" y="184773"/>
                  <a:pt x="870869" y="188685"/>
                </a:cubicBezTo>
                <a:cubicBezTo>
                  <a:pt x="842011" y="194457"/>
                  <a:pt x="812511" y="196816"/>
                  <a:pt x="783783" y="203200"/>
                </a:cubicBezTo>
                <a:cubicBezTo>
                  <a:pt x="768848" y="206519"/>
                  <a:pt x="755293" y="214977"/>
                  <a:pt x="740240" y="217714"/>
                </a:cubicBezTo>
                <a:cubicBezTo>
                  <a:pt x="701863" y="224691"/>
                  <a:pt x="662790" y="227073"/>
                  <a:pt x="624126" y="232228"/>
                </a:cubicBezTo>
                <a:lnTo>
                  <a:pt x="522526" y="246742"/>
                </a:lnTo>
                <a:cubicBezTo>
                  <a:pt x="376219" y="295513"/>
                  <a:pt x="603138" y="221107"/>
                  <a:pt x="420926" y="275771"/>
                </a:cubicBezTo>
                <a:cubicBezTo>
                  <a:pt x="391618" y="284564"/>
                  <a:pt x="359300" y="287827"/>
                  <a:pt x="333840" y="304800"/>
                </a:cubicBezTo>
                <a:lnTo>
                  <a:pt x="246754" y="362857"/>
                </a:lnTo>
                <a:lnTo>
                  <a:pt x="203212" y="391885"/>
                </a:lnTo>
                <a:cubicBezTo>
                  <a:pt x="193536" y="406399"/>
                  <a:pt x="186518" y="423093"/>
                  <a:pt x="174183" y="435428"/>
                </a:cubicBezTo>
                <a:cubicBezTo>
                  <a:pt x="161848" y="447763"/>
                  <a:pt x="142127" y="451329"/>
                  <a:pt x="130640" y="464457"/>
                </a:cubicBezTo>
                <a:cubicBezTo>
                  <a:pt x="12106" y="599924"/>
                  <a:pt x="127012" y="515256"/>
                  <a:pt x="29040" y="580571"/>
                </a:cubicBezTo>
                <a:cubicBezTo>
                  <a:pt x="-1518" y="672247"/>
                  <a:pt x="12" y="637058"/>
                  <a:pt x="12" y="68217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589157" y="3235649"/>
            <a:ext cx="2627086" cy="609600"/>
          </a:xfrm>
          <a:custGeom>
            <a:avLst/>
            <a:gdLst>
              <a:gd name="connsiteX0" fmla="*/ 0 w 2627086"/>
              <a:gd name="connsiteY0" fmla="*/ 0 h 609600"/>
              <a:gd name="connsiteX1" fmla="*/ 72572 w 2627086"/>
              <a:gd name="connsiteY1" fmla="*/ 174171 h 609600"/>
              <a:gd name="connsiteX2" fmla="*/ 159657 w 2627086"/>
              <a:gd name="connsiteY2" fmla="*/ 232229 h 609600"/>
              <a:gd name="connsiteX3" fmla="*/ 246743 w 2627086"/>
              <a:gd name="connsiteY3" fmla="*/ 261257 h 609600"/>
              <a:gd name="connsiteX4" fmla="*/ 943429 w 2627086"/>
              <a:gd name="connsiteY4" fmla="*/ 246743 h 609600"/>
              <a:gd name="connsiteX5" fmla="*/ 986972 w 2627086"/>
              <a:gd name="connsiteY5" fmla="*/ 232229 h 609600"/>
              <a:gd name="connsiteX6" fmla="*/ 1349829 w 2627086"/>
              <a:gd name="connsiteY6" fmla="*/ 188686 h 609600"/>
              <a:gd name="connsiteX7" fmla="*/ 1799772 w 2627086"/>
              <a:gd name="connsiteY7" fmla="*/ 203200 h 609600"/>
              <a:gd name="connsiteX8" fmla="*/ 1973943 w 2627086"/>
              <a:gd name="connsiteY8" fmla="*/ 232229 h 609600"/>
              <a:gd name="connsiteX9" fmla="*/ 2133600 w 2627086"/>
              <a:gd name="connsiteY9" fmla="*/ 261257 h 609600"/>
              <a:gd name="connsiteX10" fmla="*/ 2206172 w 2627086"/>
              <a:gd name="connsiteY10" fmla="*/ 275771 h 609600"/>
              <a:gd name="connsiteX11" fmla="*/ 2293257 w 2627086"/>
              <a:gd name="connsiteY11" fmla="*/ 304800 h 609600"/>
              <a:gd name="connsiteX12" fmla="*/ 2365829 w 2627086"/>
              <a:gd name="connsiteY12" fmla="*/ 362857 h 609600"/>
              <a:gd name="connsiteX13" fmla="*/ 2452914 w 2627086"/>
              <a:gd name="connsiteY13" fmla="*/ 420914 h 609600"/>
              <a:gd name="connsiteX14" fmla="*/ 2481943 w 2627086"/>
              <a:gd name="connsiteY14" fmla="*/ 464457 h 609600"/>
              <a:gd name="connsiteX15" fmla="*/ 2525486 w 2627086"/>
              <a:gd name="connsiteY15" fmla="*/ 478971 h 609600"/>
              <a:gd name="connsiteX16" fmla="*/ 2540000 w 2627086"/>
              <a:gd name="connsiteY16" fmla="*/ 522514 h 609600"/>
              <a:gd name="connsiteX17" fmla="*/ 2583543 w 2627086"/>
              <a:gd name="connsiteY17" fmla="*/ 551543 h 609600"/>
              <a:gd name="connsiteX18" fmla="*/ 2627086 w 2627086"/>
              <a:gd name="connsiteY18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7086" h="609600">
                <a:moveTo>
                  <a:pt x="0" y="0"/>
                </a:moveTo>
                <a:cubicBezTo>
                  <a:pt x="10446" y="62680"/>
                  <a:pt x="9811" y="132329"/>
                  <a:pt x="72572" y="174171"/>
                </a:cubicBezTo>
                <a:cubicBezTo>
                  <a:pt x="101600" y="193524"/>
                  <a:pt x="126559" y="221197"/>
                  <a:pt x="159657" y="232229"/>
                </a:cubicBezTo>
                <a:lnTo>
                  <a:pt x="246743" y="261257"/>
                </a:lnTo>
                <a:lnTo>
                  <a:pt x="943429" y="246743"/>
                </a:lnTo>
                <a:cubicBezTo>
                  <a:pt x="958717" y="246143"/>
                  <a:pt x="971801" y="234208"/>
                  <a:pt x="986972" y="232229"/>
                </a:cubicBezTo>
                <a:cubicBezTo>
                  <a:pt x="1439551" y="173197"/>
                  <a:pt x="1146956" y="229259"/>
                  <a:pt x="1349829" y="188686"/>
                </a:cubicBezTo>
                <a:cubicBezTo>
                  <a:pt x="1499810" y="193524"/>
                  <a:pt x="1649920" y="195313"/>
                  <a:pt x="1799772" y="203200"/>
                </a:cubicBezTo>
                <a:cubicBezTo>
                  <a:pt x="1869114" y="206850"/>
                  <a:pt x="1908698" y="221355"/>
                  <a:pt x="1973943" y="232229"/>
                </a:cubicBezTo>
                <a:cubicBezTo>
                  <a:pt x="2225573" y="274168"/>
                  <a:pt x="1966387" y="224099"/>
                  <a:pt x="2133600" y="261257"/>
                </a:cubicBezTo>
                <a:cubicBezTo>
                  <a:pt x="2157682" y="266608"/>
                  <a:pt x="2182372" y="269280"/>
                  <a:pt x="2206172" y="275771"/>
                </a:cubicBezTo>
                <a:cubicBezTo>
                  <a:pt x="2235692" y="283822"/>
                  <a:pt x="2293257" y="304800"/>
                  <a:pt x="2293257" y="304800"/>
                </a:cubicBezTo>
                <a:cubicBezTo>
                  <a:pt x="2346895" y="385256"/>
                  <a:pt x="2291597" y="321617"/>
                  <a:pt x="2365829" y="362857"/>
                </a:cubicBezTo>
                <a:cubicBezTo>
                  <a:pt x="2396326" y="379800"/>
                  <a:pt x="2452914" y="420914"/>
                  <a:pt x="2452914" y="420914"/>
                </a:cubicBezTo>
                <a:cubicBezTo>
                  <a:pt x="2462590" y="435428"/>
                  <a:pt x="2468321" y="453560"/>
                  <a:pt x="2481943" y="464457"/>
                </a:cubicBezTo>
                <a:cubicBezTo>
                  <a:pt x="2493890" y="474014"/>
                  <a:pt x="2514668" y="468153"/>
                  <a:pt x="2525486" y="478971"/>
                </a:cubicBezTo>
                <a:cubicBezTo>
                  <a:pt x="2536304" y="489789"/>
                  <a:pt x="2530443" y="510567"/>
                  <a:pt x="2540000" y="522514"/>
                </a:cubicBezTo>
                <a:cubicBezTo>
                  <a:pt x="2550897" y="536136"/>
                  <a:pt x="2569029" y="541867"/>
                  <a:pt x="2583543" y="551543"/>
                </a:cubicBezTo>
                <a:cubicBezTo>
                  <a:pt x="2601478" y="605349"/>
                  <a:pt x="2584373" y="588244"/>
                  <a:pt x="2627086" y="609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734300" y="3177592"/>
            <a:ext cx="2133600" cy="754743"/>
          </a:xfrm>
          <a:custGeom>
            <a:avLst/>
            <a:gdLst>
              <a:gd name="connsiteX0" fmla="*/ 2133600 w 2133600"/>
              <a:gd name="connsiteY0" fmla="*/ 0 h 754743"/>
              <a:gd name="connsiteX1" fmla="*/ 2090057 w 2133600"/>
              <a:gd name="connsiteY1" fmla="*/ 116114 h 754743"/>
              <a:gd name="connsiteX2" fmla="*/ 2046514 w 2133600"/>
              <a:gd name="connsiteY2" fmla="*/ 130628 h 754743"/>
              <a:gd name="connsiteX3" fmla="*/ 2017486 w 2133600"/>
              <a:gd name="connsiteY3" fmla="*/ 174171 h 754743"/>
              <a:gd name="connsiteX4" fmla="*/ 1973943 w 2133600"/>
              <a:gd name="connsiteY4" fmla="*/ 188686 h 754743"/>
              <a:gd name="connsiteX5" fmla="*/ 1872343 w 2133600"/>
              <a:gd name="connsiteY5" fmla="*/ 232228 h 754743"/>
              <a:gd name="connsiteX6" fmla="*/ 1785257 w 2133600"/>
              <a:gd name="connsiteY6" fmla="*/ 246743 h 754743"/>
              <a:gd name="connsiteX7" fmla="*/ 1669143 w 2133600"/>
              <a:gd name="connsiteY7" fmla="*/ 275771 h 754743"/>
              <a:gd name="connsiteX8" fmla="*/ 1509486 w 2133600"/>
              <a:gd name="connsiteY8" fmla="*/ 290286 h 754743"/>
              <a:gd name="connsiteX9" fmla="*/ 1291771 w 2133600"/>
              <a:gd name="connsiteY9" fmla="*/ 304800 h 754743"/>
              <a:gd name="connsiteX10" fmla="*/ 1233714 w 2133600"/>
              <a:gd name="connsiteY10" fmla="*/ 319314 h 754743"/>
              <a:gd name="connsiteX11" fmla="*/ 870857 w 2133600"/>
              <a:gd name="connsiteY11" fmla="*/ 348343 h 754743"/>
              <a:gd name="connsiteX12" fmla="*/ 725714 w 2133600"/>
              <a:gd name="connsiteY12" fmla="*/ 377371 h 754743"/>
              <a:gd name="connsiteX13" fmla="*/ 435429 w 2133600"/>
              <a:gd name="connsiteY13" fmla="*/ 406400 h 754743"/>
              <a:gd name="connsiteX14" fmla="*/ 319314 w 2133600"/>
              <a:gd name="connsiteY14" fmla="*/ 435428 h 754743"/>
              <a:gd name="connsiteX15" fmla="*/ 232229 w 2133600"/>
              <a:gd name="connsiteY15" fmla="*/ 493486 h 754743"/>
              <a:gd name="connsiteX16" fmla="*/ 188686 w 2133600"/>
              <a:gd name="connsiteY16" fmla="*/ 522514 h 754743"/>
              <a:gd name="connsiteX17" fmla="*/ 159657 w 2133600"/>
              <a:gd name="connsiteY17" fmla="*/ 566057 h 754743"/>
              <a:gd name="connsiteX18" fmla="*/ 116114 w 2133600"/>
              <a:gd name="connsiteY18" fmla="*/ 595086 h 754743"/>
              <a:gd name="connsiteX19" fmla="*/ 58057 w 2133600"/>
              <a:gd name="connsiteY19" fmla="*/ 682171 h 754743"/>
              <a:gd name="connsiteX20" fmla="*/ 0 w 2133600"/>
              <a:gd name="connsiteY20" fmla="*/ 754743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3600" h="754743">
                <a:moveTo>
                  <a:pt x="2133600" y="0"/>
                </a:moveTo>
                <a:cubicBezTo>
                  <a:pt x="2125732" y="39340"/>
                  <a:pt x="2125652" y="87639"/>
                  <a:pt x="2090057" y="116114"/>
                </a:cubicBezTo>
                <a:cubicBezTo>
                  <a:pt x="2078110" y="125671"/>
                  <a:pt x="2061028" y="125790"/>
                  <a:pt x="2046514" y="130628"/>
                </a:cubicBezTo>
                <a:cubicBezTo>
                  <a:pt x="2036838" y="145142"/>
                  <a:pt x="2031107" y="163274"/>
                  <a:pt x="2017486" y="174171"/>
                </a:cubicBezTo>
                <a:cubicBezTo>
                  <a:pt x="2005539" y="183729"/>
                  <a:pt x="1988005" y="182659"/>
                  <a:pt x="1973943" y="188686"/>
                </a:cubicBezTo>
                <a:cubicBezTo>
                  <a:pt x="1926156" y="209166"/>
                  <a:pt x="1919474" y="221754"/>
                  <a:pt x="1872343" y="232228"/>
                </a:cubicBezTo>
                <a:cubicBezTo>
                  <a:pt x="1843615" y="238612"/>
                  <a:pt x="1813985" y="240359"/>
                  <a:pt x="1785257" y="246743"/>
                </a:cubicBezTo>
                <a:cubicBezTo>
                  <a:pt x="1683702" y="269311"/>
                  <a:pt x="1812521" y="257848"/>
                  <a:pt x="1669143" y="275771"/>
                </a:cubicBezTo>
                <a:cubicBezTo>
                  <a:pt x="1616117" y="282399"/>
                  <a:pt x="1562767" y="286187"/>
                  <a:pt x="1509486" y="290286"/>
                </a:cubicBezTo>
                <a:cubicBezTo>
                  <a:pt x="1436967" y="295864"/>
                  <a:pt x="1364343" y="299962"/>
                  <a:pt x="1291771" y="304800"/>
                </a:cubicBezTo>
                <a:cubicBezTo>
                  <a:pt x="1272419" y="309638"/>
                  <a:pt x="1253430" y="316281"/>
                  <a:pt x="1233714" y="319314"/>
                </a:cubicBezTo>
                <a:cubicBezTo>
                  <a:pt x="1123180" y="336319"/>
                  <a:pt x="974767" y="341848"/>
                  <a:pt x="870857" y="348343"/>
                </a:cubicBezTo>
                <a:cubicBezTo>
                  <a:pt x="799333" y="372184"/>
                  <a:pt x="832455" y="364028"/>
                  <a:pt x="725714" y="377371"/>
                </a:cubicBezTo>
                <a:cubicBezTo>
                  <a:pt x="616802" y="390985"/>
                  <a:pt x="547445" y="396217"/>
                  <a:pt x="435429" y="406400"/>
                </a:cubicBezTo>
                <a:cubicBezTo>
                  <a:pt x="415325" y="410421"/>
                  <a:pt x="344418" y="421481"/>
                  <a:pt x="319314" y="435428"/>
                </a:cubicBezTo>
                <a:cubicBezTo>
                  <a:pt x="288817" y="452371"/>
                  <a:pt x="261257" y="474134"/>
                  <a:pt x="232229" y="493486"/>
                </a:cubicBezTo>
                <a:lnTo>
                  <a:pt x="188686" y="522514"/>
                </a:lnTo>
                <a:cubicBezTo>
                  <a:pt x="179010" y="537028"/>
                  <a:pt x="171992" y="553722"/>
                  <a:pt x="159657" y="566057"/>
                </a:cubicBezTo>
                <a:cubicBezTo>
                  <a:pt x="147322" y="578392"/>
                  <a:pt x="127601" y="581958"/>
                  <a:pt x="116114" y="595086"/>
                </a:cubicBezTo>
                <a:cubicBezTo>
                  <a:pt x="93140" y="621342"/>
                  <a:pt x="82726" y="657502"/>
                  <a:pt x="58057" y="682171"/>
                </a:cubicBezTo>
                <a:cubicBezTo>
                  <a:pt x="6864" y="733364"/>
                  <a:pt x="23693" y="707355"/>
                  <a:pt x="0" y="75474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175</Words>
  <Application>Microsoft Office PowerPoint</Application>
  <PresentationFormat>Custom</PresentationFormat>
  <Paragraphs>46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98</cp:revision>
  <dcterms:created xsi:type="dcterms:W3CDTF">2021-05-23T10:25:42Z</dcterms:created>
  <dcterms:modified xsi:type="dcterms:W3CDTF">2022-11-17T07:45:55Z</dcterms:modified>
</cp:coreProperties>
</file>