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7" r:id="rId2"/>
    <p:sldId id="310" r:id="rId3"/>
    <p:sldId id="311" r:id="rId4"/>
    <p:sldId id="297" r:id="rId5"/>
    <p:sldId id="277" r:id="rId6"/>
  </p:sldIdLst>
  <p:sldSz cx="12161838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3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E460"/>
    <a:srgbClr val="FFFF85"/>
    <a:srgbClr val="BD196F"/>
    <a:srgbClr val="FDF4BF"/>
    <a:srgbClr val="FBE879"/>
    <a:srgbClr val="FAE14C"/>
    <a:srgbClr val="FCC94A"/>
    <a:srgbClr val="FF19AD"/>
    <a:srgbClr val="FACDA8"/>
    <a:srgbClr val="64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735" autoAdjust="0"/>
    <p:restoredTop sz="90747" autoAdjust="0"/>
  </p:normalViewPr>
  <p:slideViewPr>
    <p:cSldViewPr>
      <p:cViewPr varScale="1">
        <p:scale>
          <a:sx n="66" d="100"/>
          <a:sy n="66" d="100"/>
        </p:scale>
        <p:origin x="78" y="84"/>
      </p:cViewPr>
      <p:guideLst>
        <p:guide orient="horz" pos="2160"/>
        <p:guide pos="383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393E71-07F5-488B-AE25-F3CA7D5BF9F6}" type="datetimeFigureOut">
              <a:rPr lang="en-US" smtClean="0"/>
              <a:t>12/2/2021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8938" y="685800"/>
            <a:ext cx="60801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6B2E6C-2AFC-4020-8547-494ABD7E66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0734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6B2E6C-2AFC-4020-8547-494ABD7E660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1939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2138" y="2130426"/>
            <a:ext cx="10337562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4276" y="3886200"/>
            <a:ext cx="8513287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D0918-B3BC-4D15-9AF8-385E8378AD06}" type="datetimeFigureOut">
              <a:rPr lang="en-US" smtClean="0"/>
              <a:t>12/2/2021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38271-59F9-4398-B3B9-61938CFED4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579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D0918-B3BC-4D15-9AF8-385E8378AD06}" type="datetimeFigureOut">
              <a:rPr lang="en-US" smtClean="0"/>
              <a:t>12/2/2021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38271-59F9-4398-B3B9-61938CFED4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0126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728995" y="274639"/>
            <a:ext cx="3637994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8678" y="274639"/>
            <a:ext cx="1071762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D0918-B3BC-4D15-9AF8-385E8378AD06}" type="datetimeFigureOut">
              <a:rPr lang="en-US" smtClean="0"/>
              <a:t>12/2/2021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38271-59F9-4398-B3B9-61938CFED4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52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D0918-B3BC-4D15-9AF8-385E8378AD06}" type="datetimeFigureOut">
              <a:rPr lang="en-US" smtClean="0"/>
              <a:t>12/2/2021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38271-59F9-4398-B3B9-61938CFED4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6305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0702" y="4406901"/>
            <a:ext cx="10337562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0702" y="2906713"/>
            <a:ext cx="10337562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D0918-B3BC-4D15-9AF8-385E8378AD06}" type="datetimeFigureOut">
              <a:rPr lang="en-US" smtClean="0"/>
              <a:t>12/2/2021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38271-59F9-4398-B3B9-61938CFED4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723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8678" y="1600201"/>
            <a:ext cx="717675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88126" y="1600201"/>
            <a:ext cx="7178863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D0918-B3BC-4D15-9AF8-385E8378AD06}" type="datetimeFigureOut">
              <a:rPr lang="en-US" smtClean="0"/>
              <a:t>12/2/2021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38271-59F9-4398-B3B9-61938CFED4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4009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8092" y="274638"/>
            <a:ext cx="10945654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8092" y="1535113"/>
            <a:ext cx="537359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8092" y="2174875"/>
            <a:ext cx="537359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8046" y="1535113"/>
            <a:ext cx="537570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8046" y="2174875"/>
            <a:ext cx="537570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D0918-B3BC-4D15-9AF8-385E8378AD06}" type="datetimeFigureOut">
              <a:rPr lang="en-US" smtClean="0"/>
              <a:t>12/2/2021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38271-59F9-4398-B3B9-61938CFED4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351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D0918-B3BC-4D15-9AF8-385E8378AD06}" type="datetimeFigureOut">
              <a:rPr lang="en-US" smtClean="0"/>
              <a:t>12/2/2021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38271-59F9-4398-B3B9-61938CFED4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05854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D0918-B3BC-4D15-9AF8-385E8378AD06}" type="datetimeFigureOut">
              <a:rPr lang="en-US" smtClean="0"/>
              <a:t>12/2/2021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38271-59F9-4398-B3B9-61938CFED4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1630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8093" y="273050"/>
            <a:ext cx="4001161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54941" y="273051"/>
            <a:ext cx="679880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093" y="1435101"/>
            <a:ext cx="4001161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D0918-B3BC-4D15-9AF8-385E8378AD06}" type="datetimeFigureOut">
              <a:rPr lang="en-US" smtClean="0"/>
              <a:t>12/2/2021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38271-59F9-4398-B3B9-61938CFED4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8208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3805" y="4800600"/>
            <a:ext cx="7297103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3805" y="612775"/>
            <a:ext cx="7297103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3805" y="5367338"/>
            <a:ext cx="7297103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D0918-B3BC-4D15-9AF8-385E8378AD06}" type="datetimeFigureOut">
              <a:rPr lang="en-US" smtClean="0"/>
              <a:t>12/2/2021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38271-59F9-4398-B3B9-61938CFED4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005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8092" y="274638"/>
            <a:ext cx="1094565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8092" y="1600201"/>
            <a:ext cx="10945654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8092" y="6356351"/>
            <a:ext cx="2837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9D0918-B3BC-4D15-9AF8-385E8378AD06}" type="datetimeFigureOut">
              <a:rPr lang="en-US" smtClean="0"/>
              <a:t>12/2/2021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55295" y="6356351"/>
            <a:ext cx="38512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15984" y="6356351"/>
            <a:ext cx="2837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638271-59F9-4398-B3B9-61938CFED4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56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3"/>
          <p:cNvSpPr txBox="1">
            <a:spLocks/>
          </p:cNvSpPr>
          <p:nvPr/>
        </p:nvSpPr>
        <p:spPr>
          <a:xfrm>
            <a:off x="0" y="0"/>
            <a:ext cx="12161838" cy="3022600"/>
          </a:xfrm>
          <a:prstGeom prst="rect">
            <a:avLst/>
          </a:prstGeom>
          <a:solidFill>
            <a:srgbClr val="0086EA"/>
          </a:solidFill>
          <a:effectLst>
            <a:glow rad="50800">
              <a:schemeClr val="accent5">
                <a:satMod val="175000"/>
                <a:alpha val="18000"/>
              </a:schemeClr>
            </a:glow>
          </a:effectLst>
        </p:spPr>
        <p:txBody>
          <a:bodyPr vert="horz" lIns="91294" tIns="45647" rIns="91294" bIns="45647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sz="10600" b="1">
              <a:solidFill>
                <a:srgbClr val="0070C0"/>
              </a:solidFill>
              <a:latin typeface="Arial-Rounded" pitchFamily="34" charset="0"/>
              <a:ea typeface="Arial-Rounded" pitchFamily="34" charset="0"/>
              <a:cs typeface="Arial-Rounded" pitchFamily="34" charset="0"/>
            </a:endParaRPr>
          </a:p>
        </p:txBody>
      </p:sp>
      <p:pic>
        <p:nvPicPr>
          <p:cNvPr id="3074" name="Picture 2" descr="Bộ SGK Lớp 6 - Kết nối tri thức với cuộc sống - Công ty Cổ phần Đầu tư và  Phát triển Giáo dục Phương Nam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333"/>
          <a:stretch/>
        </p:blipFill>
        <p:spPr bwMode="auto">
          <a:xfrm>
            <a:off x="329384" y="462491"/>
            <a:ext cx="2039642" cy="18743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394362" y="1254919"/>
            <a:ext cx="8330788" cy="1325563"/>
          </a:xfrm>
        </p:spPr>
        <p:txBody>
          <a:bodyPr>
            <a:noAutofit/>
          </a:bodyPr>
          <a:lstStyle/>
          <a:p>
            <a:pPr algn="ctr"/>
            <a:r>
              <a:rPr lang="en-US" sz="10600" b="1">
                <a:solidFill>
                  <a:schemeClr val="bg1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TIẾNG </a:t>
            </a:r>
            <a:r>
              <a:rPr lang="en-US" sz="10600" b="1" smtClean="0">
                <a:solidFill>
                  <a:schemeClr val="bg1"/>
                </a:solidFill>
                <a:latin typeface="AvantGarde" pitchFamily="2" charset="0"/>
                <a:ea typeface="AvantGarde" pitchFamily="2" charset="0"/>
                <a:cs typeface="AvantGarde" pitchFamily="2" charset="0"/>
              </a:rPr>
              <a:t>VIỆT </a:t>
            </a:r>
            <a:r>
              <a:rPr lang="en-US" sz="10600" b="1" smtClean="0">
                <a:solidFill>
                  <a:schemeClr val="bg1"/>
                </a:solidFill>
                <a:latin typeface=".VnArialH" pitchFamily="34" charset="0"/>
                <a:ea typeface="AvantGarde" pitchFamily="2" charset="0"/>
                <a:cs typeface="AvantGarde" pitchFamily="2" charset="0"/>
              </a:rPr>
              <a:t>1</a:t>
            </a:r>
            <a:endParaRPr lang="en-US" sz="10600" b="1">
              <a:solidFill>
                <a:schemeClr val="bg1"/>
              </a:solidFill>
              <a:latin typeface=".VnArialH" pitchFamily="34" charset="0"/>
              <a:ea typeface="AvantGarde" pitchFamily="2" charset="0"/>
              <a:cs typeface="AvantGarde" pitchFamily="2" charset="0"/>
            </a:endParaRPr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1513" y="4205197"/>
            <a:ext cx="4512126" cy="21829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23003"/>
            <a:ext cx="3439518" cy="4234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9" name="Straight Connector 8"/>
          <p:cNvCxnSpPr/>
          <p:nvPr/>
        </p:nvCxnSpPr>
        <p:spPr>
          <a:xfrm flipH="1" flipV="1">
            <a:off x="0" y="6807200"/>
            <a:ext cx="12161838" cy="16933"/>
          </a:xfrm>
          <a:prstGeom prst="line">
            <a:avLst/>
          </a:prstGeom>
          <a:ln w="88900">
            <a:solidFill>
              <a:srgbClr val="0086E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6983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4719" y="0"/>
            <a:ext cx="7581418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F6184B3-8351-432D-A764-774EFB8B4647}"/>
              </a:ext>
            </a:extLst>
          </p:cNvPr>
          <p:cNvSpPr txBox="1"/>
          <p:nvPr/>
        </p:nvSpPr>
        <p:spPr>
          <a:xfrm>
            <a:off x="2480463" y="623898"/>
            <a:ext cx="83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77"/>
            <a:r>
              <a:rPr lang="en-US" sz="2800" b="1" smtClean="0">
                <a:solidFill>
                  <a:srgbClr val="FF0000"/>
                </a:solidFill>
                <a:latin typeface="HP001 4 hàng" panose="020B0603050302020204" pitchFamily="34" charset="0"/>
              </a:rPr>
              <a:t>3</a:t>
            </a:r>
            <a:endParaRPr lang="en-US" sz="2800" b="1" dirty="0">
              <a:solidFill>
                <a:srgbClr val="FF0000"/>
              </a:solidFill>
              <a:latin typeface="HP001 4 hàng" panose="020B06030503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F6184B3-8351-432D-A764-774EFB8B4647}"/>
              </a:ext>
            </a:extLst>
          </p:cNvPr>
          <p:cNvSpPr txBox="1"/>
          <p:nvPr/>
        </p:nvSpPr>
        <p:spPr>
          <a:xfrm>
            <a:off x="2906797" y="285343"/>
            <a:ext cx="5396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77"/>
            <a:r>
              <a:rPr lang="en-US" sz="7200" b="1" smtClean="0">
                <a:solidFill>
                  <a:srgbClr val="FF0000"/>
                </a:solidFill>
                <a:latin typeface="HP001 4 hàng" panose="020B0603050302020204" pitchFamily="34" charset="0"/>
              </a:rPr>
              <a:t>-</a:t>
            </a:r>
            <a:endParaRPr lang="en-US" sz="7200" b="1" dirty="0">
              <a:solidFill>
                <a:srgbClr val="FF0000"/>
              </a:solidFill>
              <a:latin typeface="HP001 4 hàng" panose="020B06030503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F6184B3-8351-432D-A764-774EFB8B4647}"/>
              </a:ext>
            </a:extLst>
          </p:cNvPr>
          <p:cNvSpPr txBox="1"/>
          <p:nvPr/>
        </p:nvSpPr>
        <p:spPr>
          <a:xfrm>
            <a:off x="3453696" y="623898"/>
            <a:ext cx="83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77"/>
            <a:r>
              <a:rPr lang="en-US" sz="2800" b="1" smtClean="0">
                <a:solidFill>
                  <a:srgbClr val="FF0000"/>
                </a:solidFill>
                <a:latin typeface="HP001 4 hàng" panose="020B0603050302020204" pitchFamily="34" charset="0"/>
              </a:rPr>
              <a:t>12</a:t>
            </a:r>
            <a:endParaRPr lang="en-US" sz="2800" b="1" dirty="0">
              <a:solidFill>
                <a:srgbClr val="FF0000"/>
              </a:solidFill>
              <a:latin typeface="HP001 4 hàng" panose="020B06030503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F6184B3-8351-432D-A764-774EFB8B4647}"/>
              </a:ext>
            </a:extLst>
          </p:cNvPr>
          <p:cNvSpPr txBox="1"/>
          <p:nvPr/>
        </p:nvSpPr>
        <p:spPr>
          <a:xfrm>
            <a:off x="2318707" y="1371600"/>
            <a:ext cx="5396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77"/>
            <a:r>
              <a:rPr lang="en-US" sz="7200" b="1" smtClean="0">
                <a:solidFill>
                  <a:srgbClr val="FF0000"/>
                </a:solidFill>
                <a:latin typeface="HP001 4 hàng" panose="020B0603050302020204" pitchFamily="34" charset="0"/>
              </a:rPr>
              <a:t>-</a:t>
            </a:r>
            <a:endParaRPr lang="en-US" sz="7200" b="1" dirty="0">
              <a:solidFill>
                <a:srgbClr val="FF0000"/>
              </a:solidFill>
              <a:latin typeface="HP001 4 hàng" panose="020B0603050302020204" pitchFamily="34" charset="0"/>
            </a:endParaRPr>
          </a:p>
        </p:txBody>
      </p:sp>
      <p:sp>
        <p:nvSpPr>
          <p:cNvPr id="8" name="Text Box 11">
            <a:extLst>
              <a:ext uri="{FF2B5EF4-FFF2-40B4-BE49-F238E27FC236}">
                <a16:creationId xmlns:a16="http://schemas.microsoft.com/office/drawing/2014/main" id="{243B69F1-7102-4478-B308-223FBA0A17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3326" y="1504723"/>
            <a:ext cx="840909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5400" smtClean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eǇ</a:t>
            </a:r>
          </a:p>
        </p:txBody>
      </p:sp>
      <p:sp>
        <p:nvSpPr>
          <p:cNvPr id="9" name="Text Box 11">
            <a:extLst>
              <a:ext uri="{FF2B5EF4-FFF2-40B4-BE49-F238E27FC236}">
                <a16:creationId xmlns:a16="http://schemas.microsoft.com/office/drawing/2014/main" id="{243B69F1-7102-4478-B308-223FBA0A17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991" y="1504723"/>
            <a:ext cx="312207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5400" smtClean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,</a:t>
            </a:r>
            <a:endParaRPr lang="en-US" altLang="en-US" sz="5400" dirty="0">
              <a:solidFill>
                <a:srgbClr val="FF0000"/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ext Box 11">
            <a:extLst>
              <a:ext uri="{FF2B5EF4-FFF2-40B4-BE49-F238E27FC236}">
                <a16:creationId xmlns:a16="http://schemas.microsoft.com/office/drawing/2014/main" id="{243B69F1-7102-4478-B308-223FBA0A17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2226" y="1504723"/>
            <a:ext cx="840909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5400" smtClean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êǇ</a:t>
            </a:r>
            <a:endParaRPr lang="en-US" altLang="en-US" sz="5400" dirty="0">
              <a:solidFill>
                <a:srgbClr val="FF0000"/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ext Box 11">
            <a:extLst>
              <a:ext uri="{FF2B5EF4-FFF2-40B4-BE49-F238E27FC236}">
                <a16:creationId xmlns:a16="http://schemas.microsoft.com/office/drawing/2014/main" id="{243B69F1-7102-4478-B308-223FBA0A17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10928" y="1485672"/>
            <a:ext cx="312207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5400" smtClean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,</a:t>
            </a:r>
            <a:endParaRPr lang="en-US" altLang="en-US" sz="5400" dirty="0">
              <a:solidFill>
                <a:srgbClr val="FF0000"/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Text Box 11">
            <a:extLst>
              <a:ext uri="{FF2B5EF4-FFF2-40B4-BE49-F238E27FC236}">
                <a16:creationId xmlns:a16="http://schemas.microsoft.com/office/drawing/2014/main" id="{243B69F1-7102-4478-B308-223FBA0A17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17320" y="1514248"/>
            <a:ext cx="840909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5400" smtClean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ŁǇ</a:t>
            </a:r>
            <a:endParaRPr lang="en-US" altLang="en-US" sz="5400" dirty="0">
              <a:solidFill>
                <a:srgbClr val="FF0000"/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Text Box 11">
            <a:extLst>
              <a:ext uri="{FF2B5EF4-FFF2-40B4-BE49-F238E27FC236}">
                <a16:creationId xmlns:a16="http://schemas.microsoft.com/office/drawing/2014/main" id="{243B69F1-7102-4478-B308-223FBA0A17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25952" y="1485672"/>
            <a:ext cx="312207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5400" smtClean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,</a:t>
            </a:r>
            <a:endParaRPr lang="en-US" altLang="en-US" sz="5400" dirty="0">
              <a:solidFill>
                <a:srgbClr val="FF0000"/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Text Box 11">
            <a:extLst>
              <a:ext uri="{FF2B5EF4-FFF2-40B4-BE49-F238E27FC236}">
                <a16:creationId xmlns:a16="http://schemas.microsoft.com/office/drawing/2014/main" id="{243B69F1-7102-4478-B308-223FBA0A17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70752" y="1483471"/>
            <a:ext cx="840909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5600" smtClean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ĎǇ</a:t>
            </a:r>
            <a:endParaRPr lang="en-US" altLang="en-US" sz="5600" dirty="0">
              <a:solidFill>
                <a:srgbClr val="FF0000"/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Text Box 11">
            <a:extLst>
              <a:ext uri="{FF2B5EF4-FFF2-40B4-BE49-F238E27FC236}">
                <a16:creationId xmlns:a16="http://schemas.microsoft.com/office/drawing/2014/main" id="{243B69F1-7102-4478-B308-223FBA0A17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9672" y="1495198"/>
            <a:ext cx="312207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5400" smtClean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,</a:t>
            </a:r>
            <a:endParaRPr lang="en-US" altLang="en-US" sz="5400" dirty="0">
              <a:solidFill>
                <a:srgbClr val="FF0000"/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Text Box 11">
            <a:extLst>
              <a:ext uri="{FF2B5EF4-FFF2-40B4-BE49-F238E27FC236}">
                <a16:creationId xmlns:a16="http://schemas.microsoft.com/office/drawing/2014/main" id="{243B69F1-7102-4478-B308-223FBA0A17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84039" y="1503622"/>
            <a:ext cx="840909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5600" smtClean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ŔǇ</a:t>
            </a:r>
            <a:endParaRPr lang="en-US" altLang="en-US" sz="5600" dirty="0">
              <a:solidFill>
                <a:srgbClr val="FF0000"/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Text Box 11">
            <a:extLst>
              <a:ext uri="{FF2B5EF4-FFF2-40B4-BE49-F238E27FC236}">
                <a16:creationId xmlns:a16="http://schemas.microsoft.com/office/drawing/2014/main" id="{243B69F1-7102-4478-B308-223FBA0A17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55266" y="1503622"/>
            <a:ext cx="312207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5400" smtClean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,</a:t>
            </a:r>
            <a:endParaRPr lang="en-US" altLang="en-US" sz="5400" dirty="0">
              <a:solidFill>
                <a:srgbClr val="FF0000"/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Text Box 11">
            <a:extLst>
              <a:ext uri="{FF2B5EF4-FFF2-40B4-BE49-F238E27FC236}">
                <a16:creationId xmlns:a16="http://schemas.microsoft.com/office/drawing/2014/main" id="{243B69F1-7102-4478-B308-223FBA0A17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47629" y="1485446"/>
            <a:ext cx="115269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5600" smtClean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ap</a:t>
            </a:r>
            <a:endParaRPr lang="en-US" altLang="en-US" sz="5600" dirty="0">
              <a:solidFill>
                <a:srgbClr val="FF0000"/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" name="Text Box 11">
            <a:extLst>
              <a:ext uri="{FF2B5EF4-FFF2-40B4-BE49-F238E27FC236}">
                <a16:creationId xmlns:a16="http://schemas.microsoft.com/office/drawing/2014/main" id="{243B69F1-7102-4478-B308-223FBA0A17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30698" y="1483471"/>
            <a:ext cx="312207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5400" smtClean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,</a:t>
            </a:r>
            <a:endParaRPr lang="en-US" altLang="en-US" sz="5400" dirty="0">
              <a:solidFill>
                <a:srgbClr val="FF0000"/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Text Box 11">
            <a:extLst>
              <a:ext uri="{FF2B5EF4-FFF2-40B4-BE49-F238E27FC236}">
                <a16:creationId xmlns:a16="http://schemas.microsoft.com/office/drawing/2014/main" id="{243B69F1-7102-4478-B308-223FBA0A17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04415" y="2605268"/>
            <a:ext cx="115269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560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ă</a:t>
            </a:r>
            <a:r>
              <a:rPr lang="en-US" altLang="en-US" sz="5600" smtClean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p</a:t>
            </a:r>
            <a:endParaRPr lang="en-US" altLang="en-US" sz="5600" dirty="0">
              <a:solidFill>
                <a:srgbClr val="FF0000"/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Text Box 11">
            <a:extLst>
              <a:ext uri="{FF2B5EF4-FFF2-40B4-BE49-F238E27FC236}">
                <a16:creationId xmlns:a16="http://schemas.microsoft.com/office/drawing/2014/main" id="{243B69F1-7102-4478-B308-223FBA0A17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60589" y="2605268"/>
            <a:ext cx="312207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5400" smtClean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,</a:t>
            </a:r>
            <a:endParaRPr lang="en-US" altLang="en-US" sz="5400" dirty="0">
              <a:solidFill>
                <a:srgbClr val="FF0000"/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2" name="Text Box 11">
            <a:extLst>
              <a:ext uri="{FF2B5EF4-FFF2-40B4-BE49-F238E27FC236}">
                <a16:creationId xmlns:a16="http://schemas.microsoft.com/office/drawing/2014/main" id="{243B69F1-7102-4478-B308-223FBA0A17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09776" y="2614793"/>
            <a:ext cx="115269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560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â</a:t>
            </a:r>
            <a:r>
              <a:rPr lang="en-US" altLang="en-US" sz="5600" smtClean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p</a:t>
            </a:r>
            <a:endParaRPr lang="en-US" altLang="en-US" sz="5600" dirty="0">
              <a:solidFill>
                <a:srgbClr val="FF0000"/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3" name="Text Box 11">
            <a:extLst>
              <a:ext uri="{FF2B5EF4-FFF2-40B4-BE49-F238E27FC236}">
                <a16:creationId xmlns:a16="http://schemas.microsoft.com/office/drawing/2014/main" id="{243B69F1-7102-4478-B308-223FBA0A17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2406" y="2605268"/>
            <a:ext cx="312207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5400" smtClean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,</a:t>
            </a:r>
            <a:endParaRPr lang="en-US" altLang="en-US" sz="5400" dirty="0">
              <a:solidFill>
                <a:srgbClr val="FF0000"/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4" name="Text Box 11">
            <a:extLst>
              <a:ext uri="{FF2B5EF4-FFF2-40B4-BE49-F238E27FC236}">
                <a16:creationId xmlns:a16="http://schemas.microsoft.com/office/drawing/2014/main" id="{243B69F1-7102-4478-B308-223FBA0A17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07184" y="2609615"/>
            <a:ext cx="1086041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n-US" sz="5600" smtClean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Φ</a:t>
            </a:r>
            <a:endParaRPr lang="en-US" altLang="en-US" sz="5600" dirty="0">
              <a:solidFill>
                <a:srgbClr val="FF0000"/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5" name="Text Box 11">
            <a:extLst>
              <a:ext uri="{FF2B5EF4-FFF2-40B4-BE49-F238E27FC236}">
                <a16:creationId xmlns:a16="http://schemas.microsoft.com/office/drawing/2014/main" id="{243B69F1-7102-4478-B308-223FBA0A17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5247" y="2614793"/>
            <a:ext cx="312207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5400" smtClean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,</a:t>
            </a:r>
            <a:endParaRPr lang="en-US" altLang="en-US" sz="5400" dirty="0">
              <a:solidFill>
                <a:srgbClr val="FF0000"/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6" name="Text Box 11">
            <a:extLst>
              <a:ext uri="{FF2B5EF4-FFF2-40B4-BE49-F238E27FC236}">
                <a16:creationId xmlns:a16="http://schemas.microsoft.com/office/drawing/2014/main" id="{243B69F1-7102-4478-B308-223FBA0A17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26730" y="2605268"/>
            <a:ext cx="1086041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5600" smtClean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Ļ</a:t>
            </a:r>
            <a:endParaRPr lang="en-US" altLang="en-US" sz="5600" dirty="0">
              <a:solidFill>
                <a:srgbClr val="FF0000"/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7" name="Text Box 11">
            <a:extLst>
              <a:ext uri="{FF2B5EF4-FFF2-40B4-BE49-F238E27FC236}">
                <a16:creationId xmlns:a16="http://schemas.microsoft.com/office/drawing/2014/main" id="{243B69F1-7102-4478-B308-223FBA0A17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08088" y="2599404"/>
            <a:ext cx="312207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5400" smtClean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,</a:t>
            </a:r>
            <a:endParaRPr lang="en-US" altLang="en-US" sz="5400" dirty="0">
              <a:solidFill>
                <a:srgbClr val="FF0000"/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8" name="Text Box 11">
            <a:extLst>
              <a:ext uri="{FF2B5EF4-FFF2-40B4-BE49-F238E27FC236}">
                <a16:creationId xmlns:a16="http://schemas.microsoft.com/office/drawing/2014/main" id="{243B69F1-7102-4478-B308-223FBA0A17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49862" y="2599404"/>
            <a:ext cx="1086041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n-US" sz="5600" smtClean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Υ</a:t>
            </a:r>
            <a:endParaRPr lang="en-US" altLang="en-US" sz="5600" dirty="0">
              <a:solidFill>
                <a:srgbClr val="FF0000"/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9" name="Text Box 11">
            <a:extLst>
              <a:ext uri="{FF2B5EF4-FFF2-40B4-BE49-F238E27FC236}">
                <a16:creationId xmlns:a16="http://schemas.microsoft.com/office/drawing/2014/main" id="{243B69F1-7102-4478-B308-223FBA0A17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01653" y="2595742"/>
            <a:ext cx="312207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5400" smtClean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.</a:t>
            </a:r>
            <a:endParaRPr lang="en-US" altLang="en-US" sz="5400" dirty="0">
              <a:solidFill>
                <a:srgbClr val="FF0000"/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DF6184B3-8351-432D-A764-774EFB8B4647}"/>
              </a:ext>
            </a:extLst>
          </p:cNvPr>
          <p:cNvSpPr txBox="1"/>
          <p:nvPr/>
        </p:nvSpPr>
        <p:spPr>
          <a:xfrm>
            <a:off x="2318706" y="3635591"/>
            <a:ext cx="5396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77"/>
            <a:r>
              <a:rPr lang="en-US" sz="7200" b="1" smtClean="0">
                <a:solidFill>
                  <a:srgbClr val="FF0000"/>
                </a:solidFill>
                <a:latin typeface="HP001 4 hàng" panose="020B0603050302020204" pitchFamily="34" charset="0"/>
              </a:rPr>
              <a:t>-</a:t>
            </a:r>
            <a:endParaRPr lang="en-US" sz="7200" b="1" dirty="0">
              <a:solidFill>
                <a:srgbClr val="FF0000"/>
              </a:solidFill>
              <a:latin typeface="HP001 4 hàng" panose="020B0603050302020204" pitchFamily="34" charset="0"/>
            </a:endParaRPr>
          </a:p>
        </p:txBody>
      </p:sp>
      <p:sp>
        <p:nvSpPr>
          <p:cNvPr id="31" name="Text Box 11">
            <a:extLst>
              <a:ext uri="{FF2B5EF4-FFF2-40B4-BE49-F238E27FC236}">
                <a16:creationId xmlns:a16="http://schemas.microsoft.com/office/drawing/2014/main" id="{243B69F1-7102-4478-B308-223FBA0A17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08431" y="3739766"/>
            <a:ext cx="1305802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n-US" sz="5600" smtClean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Ζ</a:t>
            </a:r>
            <a:r>
              <a:rPr lang="en-US" altLang="en-US" sz="5600" smtClean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˛Ǉ</a:t>
            </a:r>
            <a:endParaRPr lang="en-US" altLang="en-US" sz="5600" dirty="0">
              <a:solidFill>
                <a:srgbClr val="FF0000"/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2" name="Text Box 11">
            <a:extLst>
              <a:ext uri="{FF2B5EF4-FFF2-40B4-BE49-F238E27FC236}">
                <a16:creationId xmlns:a16="http://schemas.microsoft.com/office/drawing/2014/main" id="{243B69F1-7102-4478-B308-223FBA0A17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07515" y="3729599"/>
            <a:ext cx="1305802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5600" smtClean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chŐ</a:t>
            </a:r>
            <a:endParaRPr lang="en-US" altLang="en-US" sz="5600" dirty="0">
              <a:solidFill>
                <a:srgbClr val="FF0000"/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3" name="Text Box 11">
            <a:extLst>
              <a:ext uri="{FF2B5EF4-FFF2-40B4-BE49-F238E27FC236}">
                <a16:creationId xmlns:a16="http://schemas.microsoft.com/office/drawing/2014/main" id="{243B69F1-7102-4478-B308-223FBA0A17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1265" y="3755075"/>
            <a:ext cx="312207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5400" smtClean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,</a:t>
            </a:r>
            <a:endParaRPr lang="en-US" altLang="en-US" sz="5400" dirty="0">
              <a:solidFill>
                <a:srgbClr val="FF0000"/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4" name="Text Box 11">
            <a:extLst>
              <a:ext uri="{FF2B5EF4-FFF2-40B4-BE49-F238E27FC236}">
                <a16:creationId xmlns:a16="http://schemas.microsoft.com/office/drawing/2014/main" id="{243B69F1-7102-4478-B308-223FBA0A17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43889" y="3730170"/>
            <a:ext cx="1838013" cy="9848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altLang="en-US" sz="580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jŢǇ</a:t>
            </a:r>
            <a:endParaRPr lang="en-US" altLang="en-US" sz="5800" dirty="0">
              <a:solidFill>
                <a:srgbClr val="FF0000"/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5" name="Text Box 11">
            <a:extLst>
              <a:ext uri="{FF2B5EF4-FFF2-40B4-BE49-F238E27FC236}">
                <a16:creationId xmlns:a16="http://schemas.microsoft.com/office/drawing/2014/main" id="{243B69F1-7102-4478-B308-223FBA0A17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86387" y="3696605"/>
            <a:ext cx="1838013" cy="1046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altLang="en-US" sz="6000" smtClean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s</a:t>
            </a:r>
            <a:r>
              <a:rPr lang="el-GR" altLang="en-US" sz="6000" smtClean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Ν</a:t>
            </a:r>
            <a:r>
              <a:rPr lang="en-US" altLang="en-US" sz="6000" smtClean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n</a:t>
            </a:r>
            <a:endParaRPr lang="en-US" altLang="en-US" sz="6000" dirty="0">
              <a:solidFill>
                <a:srgbClr val="FF0000"/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6" name="Text Box 11">
            <a:extLst>
              <a:ext uri="{FF2B5EF4-FFF2-40B4-BE49-F238E27FC236}">
                <a16:creationId xmlns:a16="http://schemas.microsoft.com/office/drawing/2014/main" id="{243B69F1-7102-4478-B308-223FBA0A17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43058" y="3744987"/>
            <a:ext cx="312207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5400" smtClean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,</a:t>
            </a:r>
            <a:endParaRPr lang="en-US" altLang="en-US" sz="5400" dirty="0">
              <a:solidFill>
                <a:srgbClr val="FF0000"/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7" name="Text Box 11">
            <a:extLst>
              <a:ext uri="{FF2B5EF4-FFF2-40B4-BE49-F238E27FC236}">
                <a16:creationId xmlns:a16="http://schemas.microsoft.com/office/drawing/2014/main" id="{243B69F1-7102-4478-B308-223FBA0A17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21348" y="4853843"/>
            <a:ext cx="1150272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altLang="en-US" sz="5600" smtClean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hē</a:t>
            </a:r>
            <a:endParaRPr lang="en-US" altLang="en-US" sz="5600" dirty="0">
              <a:solidFill>
                <a:srgbClr val="FF0000"/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8" name="Text Box 11">
            <a:extLst>
              <a:ext uri="{FF2B5EF4-FFF2-40B4-BE49-F238E27FC236}">
                <a16:creationId xmlns:a16="http://schemas.microsoft.com/office/drawing/2014/main" id="{243B69F1-7102-4478-B308-223FBA0A17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49572" y="4858919"/>
            <a:ext cx="15639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altLang="en-US" sz="5600" smtClean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hŅ</a:t>
            </a:r>
            <a:endParaRPr lang="en-US" altLang="en-US" sz="5600" dirty="0">
              <a:solidFill>
                <a:srgbClr val="FF0000"/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9" name="Text Box 11">
            <a:extLst>
              <a:ext uri="{FF2B5EF4-FFF2-40B4-BE49-F238E27FC236}">
                <a16:creationId xmlns:a16="http://schemas.microsoft.com/office/drawing/2014/main" id="{243B69F1-7102-4478-B308-223FBA0A17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69848" y="4884707"/>
            <a:ext cx="312207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5400" smtClean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,</a:t>
            </a:r>
            <a:endParaRPr lang="en-US" altLang="en-US" sz="5400" dirty="0">
              <a:solidFill>
                <a:srgbClr val="FF0000"/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0" name="Text Box 11">
            <a:extLst>
              <a:ext uri="{FF2B5EF4-FFF2-40B4-BE49-F238E27FC236}">
                <a16:creationId xmlns:a16="http://schemas.microsoft.com/office/drawing/2014/main" id="{243B69F1-7102-4478-B308-223FBA0A17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08234" y="4839776"/>
            <a:ext cx="1203466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altLang="en-US" sz="6000" smtClean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Ǉia</a:t>
            </a:r>
            <a:endParaRPr lang="en-US" altLang="en-US" sz="6000" dirty="0">
              <a:solidFill>
                <a:srgbClr val="FF0000"/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1" name="Text Box 11">
            <a:extLst>
              <a:ext uri="{FF2B5EF4-FFF2-40B4-BE49-F238E27FC236}">
                <a16:creationId xmlns:a16="http://schemas.microsoft.com/office/drawing/2014/main" id="{243B69F1-7102-4478-B308-223FBA0A17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37078" y="4854804"/>
            <a:ext cx="1876782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5600" smtClean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chġ</a:t>
            </a:r>
            <a:endParaRPr lang="en-US" altLang="en-US" sz="5600" dirty="0">
              <a:solidFill>
                <a:srgbClr val="FF0000"/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2" name="Text Box 11">
            <a:extLst>
              <a:ext uri="{FF2B5EF4-FFF2-40B4-BE49-F238E27FC236}">
                <a16:creationId xmlns:a16="http://schemas.microsoft.com/office/drawing/2014/main" id="{243B69F1-7102-4478-B308-223FBA0A17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81711" y="4883091"/>
            <a:ext cx="312207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5400" smtClean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.</a:t>
            </a:r>
            <a:endParaRPr lang="en-US" altLang="en-US" sz="5400" dirty="0">
              <a:solidFill>
                <a:srgbClr val="FF0000"/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4769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9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4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4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9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4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9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4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9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4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9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4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9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4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9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4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9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4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9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4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9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4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9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4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9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4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9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4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9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1919" y="-3629"/>
            <a:ext cx="7577406" cy="6854371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F6184B3-8351-432D-A764-774EFB8B4647}"/>
              </a:ext>
            </a:extLst>
          </p:cNvPr>
          <p:cNvSpPr txBox="1"/>
          <p:nvPr/>
        </p:nvSpPr>
        <p:spPr>
          <a:xfrm>
            <a:off x="2786175" y="243114"/>
            <a:ext cx="5396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77"/>
            <a:r>
              <a:rPr lang="en-US" sz="7200" b="1" smtClean="0">
                <a:solidFill>
                  <a:srgbClr val="FF0000"/>
                </a:solidFill>
                <a:latin typeface="HP001 4 hàng" panose="020B0603050302020204" pitchFamily="34" charset="0"/>
              </a:rPr>
              <a:t>-</a:t>
            </a:r>
            <a:endParaRPr lang="en-US" sz="7200" b="1" dirty="0">
              <a:solidFill>
                <a:srgbClr val="FF0000"/>
              </a:solidFill>
              <a:latin typeface="HP001 4 hàng" panose="020B0603050302020204" pitchFamily="34" charset="0"/>
            </a:endParaRPr>
          </a:p>
        </p:txBody>
      </p:sp>
      <p:sp>
        <p:nvSpPr>
          <p:cNvPr id="5" name="Text Box 11">
            <a:extLst>
              <a:ext uri="{FF2B5EF4-FFF2-40B4-BE49-F238E27FC236}">
                <a16:creationId xmlns:a16="http://schemas.microsoft.com/office/drawing/2014/main" id="{243B69F1-7102-4478-B308-223FBA0A17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25839" y="351710"/>
            <a:ext cx="1688279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altLang="en-US" sz="6000" smtClean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vạn</a:t>
            </a:r>
            <a:endParaRPr lang="en-US" altLang="en-US" sz="6000" dirty="0">
              <a:solidFill>
                <a:srgbClr val="FF0000"/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 Box 11">
            <a:extLst>
              <a:ext uri="{FF2B5EF4-FFF2-40B4-BE49-F238E27FC236}">
                <a16:creationId xmlns:a16="http://schemas.microsoft.com/office/drawing/2014/main" id="{243B69F1-7102-4478-B308-223FBA0A17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61720" y="351709"/>
            <a:ext cx="137160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altLang="en-US" sz="6000" smtClean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vật</a:t>
            </a:r>
            <a:endParaRPr lang="en-US" altLang="en-US" sz="6000" dirty="0">
              <a:solidFill>
                <a:srgbClr val="FF0000"/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 Box 11">
            <a:extLst>
              <a:ext uri="{FF2B5EF4-FFF2-40B4-BE49-F238E27FC236}">
                <a16:creationId xmlns:a16="http://schemas.microsoft.com/office/drawing/2014/main" id="{243B69F1-7102-4478-B308-223FBA0A17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45667" y="366222"/>
            <a:ext cx="1592166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5600" smtClean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whŔ</a:t>
            </a:r>
            <a:endParaRPr lang="en-US" altLang="en-US" sz="5500" dirty="0">
              <a:solidFill>
                <a:srgbClr val="FF0000"/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 Box 11">
            <a:extLst>
              <a:ext uri="{FF2B5EF4-FFF2-40B4-BE49-F238E27FC236}">
                <a16:creationId xmlns:a16="http://schemas.microsoft.com/office/drawing/2014/main" id="{243B69F1-7102-4478-B308-223FBA0A17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36235" y="366221"/>
            <a:ext cx="1592166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5600" smtClean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ǇhŢc</a:t>
            </a:r>
            <a:endParaRPr lang="en-US" altLang="en-US" sz="5500" dirty="0">
              <a:solidFill>
                <a:srgbClr val="FF0000"/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ext Box 11">
            <a:extLst>
              <a:ext uri="{FF2B5EF4-FFF2-40B4-BE49-F238E27FC236}">
                <a16:creationId xmlns:a16="http://schemas.microsoft.com/office/drawing/2014/main" id="{243B69F1-7102-4478-B308-223FBA0A17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6007" y="1475969"/>
            <a:ext cx="1592166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5600" smtClean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dậ</a:t>
            </a:r>
            <a:r>
              <a:rPr lang="el-GR" altLang="en-US" sz="5600" smtClean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⌐</a:t>
            </a:r>
            <a:endParaRPr lang="en-US" altLang="en-US" sz="5500" dirty="0">
              <a:solidFill>
                <a:srgbClr val="FF0000"/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ext Box 11">
            <a:extLst>
              <a:ext uri="{FF2B5EF4-FFF2-40B4-BE49-F238E27FC236}">
                <a16:creationId xmlns:a16="http://schemas.microsoft.com/office/drawing/2014/main" id="{243B69F1-7102-4478-B308-223FBA0A17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70084" y="1499489"/>
            <a:ext cx="312207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5400" smtClean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,</a:t>
            </a:r>
            <a:endParaRPr lang="en-US" altLang="en-US" sz="5400" dirty="0">
              <a:solidFill>
                <a:srgbClr val="FF0000"/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Text Box 11">
            <a:extLst>
              <a:ext uri="{FF2B5EF4-FFF2-40B4-BE49-F238E27FC236}">
                <a16:creationId xmlns:a16="http://schemas.microsoft.com/office/drawing/2014/main" id="{243B69F1-7102-4478-B308-223FBA0A17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03734" y="1484100"/>
            <a:ext cx="1592166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altLang="en-US" sz="5600" smtClean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đầ⌐</a:t>
            </a:r>
            <a:endParaRPr lang="en-US" altLang="en-US" sz="5500" dirty="0">
              <a:solidFill>
                <a:srgbClr val="FF0000"/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Text Box 11">
            <a:extLst>
              <a:ext uri="{FF2B5EF4-FFF2-40B4-BE49-F238E27FC236}">
                <a16:creationId xmlns:a16="http://schemas.microsoft.com/office/drawing/2014/main" id="{243B69F1-7102-4478-B308-223FBA0A17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75490" y="1477717"/>
            <a:ext cx="1134343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altLang="en-US" sz="5600" smtClean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ắ↨</a:t>
            </a:r>
            <a:endParaRPr lang="en-US" altLang="en-US" sz="5600" dirty="0">
              <a:solidFill>
                <a:srgbClr val="FF0000"/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Text Box 11">
            <a:extLst>
              <a:ext uri="{FF2B5EF4-FFF2-40B4-BE49-F238E27FC236}">
                <a16:creationId xmlns:a16="http://schemas.microsoft.com/office/drawing/2014/main" id="{243B69F1-7102-4478-B308-223FBA0A17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41750" y="1484099"/>
            <a:ext cx="1592166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altLang="en-US" sz="5600" smtClean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sắc</a:t>
            </a:r>
            <a:endParaRPr lang="en-US" altLang="en-US" sz="5500" dirty="0">
              <a:solidFill>
                <a:srgbClr val="FF0000"/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Text Box 11">
            <a:extLst>
              <a:ext uri="{FF2B5EF4-FFF2-40B4-BE49-F238E27FC236}">
                <a16:creationId xmlns:a16="http://schemas.microsoft.com/office/drawing/2014/main" id="{243B69F1-7102-4478-B308-223FBA0A17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03605" y="1472472"/>
            <a:ext cx="1622303" cy="9694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5700" smtClean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j</a:t>
            </a:r>
            <a:r>
              <a:rPr lang="en-US" altLang="en-US" sz="5500" smtClean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àĎ</a:t>
            </a:r>
            <a:endParaRPr lang="en-US" altLang="en-US" sz="5500" dirty="0">
              <a:solidFill>
                <a:srgbClr val="FF0000"/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Text Box 11">
            <a:extLst>
              <a:ext uri="{FF2B5EF4-FFF2-40B4-BE49-F238E27FC236}">
                <a16:creationId xmlns:a16="http://schemas.microsoft.com/office/drawing/2014/main" id="{243B69F1-7102-4478-B308-223FBA0A17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39667" y="1514876"/>
            <a:ext cx="312207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5400" smtClean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.</a:t>
            </a:r>
            <a:endParaRPr lang="en-US" altLang="en-US" sz="5400" dirty="0">
              <a:solidFill>
                <a:srgbClr val="FF0000"/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8478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375444" y="480946"/>
            <a:ext cx="11372850" cy="637705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5400" smtClean="0">
                <a:solidFill>
                  <a:schemeClr val="tx1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	Trời xám xịt, mưa sầm </a:t>
            </a:r>
            <a:r>
              <a:rPr lang="en-US" sz="5400" smtClean="0">
                <a:solidFill>
                  <a:schemeClr val="tx1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sập </a:t>
            </a:r>
            <a:r>
              <a:rPr lang="en-US" sz="5400" smtClean="0">
                <a:solidFill>
                  <a:schemeClr val="tx1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như trút. Sấm sét ì ầm xa xa. Cây cỏ </a:t>
            </a:r>
            <a:r>
              <a:rPr lang="en-US" sz="5400" smtClean="0">
                <a:solidFill>
                  <a:schemeClr val="tx1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ngả </a:t>
            </a:r>
            <a:r>
              <a:rPr lang="en-US" sz="5400" smtClean="0">
                <a:solidFill>
                  <a:schemeClr val="tx1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rạp vào nhau. Một lúc sau, mưa lộp độp rồi dứt hẳn. Mặt trời ló khỏi chân mây. Vạn vật như thức dậy, đầy ắp sắc màu.</a:t>
            </a:r>
            <a:endParaRPr lang="en-US" sz="5400">
              <a:solidFill>
                <a:schemeClr val="tx1"/>
              </a:solidFill>
              <a:latin typeface="Arial-Rounded" pitchFamily="34" charset="0"/>
              <a:ea typeface="Arial-Rounded" pitchFamily="34" charset="0"/>
              <a:cs typeface="Arial-Rounde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9123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577"/>
          <a:stretch/>
        </p:blipFill>
        <p:spPr>
          <a:xfrm flipH="1">
            <a:off x="0" y="4291232"/>
            <a:ext cx="2818875" cy="244839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23" t="9736" b="17249"/>
          <a:stretch/>
        </p:blipFill>
        <p:spPr>
          <a:xfrm>
            <a:off x="9591358" y="4438774"/>
            <a:ext cx="2570480" cy="240517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667" b="21945"/>
          <a:stretch/>
        </p:blipFill>
        <p:spPr>
          <a:xfrm>
            <a:off x="1889919" y="38100"/>
            <a:ext cx="8792308" cy="455295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000058" y="2690812"/>
            <a:ext cx="653415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smtClean="0">
                <a:latin typeface="Bandit" pitchFamily="18" charset="0"/>
                <a:ea typeface="Bandit" pitchFamily="18" charset="0"/>
                <a:cs typeface="Bandit" pitchFamily="18" charset="0"/>
              </a:rPr>
              <a:t>Dặn dò</a:t>
            </a:r>
            <a:endParaRPr lang="en-US" sz="8000">
              <a:latin typeface="Bandit" pitchFamily="18" charset="0"/>
              <a:ea typeface="Bandit" pitchFamily="18" charset="0"/>
              <a:cs typeface="Bandit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4457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2199</TotalTime>
  <Words>64</Words>
  <Application>Microsoft Office PowerPoint</Application>
  <PresentationFormat>Custom</PresentationFormat>
  <Paragraphs>55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.VnArialH</vt:lpstr>
      <vt:lpstr>Arial</vt:lpstr>
      <vt:lpstr>Arial-Rounded</vt:lpstr>
      <vt:lpstr>AvantGarde</vt:lpstr>
      <vt:lpstr>Bandit</vt:lpstr>
      <vt:lpstr>Calibri</vt:lpstr>
      <vt:lpstr>HP001 4 hàng</vt:lpstr>
      <vt:lpstr>Times New Roman</vt:lpstr>
      <vt:lpstr>Office Theme</vt:lpstr>
      <vt:lpstr>TIẾNG VIỆT 1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</dc:creator>
  <cp:lastModifiedBy>Ngoc Yen</cp:lastModifiedBy>
  <cp:revision>258</cp:revision>
  <dcterms:created xsi:type="dcterms:W3CDTF">2021-05-08T14:00:55Z</dcterms:created>
  <dcterms:modified xsi:type="dcterms:W3CDTF">2021-12-03T01:47:01Z</dcterms:modified>
</cp:coreProperties>
</file>