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9" r:id="rId3"/>
    <p:sldId id="260" r:id="rId4"/>
    <p:sldId id="375" r:id="rId5"/>
    <p:sldId id="336" r:id="rId6"/>
    <p:sldId id="370" r:id="rId7"/>
    <p:sldId id="371" r:id="rId8"/>
    <p:sldId id="376" r:id="rId9"/>
    <p:sldId id="263" r:id="rId10"/>
    <p:sldId id="282" r:id="rId11"/>
    <p:sldId id="283" r:id="rId12"/>
    <p:sldId id="284" r:id="rId13"/>
    <p:sldId id="372" r:id="rId14"/>
    <p:sldId id="355" r:id="rId15"/>
    <p:sldId id="267" r:id="rId16"/>
    <p:sldId id="357" r:id="rId17"/>
    <p:sldId id="350" r:id="rId18"/>
    <p:sldId id="356" r:id="rId19"/>
    <p:sldId id="320" r:id="rId20"/>
    <p:sldId id="382" r:id="rId21"/>
    <p:sldId id="383" r:id="rId22"/>
    <p:sldId id="384" r:id="rId23"/>
    <p:sldId id="314" r:id="rId24"/>
    <p:sldId id="272" r:id="rId25"/>
    <p:sldId id="338" r:id="rId26"/>
    <p:sldId id="379" r:id="rId27"/>
    <p:sldId id="380" r:id="rId28"/>
    <p:sldId id="385" r:id="rId29"/>
    <p:sldId id="339" r:id="rId30"/>
    <p:sldId id="274" r:id="rId31"/>
    <p:sldId id="275" r:id="rId32"/>
    <p:sldId id="386" r:id="rId33"/>
    <p:sldId id="381" r:id="rId34"/>
    <p:sldId id="277" r:id="rId3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 autoAdjust="0"/>
    <p:restoredTop sz="90214" autoAdjust="0"/>
  </p:normalViewPr>
  <p:slideViewPr>
    <p:cSldViewPr>
      <p:cViewPr varScale="1">
        <p:scale>
          <a:sx n="66" d="100"/>
          <a:sy n="66" d="100"/>
        </p:scale>
        <p:origin x="792" y="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56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45021" y="51277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Nằm mơ thấy con cọp trắng là điềm báo gì cho bạn? - Rao vặt miễn phí trực  tuyến nhanh nhất toàn quốc | Con hổ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99" y="312738"/>
            <a:ext cx="7109573" cy="44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439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72788" y="5439504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218" name="Picture 2" descr="Lốp xe - Vỏ xe Bridgestone với công nghệ Run-flat | Bridgeston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75" y="228600"/>
            <a:ext cx="4700544" cy="47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633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48384" y="5561425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42" name="Picture 2" descr="Khám phá bí ẩn các tia chớp | Đời sống | Thanh N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69" y="381000"/>
            <a:ext cx="6056218" cy="45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41391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319881" y="57443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30011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25" y="19396"/>
            <a:ext cx="6923337" cy="581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1336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/>
              </a:rPr>
              <a:t>Φ  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710" y="-399026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2015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Ļ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710" y="-322826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291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/>
              </a:rPr>
              <a:t>Υ 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Ơ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002" y="-170426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7" y="358187"/>
            <a:ext cx="10340288" cy="51701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  ôp  ơp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0931" y="4667482"/>
            <a:ext cx="11700907" cy="2353181"/>
            <a:chOff x="723424" y="4969002"/>
            <a:chExt cx="11700907" cy="2353181"/>
          </a:xfrm>
        </p:grpSpPr>
        <p:grpSp>
          <p:nvGrpSpPr>
            <p:cNvPr id="29" name="Group 28"/>
            <p:cNvGrpSpPr/>
            <p:nvPr/>
          </p:nvGrpSpPr>
          <p:grpSpPr>
            <a:xfrm>
              <a:off x="723424" y="4969002"/>
              <a:ext cx="11700907" cy="2353181"/>
              <a:chOff x="502854" y="5022341"/>
              <a:chExt cx="10717370" cy="2353181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502854" y="5406302"/>
                <a:ext cx="10717370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	</a:t>
                </a:r>
                <a:r>
                  <a:rPr lang="en-US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Mưa rào lộp độp, ếch nhái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tụ họp thi hát, </a:t>
                </a:r>
                <a:r>
                  <a:rPr lang="en-US" b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</a:t>
                </a:r>
                <a:r>
                  <a:rPr lang="en-US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á cờ há miếng đớp mưa.</a:t>
                </a:r>
                <a:endParaRPr lang="en-US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5" name="Title 1"/>
              <p:cNvSpPr txBox="1">
                <a:spLocks/>
              </p:cNvSpPr>
              <p:nvPr/>
            </p:nvSpPr>
            <p:spPr>
              <a:xfrm>
                <a:off x="3129672" y="5022341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ôp</a:t>
                </a:r>
                <a:endParaRPr lang="en-US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917653" y="5874434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op</a:t>
                </a:r>
                <a:endParaRPr lang="en-US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7729451" y="5874434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b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</a:t>
                </a:r>
                <a:r>
                  <a:rPr lang="en-US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</a:t>
                </a:r>
                <a:endParaRPr lang="en-US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5080761" y="4970348"/>
              <a:ext cx="1344665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</a:t>
              </a:r>
              <a:endParaRPr lang="en-US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21" y="0"/>
            <a:ext cx="9997995" cy="6858000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829" y="2227944"/>
            <a:ext cx="24384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16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Φ</a:t>
            </a:r>
            <a:endParaRPr lang="en-US" altLang="en-US" sz="16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571" y="2217058"/>
            <a:ext cx="24384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Ļ</a:t>
            </a:r>
            <a:endParaRPr lang="en-US" altLang="en-US" sz="16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485" y="2209783"/>
            <a:ext cx="2438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16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Υ</a:t>
            </a:r>
            <a:endParaRPr lang="en-US" altLang="en-US" sz="16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9" y="0"/>
            <a:ext cx="9997995" cy="6858000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177" y="2227944"/>
            <a:ext cx="37658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lv-LV" altLang="en-US" sz="16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ļ</a:t>
            </a:r>
            <a:endParaRPr lang="en-US" altLang="en-US" sz="16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240" y="2227944"/>
            <a:ext cx="315094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16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Κ</a:t>
            </a:r>
            <a:r>
              <a:rPr lang="en-US" altLang="en-US" sz="16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;</a:t>
            </a:r>
            <a:endParaRPr lang="en-US" altLang="en-US" sz="16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7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9" y="0"/>
            <a:ext cx="9997995" cy="6858000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177" y="2227944"/>
            <a:ext cx="37658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ǇŁa</a:t>
            </a:r>
            <a:endParaRPr lang="en-US" altLang="en-US" sz="16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689" y="2227943"/>
            <a:ext cx="440027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chġ</a:t>
            </a:r>
            <a:endParaRPr lang="en-US" altLang="en-US" sz="16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4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5321" r="31164" b="25962"/>
          <a:stretch/>
        </p:blipFill>
        <p:spPr bwMode="auto">
          <a:xfrm>
            <a:off x="1508919" y="650631"/>
            <a:ext cx="88010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6496" r="-76" b="64836"/>
          <a:stretch/>
        </p:blipFill>
        <p:spPr>
          <a:xfrm>
            <a:off x="1183368" y="163023"/>
            <a:ext cx="9206614" cy="38311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7650" y="4337536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642519" y="4752740"/>
            <a:ext cx="1831121" cy="290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043319" y="4781789"/>
            <a:ext cx="932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5040" y="6003403"/>
            <a:ext cx="670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42519" y="6049700"/>
            <a:ext cx="609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76319" y="6003403"/>
            <a:ext cx="20515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66396" y="6629400"/>
            <a:ext cx="8202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6561" y="922731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0038" y="922731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lộp độp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90038" y="2920174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lóp ngóp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86561" y="2920174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ì ọp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17200" y="4841268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ớp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ọ Ếch nhái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19" y="762000"/>
            <a:ext cx="7097131" cy="53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3428" y="2778658"/>
            <a:ext cx="289563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nhái</a:t>
            </a:r>
          </a:p>
        </p:txBody>
      </p:sp>
    </p:spTree>
    <p:extLst>
      <p:ext uri="{BB962C8B-B14F-4D97-AF65-F5344CB8AC3E}">
        <p14:creationId xmlns:p14="http://schemas.microsoft.com/office/powerpoint/2010/main" val="4650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2119" y="2436454"/>
            <a:ext cx="3644972" cy="217434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pic>
        <p:nvPicPr>
          <p:cNvPr id="16386" name="Picture 2" descr="Cá Cờ - Sinh Vật Cảnh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19" y="762000"/>
            <a:ext cx="7109573" cy="55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13519" y="19050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595519" y="228600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46919" y="1004144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06129" y="814887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117883" y="1201559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82221" y="3352800"/>
            <a:ext cx="117307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432239" y="1890217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39300" y="2925268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576719" y="4507417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50712" y="15646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117910" y="1564668"/>
            <a:ext cx="45960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35110" y="2286000"/>
            <a:ext cx="113084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4919" y="2988425"/>
            <a:ext cx="960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652919" y="2971800"/>
            <a:ext cx="1241312" cy="16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66184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cơn mưa, họ hàng nhà nhái làm gì?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35110" y="3733800"/>
            <a:ext cx="11446400" cy="6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4919" y="4495800"/>
            <a:ext cx="541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03910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ao thế nào?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3910" y="5446117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 cá cờ làm gì?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36671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009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40770" y="4694156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4185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96556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 hồ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1"/>
          <a:stretch/>
        </p:blipFill>
        <p:spPr>
          <a:xfrm>
            <a:off x="2250264" y="1676400"/>
            <a:ext cx="7793055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6556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các tiếng có: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2120" y="2819400"/>
            <a:ext cx="40386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vần op: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2120" y="3810000"/>
            <a:ext cx="40386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vần ôp: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2120" y="4876800"/>
            <a:ext cx="40386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vần ơp: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7650" y="461087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4769" y="2315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71469" y="1052842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6917" y="349124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6" y="-176500"/>
            <a:ext cx="6293943" cy="52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7995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514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6716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8564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0762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7312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3164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2511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4819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54885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34238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78884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Ấn Độ săn hổ giết 8 người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85" y="628996"/>
            <a:ext cx="7097131" cy="39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Đoàn viên Công đoàn ủng hộ mua vaccine phòng chống dịch COVID-19 | Tin tức  mới nhất 24h - Đọc Báo Lao Động online - Laodong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02" y="33250"/>
            <a:ext cx="6441135" cy="48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ọp giao ban là gì? Phân loại và đặc điể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22" y="127349"/>
            <a:ext cx="7109573" cy="47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87184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88797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52768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Hộp giấy carton 15x15x5 (3 lớp)_(SL:50 hộp) - Thùng Giấy Carton Như Ph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80" y="411978"/>
            <a:ext cx="4838953" cy="48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ặp lại đội Vàng Anh năm xư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00" y="533400"/>
            <a:ext cx="5306668" cy="39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ua xốp eps ở đâu Hà Nội XỐP TRẮNG 40T - Không bắt lửa (40*500*3600mm) 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36" y="115500"/>
            <a:ext cx="6421068" cy="48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129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96036" y="512928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129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487184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45566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59598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Mô hình “Lớp học xanh - sạch - đẹp” của Liên Đội Trường TH Long Điền - Tỉnh  đoàn Bà Rịa - Vũng Tà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312738"/>
            <a:ext cx="5837335" cy="43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Crepe sầu riêng - lá dứa ngàn lớp (không cần lò) - Savoury DaysSavoury Day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repe sầu riêng - lá dứa ngàn lớp (không cần lò) - Savoury DaysSavoury Day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Crepe sầu riêng - lá dứa ngàn lớp (không cần lò) - Savoury DaysSavoury Da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90" y="252898"/>
            <a:ext cx="7854135" cy="44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ướng Dẫn Cách Lợp Mái Tôn Giả Ngói Đúng Kỹ Thuật, Chi Tiết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13" y="361362"/>
            <a:ext cx="9134007" cy="42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7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-1295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08063" y="4595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96036" y="459588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898004" y="4595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487184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345566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359598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908063" y="329824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929536" y="33197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898004" y="33160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487184" y="31219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288797" y="3143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452768" y="31397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08063" y="2081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929536" y="210279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898004" y="20990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454885" y="1905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434238" y="19265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478884" y="19227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08063" y="5629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96036" y="56296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98004" y="5629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08063" y="47221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29536" y="474367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98004" y="47399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08063" y="377933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29536" y="38008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898004" y="3797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24" y="-182013"/>
            <a:ext cx="5615290" cy="414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217</Words>
  <Application>Microsoft Office PowerPoint</Application>
  <PresentationFormat>Custom</PresentationFormat>
  <Paragraphs>151</Paragraphs>
  <Slides>34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HP001 4 hàng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Ngoc Yen</cp:lastModifiedBy>
  <cp:revision>496</cp:revision>
  <dcterms:created xsi:type="dcterms:W3CDTF">2021-05-08T14:00:55Z</dcterms:created>
  <dcterms:modified xsi:type="dcterms:W3CDTF">2021-12-02T01:03:57Z</dcterms:modified>
</cp:coreProperties>
</file>