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9" r:id="rId3"/>
    <p:sldId id="280" r:id="rId4"/>
    <p:sldId id="303" r:id="rId5"/>
    <p:sldId id="284" r:id="rId6"/>
    <p:sldId id="290" r:id="rId7"/>
    <p:sldId id="285" r:id="rId8"/>
    <p:sldId id="286" r:id="rId9"/>
    <p:sldId id="304" r:id="rId10"/>
    <p:sldId id="260" r:id="rId11"/>
    <p:sldId id="279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5050"/>
    <a:srgbClr val="FFBDFF"/>
    <a:srgbClr val="FFE1E1"/>
    <a:srgbClr val="FFC9C9"/>
    <a:srgbClr val="FFAFFF"/>
    <a:srgbClr val="FFBDBD"/>
    <a:srgbClr val="00D25F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76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75234" y="2133600"/>
            <a:ext cx="11032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3558762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9656" y="2317592"/>
            <a:ext cx="747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 TRÍ, ĐỊNH HƯỚNG</a:t>
            </a:r>
          </a:p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KHÔNG GIAN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15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96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94719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 – sau, ở giữa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44" y="123010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Thỏ nâu ở trước thỏ khoang..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244" y="176350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Thỏ xám ở sau thỏ khoang.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244" y="229690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Thỏ khoang ở giữa thỏ nâu 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thỏ xám.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72" t="30000" r="4183" b="61473"/>
          <a:stretch/>
        </p:blipFill>
        <p:spPr>
          <a:xfrm>
            <a:off x="5966619" y="1388895"/>
            <a:ext cx="5994839" cy="18160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81119" y="1013377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2919" y="1058381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3002" y="1058381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63" t="42063" r="5514" b="43846"/>
          <a:stretch/>
        </p:blipFill>
        <p:spPr>
          <a:xfrm>
            <a:off x="6538119" y="3949198"/>
            <a:ext cx="4340431" cy="27632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94719" y="3581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– dưới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08334" y="3374120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2547" y="4571999"/>
            <a:ext cx="623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Búp bê ở trên.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6798" y="5942993"/>
            <a:ext cx="74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2547" y="5156774"/>
            <a:ext cx="623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mèo ở dưới.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119" y="22860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67475" r="44473" b="21616"/>
          <a:stretch/>
        </p:blipFill>
        <p:spPr>
          <a:xfrm>
            <a:off x="2499519" y="1143000"/>
            <a:ext cx="7848339" cy="2632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4374" y="4075650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Toa 	  ở trước toa 2.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75226" y="4038600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4374" y="4913850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Toa 	  ở sau toa 3.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76344" y="4874027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374" y="5768675"/>
            <a:ext cx="836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Toa 	  ở giữa toa 1 và toa 3.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5226" y="5731625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75226" y="403860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76344" y="487402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75226" y="572608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1427" y="663714"/>
            <a:ext cx="822960" cy="8229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0319" y="1590862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Đèn trên cùng màu gì?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0319" y="2644914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Đèn ở giữa màu gì?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319" y="3635514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Đèn dưới cùng màu gì?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55" y="923683"/>
            <a:ext cx="3302664" cy="43234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605959">
            <a:off x="8456562" y="1018228"/>
            <a:ext cx="1295400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02201">
            <a:off x="8020131" y="2425828"/>
            <a:ext cx="1295400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0588">
            <a:off x="7973383" y="3701427"/>
            <a:ext cx="1295400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143</Words>
  <Application>Microsoft Office PowerPoint</Application>
  <PresentationFormat>Custom</PresentationFormat>
  <Paragraphs>43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140</cp:revision>
  <dcterms:created xsi:type="dcterms:W3CDTF">2021-05-23T10:25:42Z</dcterms:created>
  <dcterms:modified xsi:type="dcterms:W3CDTF">2022-12-17T09:00:51Z</dcterms:modified>
</cp:coreProperties>
</file>