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89" r:id="rId4"/>
    <p:sldId id="297" r:id="rId5"/>
    <p:sldId id="310" r:id="rId6"/>
    <p:sldId id="262" r:id="rId7"/>
    <p:sldId id="286" r:id="rId8"/>
    <p:sldId id="302" r:id="rId9"/>
    <p:sldId id="268" r:id="rId10"/>
    <p:sldId id="272" r:id="rId11"/>
    <p:sldId id="281" r:id="rId12"/>
    <p:sldId id="282" r:id="rId13"/>
    <p:sldId id="284" r:id="rId14"/>
    <p:sldId id="305" r:id="rId15"/>
    <p:sldId id="285" r:id="rId16"/>
    <p:sldId id="308" r:id="rId17"/>
    <p:sldId id="275" r:id="rId18"/>
    <p:sldId id="277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8EF"/>
    <a:srgbClr val="E8F5F8"/>
    <a:srgbClr val="EBF6F9"/>
    <a:srgbClr val="F88302"/>
    <a:srgbClr val="006BBC"/>
    <a:srgbClr val="FF19AD"/>
    <a:srgbClr val="FAE460"/>
    <a:srgbClr val="0083E6"/>
    <a:srgbClr val="FBE879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6" autoAdjust="0"/>
    <p:restoredTop sz="90747" autoAdjust="0"/>
  </p:normalViewPr>
  <p:slideViewPr>
    <p:cSldViewPr>
      <p:cViewPr varScale="1">
        <p:scale>
          <a:sx n="64" d="100"/>
          <a:sy n="64" d="100"/>
        </p:scale>
        <p:origin x="138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Câu</a:t>
            </a:r>
            <a:r>
              <a:rPr lang="en-US" baseline="0" smtClean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chuyện của mây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2772" y="571554"/>
            <a:ext cx="8345983" cy="4694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1805" y="327016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của mây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" t="28409" r="48819" b="38718"/>
          <a:stretch/>
        </p:blipFill>
        <p:spPr>
          <a:xfrm>
            <a:off x="3833019" y="1537733"/>
            <a:ext cx="4572000" cy="49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011" r="6397" b="39116"/>
          <a:stretch/>
        </p:blipFill>
        <p:spPr>
          <a:xfrm>
            <a:off x="3109119" y="228600"/>
            <a:ext cx="5775854" cy="6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61498" r="47986" b="5629"/>
          <a:stretch/>
        </p:blipFill>
        <p:spPr>
          <a:xfrm>
            <a:off x="3109119" y="228600"/>
            <a:ext cx="5775854" cy="6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7" t="60920" r="5140" b="6207"/>
          <a:stretch/>
        </p:blipFill>
        <p:spPr>
          <a:xfrm>
            <a:off x="3109119" y="28903"/>
            <a:ext cx="5775854" cy="6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28046" r="5140" b="6207"/>
          <a:stretch/>
        </p:blipFill>
        <p:spPr>
          <a:xfrm>
            <a:off x="3381285" y="822434"/>
            <a:ext cx="5518766" cy="6001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42" y="0"/>
            <a:ext cx="1202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của mây</a:t>
            </a:r>
          </a:p>
        </p:txBody>
      </p:sp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719" y="533400"/>
            <a:ext cx="8686800" cy="3886200"/>
          </a:xfrm>
        </p:spPr>
        <p:txBody>
          <a:bodyPr>
            <a:noAutofit/>
          </a:bodyPr>
          <a:lstStyle/>
          <a:p>
            <a:pPr algn="l"/>
            <a:r>
              <a:rPr lang="en-US" u="sng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  <a:br>
              <a:rPr lang="en-US" u="sng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Nếu làm việc tốt, ta sẽ thấy vui vẻ, hạnh phúc.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36897"/>
              </p:ext>
            </p:extLst>
          </p:nvPr>
        </p:nvGraphicFramePr>
        <p:xfrm>
          <a:off x="230038" y="4419600"/>
          <a:ext cx="1171828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4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47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84457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006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006BBC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75</a:t>
            </a:r>
            <a:endParaRPr lang="en-US" sz="5300" b="1">
              <a:solidFill>
                <a:srgbClr val="006BBC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6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12149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31982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ước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707094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lướt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093922" y="448004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gươm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641552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ớp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100898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407956" y="4480044"/>
            <a:ext cx="175493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035356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0478936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loe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45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1204119" y="0"/>
            <a:ext cx="101346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95319" y="4724400"/>
            <a:ext cx="8382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90119" y="579882"/>
            <a:ext cx="5715000" cy="5439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sớm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 tỉnh giấc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má ửng hồng,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Tung đám mây bông</a:t>
            </a:r>
          </a:p>
          <a:p>
            <a:pPr algn="just">
              <a:spcAft>
                <a:spcPts val="1800"/>
              </a:spcAft>
            </a:pPr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 vai thức dậy.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gió thi chạy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cánh rừng xa,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 cả hương hoa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Ùa vào lớp học.</a:t>
            </a:r>
          </a:p>
          <a:p>
            <a:pPr algn="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(Hoàng Minh Ngọc)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78961" y="779064"/>
            <a:ext cx="117307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523771" y="1916688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23771" y="4505438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925409" y="1378622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595519" y="2070780"/>
            <a:ext cx="129038" cy="4600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128447" y="2793816"/>
            <a:ext cx="156136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195822" y="3505200"/>
            <a:ext cx="12903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418328" y="4168671"/>
            <a:ext cx="12903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531000" y="4674696"/>
            <a:ext cx="12903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52519" y="5366805"/>
            <a:ext cx="12903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3109119" y="1093560"/>
            <a:ext cx="762000" cy="195444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3109119" y="3665378"/>
            <a:ext cx="762000" cy="195444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90119" y="228600"/>
            <a:ext cx="5715000" cy="5439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sớm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 tỉnh giấc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má ửng hồng,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Tung đám mây bông</a:t>
            </a:r>
          </a:p>
          <a:p>
            <a:pPr algn="just">
              <a:spcAft>
                <a:spcPts val="1800"/>
              </a:spcAft>
            </a:pPr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 vai thức dậy.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gió thi chạy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cánh rừng xa,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 cả hương hoa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Ùa vào lớp học.</a:t>
            </a:r>
          </a:p>
          <a:p>
            <a:pPr algn="r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(Hoàng Minh Ngọc)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017" y="6035295"/>
            <a:ext cx="12024519" cy="74650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 là sự vật được nhắc đến trong khổ thơ một?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782243" y="1251977"/>
            <a:ext cx="1530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6017" y="6035295"/>
            <a:ext cx="12024519" cy="74650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 làm gì sau khi tỉnh giấc?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889191" y="2330668"/>
            <a:ext cx="3868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42059" y="2889503"/>
            <a:ext cx="319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6017" y="6035295"/>
            <a:ext cx="12024519" cy="74650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gió được nhắc đến trong khổ thơ mấy?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017" y="6035295"/>
            <a:ext cx="12024519" cy="74650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gió làm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949289" y="3657600"/>
            <a:ext cx="26419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889191" y="4191000"/>
            <a:ext cx="36395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829093" y="4724400"/>
            <a:ext cx="39282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68995" y="5257800"/>
            <a:ext cx="29977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6695" y="1981200"/>
            <a:ext cx="19322288" cy="3200400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216481" y="2490082"/>
            <a:ext cx="13499608" cy="9539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vi-VN" sz="5200">
                <a:solidFill>
                  <a:srgbClr val="FF0000"/>
                </a:solidFill>
                <a:latin typeface="HP001 4 hàng" pitchFamily="34" charset="0"/>
              </a:rPr>
              <a:t> Khắp </a:t>
            </a:r>
            <a:r>
              <a:rPr lang="el-GR" sz="5200">
                <a:solidFill>
                  <a:srgbClr val="FF0000"/>
                </a:solidFill>
                <a:latin typeface="HP001 4 hàng" pitchFamily="34" charset="0"/>
              </a:rPr>
              <a:t>νΰ</a:t>
            </a:r>
            <a:r>
              <a:rPr lang="vi-VN" sz="5200">
                <a:solidFill>
                  <a:srgbClr val="FF0000"/>
                </a:solidFill>
                <a:latin typeface="HP001 4 hàng" pitchFamily="34" charset="0"/>
              </a:rPr>
              <a:t>Ŋ, h</a:t>
            </a:r>
            <a:r>
              <a:rPr lang="el-GR" sz="5200">
                <a:solidFill>
                  <a:srgbClr val="FF0000"/>
                </a:solidFill>
                <a:latin typeface="HP001 4 hàng" pitchFamily="34" charset="0"/>
              </a:rPr>
              <a:t>Ξ </a:t>
            </a:r>
            <a:r>
              <a:rPr lang="vi-VN" sz="5200">
                <a:solidFill>
                  <a:srgbClr val="FF0000"/>
                </a:solidFill>
                <a:latin typeface="HP001 4 hàng" pitchFamily="34" charset="0"/>
              </a:rPr>
              <a:t>Ǉ♪ hư</a:t>
            </a:r>
            <a:r>
              <a:rPr lang="el-GR" sz="5200">
                <a:solidFill>
                  <a:srgbClr val="FF0000"/>
                </a:solidFill>
                <a:latin typeface="HP001 4 hàng" pitchFamily="34" charset="0"/>
              </a:rPr>
              <a:t>Ω</a:t>
            </a:r>
            <a:r>
              <a:rPr lang="vi-VN" sz="5200">
                <a:solidFill>
                  <a:srgbClr val="FF0000"/>
                </a:solidFill>
                <a:latin typeface="HP001 4 hàng" pitchFamily="34" charset="0"/>
              </a:rPr>
              <a:t>g wgào </a:t>
            </a:r>
            <a:r>
              <a:rPr lang="vi-VN" sz="5200" smtClean="0">
                <a:solidFill>
                  <a:srgbClr val="FF0000"/>
                </a:solidFill>
                <a:latin typeface="HP001 4 hàng" pitchFamily="34" charset="0"/>
              </a:rPr>
              <a:t>wgạt</a:t>
            </a:r>
            <a:r>
              <a:rPr lang="en-US" sz="520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en-US" sz="5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347" y="178491"/>
            <a:ext cx="7289107" cy="7289109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7" t="26940" r="28146" b="36530"/>
          <a:stretch/>
        </p:blipFill>
        <p:spPr bwMode="auto">
          <a:xfrm>
            <a:off x="823119" y="911772"/>
            <a:ext cx="1056280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157</Words>
  <Application>Microsoft Office PowerPoint</Application>
  <PresentationFormat>Custom</PresentationFormat>
  <Paragraphs>63</Paragraphs>
  <Slides>18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Nếu làm việc tốt, ta sẽ thấy vui vẻ, hạnh phúc.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298</cp:revision>
  <dcterms:created xsi:type="dcterms:W3CDTF">2021-05-08T14:00:55Z</dcterms:created>
  <dcterms:modified xsi:type="dcterms:W3CDTF">2022-12-12T06:58:40Z</dcterms:modified>
</cp:coreProperties>
</file>