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402" r:id="rId3"/>
    <p:sldId id="259" r:id="rId4"/>
    <p:sldId id="260" r:id="rId5"/>
    <p:sldId id="380" r:id="rId6"/>
    <p:sldId id="336" r:id="rId7"/>
    <p:sldId id="262" r:id="rId8"/>
    <p:sldId id="263" r:id="rId9"/>
    <p:sldId id="282" r:id="rId10"/>
    <p:sldId id="283" r:id="rId11"/>
    <p:sldId id="284" r:id="rId12"/>
    <p:sldId id="264" r:id="rId13"/>
    <p:sldId id="372" r:id="rId14"/>
    <p:sldId id="357" r:id="rId15"/>
    <p:sldId id="350" r:id="rId16"/>
    <p:sldId id="355" r:id="rId17"/>
    <p:sldId id="267" r:id="rId18"/>
    <p:sldId id="314" r:id="rId19"/>
    <p:sldId id="272" r:id="rId20"/>
    <p:sldId id="338" r:id="rId21"/>
    <p:sldId id="403" r:id="rId22"/>
    <p:sldId id="391" r:id="rId23"/>
    <p:sldId id="392" r:id="rId24"/>
    <p:sldId id="393" r:id="rId25"/>
    <p:sldId id="394" r:id="rId26"/>
    <p:sldId id="395" r:id="rId27"/>
    <p:sldId id="396" r:id="rId28"/>
    <p:sldId id="397" r:id="rId29"/>
    <p:sldId id="398" r:id="rId30"/>
    <p:sldId id="399" r:id="rId31"/>
    <p:sldId id="400" r:id="rId32"/>
    <p:sldId id="386" r:id="rId33"/>
    <p:sldId id="326" r:id="rId34"/>
    <p:sldId id="274" r:id="rId35"/>
    <p:sldId id="275" r:id="rId36"/>
    <p:sldId id="401" r:id="rId37"/>
    <p:sldId id="277" r:id="rId3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9" autoAdjust="0"/>
    <p:restoredTop sz="91993" autoAdjust="0"/>
  </p:normalViewPr>
  <p:slideViewPr>
    <p:cSldViewPr>
      <p:cViewPr varScale="1">
        <p:scale>
          <a:sx n="68" d="100"/>
          <a:sy n="68" d="100"/>
        </p:scale>
        <p:origin x="738" y="5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12/12/2022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45552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Hình</a:t>
            </a:r>
            <a:r>
              <a:rPr lang="en-US" baseline="0" smtClean="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Cuốc:</a:t>
            </a:r>
            <a:r>
              <a:rPr lang="en-US" baseline="0" smtClean="0"/>
              <a:t> danh từ và động từ</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12/12/2022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váy xoè</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011589"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oe</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descr="Đầm xòe bé gái - Vân Kim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751" y="203200"/>
            <a:ext cx="4887832" cy="488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chích choè</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6536271"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oe</a:t>
            </a:r>
            <a:endParaRPr lang="en-US" sz="9600">
              <a:solidFill>
                <a:srgbClr val="FF0000"/>
              </a:solidFill>
              <a:latin typeface="Arial-Rounded" pitchFamily="34" charset="0"/>
              <a:ea typeface="Arial-Rounded" pitchFamily="34" charset="0"/>
              <a:cs typeface="Arial-Rounded" pitchFamily="34" charset="0"/>
            </a:endParaRPr>
          </a:p>
        </p:txBody>
      </p:sp>
      <p:pic>
        <p:nvPicPr>
          <p:cNvPr id="5122" name="Picture 2" descr="Cách chọn chim chích chòe than hót hay - Pet Care 24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6319" y="203425"/>
            <a:ext cx="4879752" cy="470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váy xoè</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oá hoa</a:t>
            </a:r>
            <a:endParaRPr lang="en-US" sz="54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chích choè</a:t>
            </a:r>
            <a:endParaRPr lang="en-US" sz="5400">
              <a:solidFill>
                <a:srgbClr val="0070C0"/>
              </a:solidFill>
              <a:latin typeface="Arial-Rounded" pitchFamily="34" charset="0"/>
              <a:ea typeface="Arial-Rounded" pitchFamily="34" charset="0"/>
              <a:cs typeface="Arial-Rounded" pitchFamily="34" charset="0"/>
            </a:endParaRPr>
          </a:p>
        </p:txBody>
      </p:sp>
      <p:pic>
        <p:nvPicPr>
          <p:cNvPr id="11" name="Picture 2" descr="Cách chọn chim chích chòe than hót hay - Pet Care 24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55230" y="1943739"/>
            <a:ext cx="2376177" cy="2289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Đầm xòe bé gái - Vân Kim 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040" y="1930010"/>
            <a:ext cx="2303357" cy="23033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descr="Rose HD Wallpaper | Background Image | 2560x1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719" y="1905000"/>
            <a:ext cx="3720837" cy="232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77297" y="5972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váy xoè</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548481" y="59729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oá hoa</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215897" y="5972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chích choè</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556975"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hoà</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3473325"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loa</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6186551" y="410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toả</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8862775"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xoá</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15922"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khoẻ</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481841"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loe</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195067" y="50292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loé</a:t>
            </a:r>
            <a:endParaRPr lang="en-US" sz="60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8921722" y="50292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xoè</a:t>
            </a:r>
            <a:endParaRPr lang="en-US" sz="6000">
              <a:solidFill>
                <a:srgbClr val="0070C0"/>
              </a:solidFill>
              <a:latin typeface="Arial-Rounded" pitchFamily="34" charset="0"/>
              <a:ea typeface="Arial-Rounded" pitchFamily="34" charset="0"/>
              <a:cs typeface="Arial-Rounded" pitchFamily="34" charset="0"/>
            </a:endParaRP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09" y="-383782"/>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319"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Ξ </a:t>
            </a:r>
            <a:endParaRPr lang="en-US" sz="286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52547"/>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70291" y="1628776"/>
            <a:ext cx="9553902"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φψ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101283"/>
            <a:ext cx="12040393" cy="4477385"/>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13719" y="533400"/>
            <a:ext cx="8229600" cy="5799353"/>
            <a:chOff x="3109119" y="614964"/>
            <a:chExt cx="8229600" cy="579935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69" t="41071" r="29499" b="27778"/>
            <a:stretch/>
          </p:blipFill>
          <p:spPr bwMode="auto">
            <a:xfrm>
              <a:off x="3109119" y="614964"/>
              <a:ext cx="8153400" cy="319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53" t="30308" r="28114" b="43502"/>
            <a:stretch/>
          </p:blipFill>
          <p:spPr bwMode="auto">
            <a:xfrm>
              <a:off x="3119437" y="3708717"/>
              <a:ext cx="8219282" cy="2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62561" y="242779"/>
            <a:ext cx="7404038" cy="2636223"/>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solidFill>
                  <a:srgbClr val="0070C0"/>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a:t>
            </a:r>
            <a:r>
              <a:rPr lang="en-US" sz="4000" smtClean="0">
                <a:solidFill>
                  <a:srgbClr val="0070C0"/>
                </a:solidFill>
                <a:latin typeface="Arial-Rounded" pitchFamily="34" charset="0"/>
                <a:ea typeface="Arial-Rounded" pitchFamily="34" charset="0"/>
                <a:cs typeface="Arial-Rounded" pitchFamily="34" charset="0"/>
              </a:rPr>
              <a:t>hoa sữa </a:t>
            </a:r>
            <a:r>
              <a:rPr lang="en-US" sz="4000" smtClean="0">
                <a:solidFill>
                  <a:srgbClr val="0070C0"/>
                </a:solidFill>
                <a:latin typeface="Arial-Rounded" pitchFamily="34" charset="0"/>
                <a:ea typeface="Arial-Rounded" pitchFamily="34" charset="0"/>
                <a:cs typeface="Arial-Rounded" pitchFamily="34" charset="0"/>
              </a:rPr>
              <a:t>nồng nàn, ngát thơm từng góc phố. Cuối đông, hoa cải trải thảm vàng rực rỡ bên sông. Những sắc hoa, hương hoa làm đẹp thêm cho cuộc sống.</a:t>
            </a:r>
          </a:p>
        </p:txBody>
      </p:sp>
      <p:cxnSp>
        <p:nvCxnSpPr>
          <p:cNvPr id="17" name="Straight Connector 16"/>
          <p:cNvCxnSpPr/>
          <p:nvPr/>
        </p:nvCxnSpPr>
        <p:spPr>
          <a:xfrm>
            <a:off x="3261519" y="3703681"/>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967119" y="3703681"/>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596639" y="4191000"/>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817030" y="4724400"/>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7246" y="5885577"/>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68729" y="6400800"/>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97433" y="3674653"/>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073002" y="6426591"/>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519" y="2638540"/>
            <a:ext cx="2438400" cy="2438400"/>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8" name="Title 1"/>
          <p:cNvSpPr txBox="1">
            <a:spLocks/>
          </p:cNvSpPr>
          <p:nvPr/>
        </p:nvSpPr>
        <p:spPr>
          <a:xfrm>
            <a:off x="7147719" y="3588188"/>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B0F0"/>
                </a:solidFill>
                <a:latin typeface="Arial-Rounded" pitchFamily="34" charset="0"/>
                <a:ea typeface="Arial-Rounded" pitchFamily="34" charset="0"/>
                <a:cs typeface="Arial-Rounded" pitchFamily="34" charset="0"/>
              </a:rPr>
              <a:t>Em hãy đọc bài trang 159/SGK</a:t>
            </a:r>
            <a:endParaRPr lang="en-US" sz="5400">
              <a:solidFill>
                <a:srgbClr val="00B0F0"/>
              </a:solidFill>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529" y="1901018"/>
            <a:ext cx="4224414" cy="467382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622" t="7540"/>
          <a:stretch/>
        </p:blipFill>
        <p:spPr>
          <a:xfrm>
            <a:off x="6988431" y="1901018"/>
            <a:ext cx="3144911" cy="4753570"/>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nextCondLst>
                <p:cond evt="onClick" delay="0">
                  <p:tgtEl>
                    <p:spTgt spid="2"/>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7"/>
                                        </p:tgtEl>
                                        <p:attrNameLst>
                                          <p:attrName>ppt_x</p:attrName>
                                        </p:attrNameLst>
                                      </p:cBhvr>
                                      <p:tavLst>
                                        <p:tav tm="0">
                                          <p:val>
                                            <p:strVal val="ppt_x"/>
                                          </p:val>
                                        </p:tav>
                                        <p:tav tm="100000">
                                          <p:val>
                                            <p:strVal val="ppt_x"/>
                                          </p:val>
                                        </p:tav>
                                      </p:tavLst>
                                    </p:anim>
                                    <p:anim calcmode="lin" valueType="num">
                                      <p:cBhvr additive="base">
                                        <p:cTn id="20" dur="500"/>
                                        <p:tgtEl>
                                          <p:spTgt spid="7"/>
                                        </p:tgtEl>
                                        <p:attrNameLst>
                                          <p:attrName>ppt_y</p:attrName>
                                        </p:attrNameLst>
                                      </p:cBhvr>
                                      <p:tavLst>
                                        <p:tav tm="0">
                                          <p:val>
                                            <p:strVal val="ppt_y"/>
                                          </p:val>
                                        </p:tav>
                                        <p:tav tm="100000">
                                          <p:val>
                                            <p:strVal val="1+ppt_h/2"/>
                                          </p:val>
                                        </p:tav>
                                      </p:tavLst>
                                    </p:anim>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65919" y="1895716"/>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4000" smtClean="0">
                <a:solidFill>
                  <a:srgbClr val="0070C0"/>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a:t>
            </a:r>
            <a:r>
              <a:rPr lang="en-US" sz="4000" smtClean="0">
                <a:solidFill>
                  <a:srgbClr val="0070C0"/>
                </a:solidFill>
                <a:latin typeface="Arial-Rounded" pitchFamily="34" charset="0"/>
                <a:ea typeface="Arial-Rounded" pitchFamily="34" charset="0"/>
                <a:cs typeface="Arial-Rounded" pitchFamily="34" charset="0"/>
              </a:rPr>
              <a:t>hoa sữa </a:t>
            </a:r>
            <a:r>
              <a:rPr lang="en-US" sz="4000" smtClean="0">
                <a:solidFill>
                  <a:srgbClr val="0070C0"/>
                </a:solidFill>
                <a:latin typeface="Arial-Rounded" pitchFamily="34" charset="0"/>
                <a:ea typeface="Arial-Rounded" pitchFamily="34" charset="0"/>
                <a:cs typeface="Arial-Rounded" pitchFamily="34" charset="0"/>
              </a:rPr>
              <a:t>nồng nàn, ngát thơm từng góc phố. Cuối đông, hoa cải trải thảm vàng rực rỡ bên sông. Những sắc hoa, hương hoa làm đẹp thêm cho cuộc sống.</a:t>
            </a:r>
          </a:p>
        </p:txBody>
      </p:sp>
      <p:cxnSp>
        <p:nvCxnSpPr>
          <p:cNvPr id="11" name="Straight Connector 10"/>
          <p:cNvCxnSpPr/>
          <p:nvPr/>
        </p:nvCxnSpPr>
        <p:spPr>
          <a:xfrm flipH="1">
            <a:off x="5623719" y="236220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75519" y="38856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3051709" y="112494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3208121" y="1389691"/>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205119" y="3200400"/>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408654" y="210366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3</a:t>
            </a:r>
            <a:endParaRPr lang="en-US" sz="2000" b="1">
              <a:solidFill>
                <a:schemeClr val="tx1"/>
              </a:solidFill>
              <a:latin typeface="Arial" pitchFamily="34" charset="0"/>
              <a:ea typeface="Arial-Rounded" pitchFamily="34" charset="0"/>
              <a:cs typeface="Arial" pitchFamily="34" charset="0"/>
            </a:endParaRPr>
          </a:p>
        </p:txBody>
      </p:sp>
      <p:cxnSp>
        <p:nvCxnSpPr>
          <p:cNvPr id="18" name="Straight Connector 17"/>
          <p:cNvCxnSpPr/>
          <p:nvPr/>
        </p:nvCxnSpPr>
        <p:spPr>
          <a:xfrm flipH="1">
            <a:off x="10195719" y="4169430"/>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8990054" y="295980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11867496" y="5035157"/>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9980654" y="391089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5745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ây Hoa Đà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34" y="-48870"/>
            <a:ext cx="12573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ùm ảnh: Hoa đào đẹp rực rỡ đón tết 2021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609" y="-68943"/>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kích nụ cho cây mai, có nên dùng thuốc kích nụ hoa mai? | Quang Cảnh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661" y="94342"/>
            <a:ext cx="8866909" cy="66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20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i và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119" y="-21771"/>
            <a:ext cx="10482746" cy="696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06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ực rỡ con đường Hoa Phượng ở Hậu G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9" y="108203"/>
            <a:ext cx="11011305" cy="672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706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a Phượng Vĩ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3" y="2540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72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ùa hoa sữa: Hoa, quả của cây hoa sữa có ảnh hưởng tới sức khoẻ? | Kênh  Thời Tiế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119" y="-929841"/>
            <a:ext cx="10470462" cy="785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60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à Nội mùa hoa sữa VHD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05" y="94341"/>
            <a:ext cx="10010277" cy="6671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846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VƯỜN HOA HỒNG ĐẸP NHẤT VÙNG KANSAI - KVBro-Nhịp sống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575" y="69383"/>
            <a:ext cx="10172119" cy="5721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74</a:t>
            </a:r>
            <a:endParaRPr lang="en-US" sz="5300" b="1">
              <a:solidFill>
                <a:srgbClr val="0070C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oa  oe</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137319"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18" name="Title 1"/>
          <p:cNvSpPr txBox="1">
            <a:spLocks/>
          </p:cNvSpPr>
          <p:nvPr/>
        </p:nvSpPr>
        <p:spPr>
          <a:xfrm>
            <a:off x="1307150" y="5382344"/>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smtClean="0">
                <a:solidFill>
                  <a:srgbClr val="0070C0"/>
                </a:solidFill>
                <a:latin typeface="Arial-Rounded" pitchFamily="34" charset="0"/>
                <a:ea typeface="Arial-Rounded" pitchFamily="34" charset="0"/>
                <a:cs typeface="Arial-Rounded" pitchFamily="34" charset="0"/>
              </a:rPr>
              <a:t>Các loài h</a:t>
            </a:r>
            <a:r>
              <a:rPr lang="en-US" sz="5400" b="1" smtClean="0">
                <a:solidFill>
                  <a:srgbClr val="FF0000"/>
                </a:solidFill>
                <a:latin typeface="Arial-Rounded" pitchFamily="34" charset="0"/>
                <a:ea typeface="Arial-Rounded" pitchFamily="34" charset="0"/>
                <a:cs typeface="Arial-Rounded" pitchFamily="34" charset="0"/>
              </a:rPr>
              <a:t>oa</a:t>
            </a:r>
            <a:r>
              <a:rPr lang="en-US" sz="5400" b="1" smtClean="0">
                <a:solidFill>
                  <a:srgbClr val="0070C0"/>
                </a:solidFill>
                <a:latin typeface="Arial-Rounded" pitchFamily="34" charset="0"/>
                <a:ea typeface="Arial-Rounded" pitchFamily="34" charset="0"/>
                <a:cs typeface="Arial-Rounded" pitchFamily="34" charset="0"/>
              </a:rPr>
              <a:t> đua nhau kh</a:t>
            </a:r>
            <a:r>
              <a:rPr lang="en-US" sz="5400" b="1" smtClean="0">
                <a:solidFill>
                  <a:srgbClr val="FF0000"/>
                </a:solidFill>
                <a:latin typeface="Arial-Rounded" pitchFamily="34" charset="0"/>
                <a:ea typeface="Arial-Rounded" pitchFamily="34" charset="0"/>
                <a:cs typeface="Arial-Rounded" pitchFamily="34" charset="0"/>
              </a:rPr>
              <a:t>oe</a:t>
            </a:r>
            <a:r>
              <a:rPr lang="en-US" sz="5400" b="1" smtClean="0">
                <a:solidFill>
                  <a:srgbClr val="0070C0"/>
                </a:solidFill>
                <a:latin typeface="Arial-Rounded" pitchFamily="34" charset="0"/>
                <a:ea typeface="Arial-Rounded" pitchFamily="34" charset="0"/>
                <a:cs typeface="Arial-Rounded" pitchFamily="34" charset="0"/>
              </a:rPr>
              <a:t> sắc.</a:t>
            </a:r>
            <a:endParaRPr lang="en-US" sz="5400" b="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gắm cánh đồng hoa cải đẹp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319" y="16803"/>
            <a:ext cx="10215567" cy="68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21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ực rỡ mùa hoa cải xứ Hu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465" y="-964211"/>
            <a:ext cx="10390909" cy="779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946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a:t>
            </a:r>
            <a:r>
              <a:rPr lang="en-US" sz="4800" smtClean="0">
                <a:solidFill>
                  <a:srgbClr val="0070C0"/>
                </a:solidFill>
                <a:latin typeface="Arial-Rounded" pitchFamily="34" charset="0"/>
                <a:ea typeface="Arial-Rounded" pitchFamily="34" charset="0"/>
                <a:cs typeface="Arial-Rounded" pitchFamily="34" charset="0"/>
              </a:rPr>
              <a:t>hoa sữa </a:t>
            </a:r>
            <a:r>
              <a:rPr lang="en-US" sz="4800">
                <a:solidFill>
                  <a:srgbClr val="0070C0"/>
                </a:solidFill>
                <a:latin typeface="Arial-Rounded" pitchFamily="34" charset="0"/>
                <a:ea typeface="Arial-Rounded" pitchFamily="34" charset="0"/>
                <a:cs typeface="Arial-Rounded" pitchFamily="34" charset="0"/>
              </a:rPr>
              <a:t>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Hoa nào nở vào dịp Tết?</a:t>
            </a:r>
            <a:endParaRPr lang="en-US" sz="4800">
              <a:latin typeface="Arial-Rounded" pitchFamily="34" charset="0"/>
              <a:ea typeface="Arial-Rounded" pitchFamily="34" charset="0"/>
              <a:cs typeface="Arial-Rounded" pitchFamily="34" charset="0"/>
            </a:endParaRPr>
          </a:p>
        </p:txBody>
      </p:sp>
      <p:sp>
        <p:nvSpPr>
          <p:cNvPr id="21" name="Rounded Rectangle 20"/>
          <p:cNvSpPr/>
          <p:nvPr/>
        </p:nvSpPr>
        <p:spPr>
          <a:xfrm>
            <a:off x="433671"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Arial-Rounded" pitchFamily="34" charset="0"/>
                <a:ea typeface="Arial-Rounded" pitchFamily="34" charset="0"/>
                <a:cs typeface="Arial-Rounded" pitchFamily="34" charset="0"/>
              </a:rPr>
              <a:t>Mùa hè có hoa gì?</a:t>
            </a:r>
            <a:endParaRPr lang="en-US" sz="6600">
              <a:latin typeface="Arial-Rounded" pitchFamily="34" charset="0"/>
              <a:ea typeface="Arial-Rounded" pitchFamily="34" charset="0"/>
              <a:cs typeface="Arial-Rounded" pitchFamily="34" charset="0"/>
            </a:endParaRPr>
          </a:p>
        </p:txBody>
      </p:sp>
      <p:sp>
        <p:nvSpPr>
          <p:cNvPr id="30" name="Rounded Rectangle 29"/>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Arial-Rounded" pitchFamily="34" charset="0"/>
                <a:ea typeface="Arial-Rounded" pitchFamily="34" charset="0"/>
                <a:cs typeface="Arial-Rounded" pitchFamily="34" charset="0"/>
              </a:rPr>
              <a:t>Hoa cải thường nở vào mùa nào?</a:t>
            </a:r>
            <a:endParaRPr lang="en-US" sz="6000">
              <a:latin typeface="Arial-Rounded" pitchFamily="34" charset="0"/>
              <a:ea typeface="Arial-Rounded" pitchFamily="34" charset="0"/>
              <a:cs typeface="Arial-Rounded" pitchFamily="34" charset="0"/>
            </a:endParaRPr>
          </a:p>
        </p:txBody>
      </p:sp>
      <p:sp>
        <p:nvSpPr>
          <p:cNvPr id="35" name="Rounded Rectangle 34"/>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Hoa mang lại ý nghĩa gì cho cuộc sống?</a:t>
            </a:r>
            <a:endParaRPr lang="en-US" sz="4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63"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1324705"/>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Muôn hoa khoe sắc</a:t>
            </a:r>
            <a:endParaRPr lang="en-US" sz="600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258" t="60317" r="8931" b="4338"/>
          <a:stretch/>
        </p:blipFill>
        <p:spPr>
          <a:xfrm>
            <a:off x="2025258" y="2072640"/>
            <a:ext cx="7560861" cy="469392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163"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676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h</a:t>
            </a:r>
            <a:endParaRPr lang="en-US" sz="8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oa</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h</a:t>
            </a:r>
            <a:r>
              <a:rPr lang="en-US" sz="8800" smtClean="0">
                <a:solidFill>
                  <a:srgbClr val="FF0000"/>
                </a:solidFill>
                <a:latin typeface="Arial-Rounded" pitchFamily="34" charset="0"/>
                <a:ea typeface="Arial-Rounded" pitchFamily="34" charset="0"/>
                <a:cs typeface="Arial-Rounded" pitchFamily="34" charset="0"/>
              </a:rPr>
              <a:t>oa</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oa</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oe</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59070"/>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oa</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oe</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584378" y="3459070"/>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686357" y="3459070"/>
            <a:ext cx="2109669"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o</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270703" y="3459070"/>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a</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237055" y="345907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e</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hoà</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loa</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toả</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239218"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3923098"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65787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xoá</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528063"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khoẻ</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loe</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loé</a:t>
            </a:r>
            <a:endParaRPr lang="en-US" sz="60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47344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931614"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6637358"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xoè</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9503921"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56975"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hoà</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3473325"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loa</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186551" y="4691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toả</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1239218"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3923098"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6657870"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8862775" y="4691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xoá</a:t>
            </a:r>
            <a:endParaRPr lang="en-US" sz="60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9528063" y="4515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oa</a:t>
            </a:r>
            <a:endParaRPr lang="en-US" sz="600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615922"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khoẻ</a:t>
            </a:r>
            <a:endParaRPr lang="en-US" sz="60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3481841"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loe</a:t>
            </a:r>
            <a:endParaRPr lang="en-US" sz="60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6195067" y="57581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loé</a:t>
            </a:r>
            <a:endParaRPr lang="en-US" sz="60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1473443"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47" name="Title 1"/>
          <p:cNvSpPr txBox="1">
            <a:spLocks/>
          </p:cNvSpPr>
          <p:nvPr/>
        </p:nvSpPr>
        <p:spPr>
          <a:xfrm>
            <a:off x="3931614"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48" name="Title 1"/>
          <p:cNvSpPr txBox="1">
            <a:spLocks/>
          </p:cNvSpPr>
          <p:nvPr/>
        </p:nvSpPr>
        <p:spPr>
          <a:xfrm>
            <a:off x="6637358"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sp>
        <p:nvSpPr>
          <p:cNvPr id="49" name="Title 1"/>
          <p:cNvSpPr txBox="1">
            <a:spLocks/>
          </p:cNvSpPr>
          <p:nvPr/>
        </p:nvSpPr>
        <p:spPr>
          <a:xfrm>
            <a:off x="8838633" y="5758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xoè</a:t>
            </a:r>
            <a:endParaRPr lang="en-US" sz="6000">
              <a:solidFill>
                <a:srgbClr val="0070C0"/>
              </a:solidFill>
              <a:latin typeface="Arial-Rounded" pitchFamily="34" charset="0"/>
              <a:ea typeface="Arial-Rounded" pitchFamily="34" charset="0"/>
              <a:cs typeface="Arial-Rounded" pitchFamily="34" charset="0"/>
            </a:endParaRPr>
          </a:p>
        </p:txBody>
      </p:sp>
      <p:sp>
        <p:nvSpPr>
          <p:cNvPr id="50" name="Title 1"/>
          <p:cNvSpPr txBox="1">
            <a:spLocks/>
          </p:cNvSpPr>
          <p:nvPr/>
        </p:nvSpPr>
        <p:spPr>
          <a:xfrm>
            <a:off x="9503921" y="55818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oe</a:t>
            </a:r>
            <a:endParaRPr lang="en-US" sz="6000">
              <a:solidFill>
                <a:srgbClr val="FF0000"/>
              </a:solidFill>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09" y="152400"/>
            <a:ext cx="492781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đoá hoa</a:t>
            </a:r>
            <a:endParaRPr lang="en-US" sz="9600">
              <a:solidFill>
                <a:srgbClr val="0070C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4053147" y="559190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oa</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Rose HD Wallpaper | Background Image | 2560x1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6920" y="98333"/>
            <a:ext cx="7769493" cy="485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4858</TotalTime>
  <Words>217</Words>
  <Application>Microsoft Office PowerPoint</Application>
  <PresentationFormat>Custom</PresentationFormat>
  <Paragraphs>124</Paragraphs>
  <Slides>37</Slides>
  <Notes>15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627</cp:revision>
  <dcterms:created xsi:type="dcterms:W3CDTF">2021-05-08T14:00:55Z</dcterms:created>
  <dcterms:modified xsi:type="dcterms:W3CDTF">2022-12-12T06:55:19Z</dcterms:modified>
</cp:coreProperties>
</file>