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0" r:id="rId5"/>
    <p:sldId id="380" r:id="rId6"/>
    <p:sldId id="336" r:id="rId7"/>
    <p:sldId id="391" r:id="rId8"/>
    <p:sldId id="392" r:id="rId9"/>
    <p:sldId id="262" r:id="rId10"/>
    <p:sldId id="263" r:id="rId11"/>
    <p:sldId id="282" r:id="rId12"/>
    <p:sldId id="283" r:id="rId13"/>
    <p:sldId id="284" r:id="rId14"/>
    <p:sldId id="264" r:id="rId15"/>
    <p:sldId id="372" r:id="rId16"/>
    <p:sldId id="357" r:id="rId17"/>
    <p:sldId id="396" r:id="rId18"/>
    <p:sldId id="355" r:id="rId19"/>
    <p:sldId id="397" r:id="rId20"/>
    <p:sldId id="314" r:id="rId21"/>
    <p:sldId id="272" r:id="rId22"/>
    <p:sldId id="338" r:id="rId23"/>
    <p:sldId id="400" r:id="rId24"/>
    <p:sldId id="386" r:id="rId25"/>
    <p:sldId id="326" r:id="rId26"/>
    <p:sldId id="274" r:id="rId27"/>
    <p:sldId id="275" r:id="rId28"/>
    <p:sldId id="399" r:id="rId29"/>
    <p:sldId id="277" r:id="rId3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9" autoAdjust="0"/>
    <p:restoredTop sz="91993" autoAdjust="0"/>
  </p:normalViewPr>
  <p:slideViewPr>
    <p:cSldViewPr>
      <p:cViewPr varScale="1">
        <p:scale>
          <a:sx n="68" d="100"/>
          <a:sy n="68" d="100"/>
        </p:scale>
        <p:origin x="738" y="4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12/12/2022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429957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Rướn:</a:t>
            </a:r>
            <a:r>
              <a:rPr lang="en-US" baseline="0" smtClean="0"/>
              <a:t> cố vươn thẳng ra phía trước hay vươn cao lên.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Rướn:</a:t>
            </a:r>
            <a:r>
              <a:rPr lang="en-US" baseline="0" smtClean="0"/>
              <a:t> cố vươn thẳng ra phía trước hay vươn cao lên.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12/12/2022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56975"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3329532" y="5705842"/>
            <a:ext cx="3102863"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547251" y="5705842"/>
            <a:ext cx="245067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8997922"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556975"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3516504"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488304" y="4562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8997922" y="4562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585" y="14482"/>
            <a:ext cx="5552314"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khu vườn</a:t>
            </a:r>
            <a:endParaRPr lang="en-US" sz="960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110393" y="5591905"/>
            <a:ext cx="261524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ươn</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366" y="404413"/>
            <a:ext cx="6324600" cy="45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hạt sương</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779213" y="5439504"/>
            <a:ext cx="316917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ương</a:t>
            </a:r>
            <a:endParaRPr lang="en-US" sz="9600">
              <a:solidFill>
                <a:srgbClr val="FF0000"/>
              </a:solidFill>
              <a:latin typeface="Arial-Rounded" pitchFamily="34" charset="0"/>
              <a:ea typeface="Arial-Rounded" pitchFamily="34" charset="0"/>
              <a:cs typeface="Arial-Rounded" pitchFamily="34" charset="0"/>
            </a:endParaRPr>
          </a:p>
        </p:txBody>
      </p:sp>
      <p:pic>
        <p:nvPicPr>
          <p:cNvPr id="5" name="Picture 4" descr="Hình ảnh giọt sương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3319" y="60595"/>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con đường</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5767907"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ương</a:t>
            </a:r>
            <a:endParaRPr lang="en-US" sz="9600">
              <a:solidFill>
                <a:srgbClr val="FF0000"/>
              </a:solidFill>
              <a:latin typeface="Arial-Rounded" pitchFamily="34" charset="0"/>
              <a:ea typeface="Arial-Rounded" pitchFamily="34" charset="0"/>
              <a:cs typeface="Arial-Rounded" pitchFamily="34" charset="0"/>
            </a:endParaRPr>
          </a:p>
        </p:txBody>
      </p:sp>
      <p:pic>
        <p:nvPicPr>
          <p:cNvPr id="6146" name="Picture 2" descr="Top 50 hình ảnh những con đường đẹp nhất trên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228600"/>
            <a:ext cx="7755896"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hạt sương</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khu vườn</a:t>
            </a:r>
            <a:endParaRPr lang="en-US" sz="54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con đường</a:t>
            </a:r>
            <a:endParaRPr lang="en-US" sz="5400">
              <a:solidFill>
                <a:srgbClr val="0070C0"/>
              </a:solidFill>
              <a:latin typeface="Arial-Rounded" pitchFamily="34" charset="0"/>
              <a:ea typeface="Arial-Rounded" pitchFamily="34" charset="0"/>
              <a:cs typeface="Arial-Rounded" pitchFamily="34" charset="0"/>
            </a:endParaRPr>
          </a:p>
        </p:txBody>
      </p:sp>
      <p:pic>
        <p:nvPicPr>
          <p:cNvPr id="11" name="Picture 2" descr="Top 50 hình ảnh những con đường đẹp nhất trên thế giớ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7480" y="2007112"/>
            <a:ext cx="3578419" cy="22365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ăm quan ngôi giản dị và mảnh vườn 1 không 2 mà ai cũng phải mơ ước »  Thông tin Dự án - Cập nhật tin tức Bất Động Sản mớ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69" y="1905001"/>
            <a:ext cx="3350192" cy="24195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7335" y="2007112"/>
            <a:ext cx="3354768" cy="223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2615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hạt sương</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khu vườn</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con đường</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556975"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3329532" y="5005560"/>
            <a:ext cx="297998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6547251" y="5005560"/>
            <a:ext cx="245067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8997922" y="50055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5569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516504"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488304"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8997922"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963" y="-160014"/>
            <a:ext cx="5047558" cy="4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472099" y="1631430"/>
            <a:ext cx="7210760"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Ω </a:t>
            </a:r>
            <a:endParaRPr lang="en-US" sz="286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139859"/>
            <a:ext cx="12040393" cy="455945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7363" y="5145657"/>
            <a:ext cx="2709556" cy="1712343"/>
          </a:xfrm>
          <a:prstGeom prst="rect">
            <a:avLst/>
          </a:prstGeom>
        </p:spPr>
      </p:pic>
    </p:spTree>
    <p:extLst>
      <p:ext uri="{BB962C8B-B14F-4D97-AF65-F5344CB8AC3E}">
        <p14:creationId xmlns:p14="http://schemas.microsoft.com/office/powerpoint/2010/main" val="1249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3440" y="-19987"/>
            <a:ext cx="2709556" cy="1712343"/>
          </a:xfrm>
          <a:prstGeom prst="rect">
            <a:avLst/>
          </a:prstGeom>
        </p:spPr>
      </p:pic>
      <p:sp>
        <p:nvSpPr>
          <p:cNvPr id="6" name="TextBox 5"/>
          <p:cNvSpPr txBox="1"/>
          <p:nvPr/>
        </p:nvSpPr>
        <p:spPr>
          <a:xfrm>
            <a:off x="472099" y="1631430"/>
            <a:ext cx="8275820"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smtClean="0">
                <a:solidFill>
                  <a:srgbClr val="FF0000"/>
                </a:solidFill>
                <a:latin typeface="HP001 4 hàng"/>
              </a:rPr>
              <a:t>Ω</a:t>
            </a:r>
            <a:r>
              <a:rPr lang="en-US" sz="28600" smtClean="0">
                <a:solidFill>
                  <a:srgbClr val="FF0000"/>
                </a:solidFill>
                <a:latin typeface="HP001 4 hàng"/>
              </a:rPr>
              <a:t>g</a:t>
            </a:r>
            <a:r>
              <a:rPr lang="el-GR" sz="28600" smtClean="0">
                <a:solidFill>
                  <a:srgbClr val="FF0000"/>
                </a:solidFill>
                <a:latin typeface="HP001 4 hàng"/>
              </a:rPr>
              <a:t>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0660" y="-66215"/>
            <a:ext cx="10998931" cy="547641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7363" y="5145657"/>
            <a:ext cx="2709556" cy="1712343"/>
          </a:xfrm>
          <a:prstGeom prst="rect">
            <a:avLst/>
          </a:prstGeom>
        </p:spPr>
      </p:pic>
    </p:spTree>
    <p:extLst>
      <p:ext uri="{BB962C8B-B14F-4D97-AF65-F5344CB8AC3E}">
        <p14:creationId xmlns:p14="http://schemas.microsoft.com/office/powerpoint/2010/main" val="260263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119" y="2640070"/>
            <a:ext cx="2438400" cy="2438400"/>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387" t="32153" r="49774" b="36053"/>
          <a:stretch/>
        </p:blipFill>
        <p:spPr>
          <a:xfrm>
            <a:off x="5570176" y="1066800"/>
            <a:ext cx="5404607" cy="5141203"/>
          </a:xfrm>
          <a:prstGeom prst="rect">
            <a:avLst/>
          </a:prstGeom>
        </p:spPr>
      </p:pic>
      <p:sp>
        <p:nvSpPr>
          <p:cNvPr id="8" name="Title 1"/>
          <p:cNvSpPr txBox="1">
            <a:spLocks/>
          </p:cNvSpPr>
          <p:nvPr/>
        </p:nvSpPr>
        <p:spPr>
          <a:xfrm>
            <a:off x="1911454" y="385927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B0F0"/>
                </a:solidFill>
                <a:latin typeface="Arial-Rounded" pitchFamily="34" charset="0"/>
                <a:ea typeface="Arial-Rounded" pitchFamily="34" charset="0"/>
                <a:cs typeface="Arial-Rounded" pitchFamily="34" charset="0"/>
              </a:rPr>
              <a:t>Em hãy đọc bài trang 156/SGK</a:t>
            </a:r>
            <a:endParaRPr lang="en-US" sz="5400">
              <a:solidFill>
                <a:srgbClr val="00B0F0"/>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467" t="4051" r="-3411" b="64155"/>
          <a:stretch/>
        </p:blipFill>
        <p:spPr>
          <a:xfrm>
            <a:off x="1280319" y="1540428"/>
            <a:ext cx="4402188" cy="4673821"/>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ppt_x"/>
                                          </p:val>
                                        </p:tav>
                                      </p:tavLst>
                                    </p:anim>
                                    <p:anim calcmode="lin" valueType="num">
                                      <p:cBhvr additive="base">
                                        <p:cTn id="14" dur="500"/>
                                        <p:tgtEl>
                                          <p:spTgt spid="7"/>
                                        </p:tgtEl>
                                        <p:attrNameLst>
                                          <p:attrName>ppt_y</p:attrName>
                                        </p:attrNameLst>
                                      </p:cBhvr>
                                      <p:tavLst>
                                        <p:tav tm="0">
                                          <p:val>
                                            <p:strVal val="ppt_y"/>
                                          </p:val>
                                        </p:tav>
                                        <p:tav tm="100000">
                                          <p:val>
                                            <p:strVal val="1+ppt_h/2"/>
                                          </p:val>
                                        </p:tav>
                                      </p:tavLst>
                                    </p:anim>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72" t="23770" r="31689" b="28279"/>
          <a:stretch/>
        </p:blipFill>
        <p:spPr bwMode="auto">
          <a:xfrm>
            <a:off x="1508919" y="339096"/>
            <a:ext cx="9321151" cy="621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31" t="3555" b="70492"/>
          <a:stretch/>
        </p:blipFill>
        <p:spPr>
          <a:xfrm>
            <a:off x="1943148" y="0"/>
            <a:ext cx="7947771" cy="3337857"/>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a:t>
            </a:r>
            <a:r>
              <a:rPr lang="en-US" sz="4000" smtClean="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cxnSp>
        <p:nvCxnSpPr>
          <p:cNvPr id="17" name="Straight Connector 16"/>
          <p:cNvCxnSpPr/>
          <p:nvPr/>
        </p:nvCxnSpPr>
        <p:spPr>
          <a:xfrm>
            <a:off x="390207" y="5029200"/>
            <a:ext cx="1347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729119" y="5029200"/>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sương</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vươn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89719" y="192253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mtClean="0">
                <a:solidFill>
                  <a:srgbClr val="0070C0"/>
                </a:solidFill>
                <a:latin typeface="Arial-Rounded" pitchFamily="34" charset="0"/>
                <a:ea typeface="Arial-Rounded" pitchFamily="34" charset="0"/>
                <a:cs typeface="Arial-Rounded" pitchFamily="34" charset="0"/>
              </a:rPr>
              <a:t>	</a:t>
            </a:r>
            <a:r>
              <a:rPr lang="en-US" sz="4000" smtClean="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cxnSp>
        <p:nvCxnSpPr>
          <p:cNvPr id="11" name="Straight Connector 10"/>
          <p:cNvCxnSpPr/>
          <p:nvPr/>
        </p:nvCxnSpPr>
        <p:spPr>
          <a:xfrm flipH="1">
            <a:off x="6919119" y="1506885"/>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46919" y="43658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10553968" y="24416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0799455" y="50269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42319" y="237475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704054" y="132189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8" name="Straight Connector 17"/>
          <p:cNvCxnSpPr/>
          <p:nvPr/>
        </p:nvCxnSpPr>
        <p:spPr>
          <a:xfrm flipH="1">
            <a:off x="11854793" y="3352800"/>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754132" y="214232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1683161" y="5098825"/>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239126" y="396239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2" name="Straight Connector 21"/>
          <p:cNvCxnSpPr/>
          <p:nvPr/>
        </p:nvCxnSpPr>
        <p:spPr>
          <a:xfrm flipH="1">
            <a:off x="4252119" y="511565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488067" y="487620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6</a:t>
            </a:r>
            <a:endParaRPr lang="en-US" sz="2000" b="1">
              <a:solidFill>
                <a:schemeClr val="tx1"/>
              </a:solidFill>
              <a:latin typeface="Arial" pitchFamily="34" charset="0"/>
              <a:ea typeface="Arial-Rounded" pitchFamily="34" charset="0"/>
              <a:cs typeface="Arial" pitchFamily="34" charset="0"/>
            </a:endParaRPr>
          </a:p>
        </p:txBody>
      </p:sp>
      <p:sp>
        <p:nvSpPr>
          <p:cNvPr id="21" name="Oval 20"/>
          <p:cNvSpPr/>
          <p:nvPr/>
        </p:nvSpPr>
        <p:spPr>
          <a:xfrm>
            <a:off x="4037054" y="484029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7</a:t>
            </a:r>
            <a:endParaRPr lang="en-US" sz="2000" b="1">
              <a:solidFill>
                <a:schemeClr val="tx1"/>
              </a:solidFill>
              <a:latin typeface="Arial" pitchFamily="34" charset="0"/>
              <a:ea typeface="Arial-Rounded" pitchFamily="34" charset="0"/>
              <a:cs typeface="Arial" pitchFamily="34" charset="0"/>
            </a:endParaRPr>
          </a:p>
        </p:txBody>
      </p:sp>
      <p:cxnSp>
        <p:nvCxnSpPr>
          <p:cNvPr id="27" name="Straight Connector 26"/>
          <p:cNvCxnSpPr/>
          <p:nvPr/>
        </p:nvCxnSpPr>
        <p:spPr>
          <a:xfrm flipH="1">
            <a:off x="6727984" y="5134739"/>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6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P spid="23"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sp>
        <p:nvSpPr>
          <p:cNvPr id="14" name="Rounded Rectangle 13"/>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Buổi sáng sớm, bầu trời phía đông có màu gì?</a:t>
            </a:r>
            <a:endParaRPr lang="en-US" sz="40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1756413" y="1586442"/>
            <a:ext cx="7570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57119" y="2286000"/>
            <a:ext cx="55634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Cây cối làm gì sau giấc ngủ dài?</a:t>
            </a:r>
            <a:endParaRPr lang="en-US" sz="5400">
              <a:latin typeface="Arial-Rounded" pitchFamily="34" charset="0"/>
              <a:ea typeface="Arial-Rounded" pitchFamily="34" charset="0"/>
              <a:cs typeface="Arial-Rounded" pitchFamily="34" charset="0"/>
            </a:endParaRPr>
          </a:p>
        </p:txBody>
      </p:sp>
      <p:cxnSp>
        <p:nvCxnSpPr>
          <p:cNvPr id="20" name="Straight Connector 19"/>
          <p:cNvCxnSpPr/>
          <p:nvPr/>
        </p:nvCxnSpPr>
        <p:spPr>
          <a:xfrm>
            <a:off x="353924" y="2895600"/>
            <a:ext cx="11394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924" y="3581400"/>
            <a:ext cx="81653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Câu nào trong bài nói về làng quê buổi sáng sớm?</a:t>
            </a:r>
            <a:endParaRPr lang="en-US" sz="4000">
              <a:latin typeface="Arial-Rounded" pitchFamily="34" charset="0"/>
              <a:ea typeface="Arial-Rounded" pitchFamily="34" charset="0"/>
              <a:cs typeface="Arial-Rounded" pitchFamily="34" charset="0"/>
            </a:endParaRPr>
          </a:p>
        </p:txBody>
      </p:sp>
      <p:cxnSp>
        <p:nvCxnSpPr>
          <p:cNvPr id="30" name="Straight Connector 29"/>
          <p:cNvCxnSpPr/>
          <p:nvPr/>
        </p:nvCxnSpPr>
        <p:spPr>
          <a:xfrm>
            <a:off x="9205119" y="3579874"/>
            <a:ext cx="2238682" cy="1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42931" y="4267200"/>
            <a:ext cx="110008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442931"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Em thường làm gì khi ngày mới bắt đầu?</a:t>
            </a:r>
            <a:endParaRPr lang="en-US" sz="4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6"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998" y="-152400"/>
            <a:ext cx="9052687" cy="490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1324705"/>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Buổi sáng của em</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646" t="57923" r="10696" b="4481"/>
          <a:stretch/>
        </p:blipFill>
        <p:spPr>
          <a:xfrm>
            <a:off x="2916020" y="2286000"/>
            <a:ext cx="6024997" cy="4112303"/>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Buổi sáng, tiếng gà gọi mặt trời thức dậy. Bầu trời phía đông ửng hồng. Nắng xua tan màn sương. Cây lá bừng tỉnh sau giấc ngủ dài, vươn mình đón những tia nắng đầu tiên của ngày mới. Làng quê rộn ràng những âm thanh của cuộc sống. Em tới lớp. Mẹ đi làm.</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998" y="-152400"/>
            <a:ext cx="9052687" cy="490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564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65920" y="5300679"/>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smtClean="0">
                <a:solidFill>
                  <a:srgbClr val="0070C0"/>
                </a:solidFill>
                <a:latin typeface="Arial-Rounded" pitchFamily="34" charset="0"/>
                <a:ea typeface="Arial-Rounded" pitchFamily="34" charset="0"/>
                <a:cs typeface="Arial-Rounded" pitchFamily="34" charset="0"/>
              </a:rPr>
              <a:t>Đ</a:t>
            </a:r>
            <a:r>
              <a:rPr lang="en-US" sz="5400" b="1" smtClean="0">
                <a:solidFill>
                  <a:srgbClr val="FF0000"/>
                </a:solidFill>
                <a:latin typeface="Arial-Rounded" pitchFamily="34" charset="0"/>
                <a:ea typeface="Arial-Rounded" pitchFamily="34" charset="0"/>
                <a:cs typeface="Arial-Rounded" pitchFamily="34" charset="0"/>
              </a:rPr>
              <a:t>ương</a:t>
            </a:r>
            <a:r>
              <a:rPr lang="en-US" sz="5400" b="1" smtClean="0">
                <a:solidFill>
                  <a:srgbClr val="0070C0"/>
                </a:solidFill>
                <a:latin typeface="Arial-Rounded" pitchFamily="34" charset="0"/>
                <a:ea typeface="Arial-Rounded" pitchFamily="34" charset="0"/>
                <a:cs typeface="Arial-Rounded" pitchFamily="34" charset="0"/>
              </a:rPr>
              <a:t> tới tr</a:t>
            </a:r>
            <a:r>
              <a:rPr lang="en-US" sz="5400" b="1" smtClean="0">
                <a:solidFill>
                  <a:srgbClr val="FF0000"/>
                </a:solidFill>
                <a:latin typeface="Arial-Rounded" pitchFamily="34" charset="0"/>
                <a:ea typeface="Arial-Rounded" pitchFamily="34" charset="0"/>
                <a:cs typeface="Arial-Rounded" pitchFamily="34" charset="0"/>
              </a:rPr>
              <a:t>ương</a:t>
            </a:r>
            <a:r>
              <a:rPr lang="en-US" sz="5400" b="1" smtClean="0">
                <a:solidFill>
                  <a:srgbClr val="0070C0"/>
                </a:solidFill>
                <a:latin typeface="Arial-Rounded" pitchFamily="34" charset="0"/>
                <a:ea typeface="Arial-Rounded" pitchFamily="34" charset="0"/>
                <a:cs typeface="Arial-Rounded" pitchFamily="34" charset="0"/>
              </a:rPr>
              <a:t> l</a:t>
            </a:r>
            <a:r>
              <a:rPr lang="en-US" sz="5400" b="1" smtClean="0">
                <a:solidFill>
                  <a:srgbClr val="FF0000"/>
                </a:solidFill>
                <a:latin typeface="Arial-Rounded" pitchFamily="34" charset="0"/>
                <a:ea typeface="Arial-Rounded" pitchFamily="34" charset="0"/>
                <a:cs typeface="Arial-Rounded" pitchFamily="34" charset="0"/>
              </a:rPr>
              <a:t>ươn</a:t>
            </a:r>
            <a:r>
              <a:rPr lang="en-US" sz="5400" b="1" smtClean="0">
                <a:solidFill>
                  <a:srgbClr val="0070C0"/>
                </a:solidFill>
                <a:latin typeface="Arial-Rounded" pitchFamily="34" charset="0"/>
                <a:ea typeface="Arial-Rounded" pitchFamily="34" charset="0"/>
                <a:cs typeface="Arial-Rounded" pitchFamily="34" charset="0"/>
              </a:rPr>
              <a:t> theo s</a:t>
            </a:r>
            <a:r>
              <a:rPr lang="en-US" sz="5400" b="1" smtClean="0">
                <a:solidFill>
                  <a:srgbClr val="FF0000"/>
                </a:solidFill>
                <a:latin typeface="Arial-Rounded" pitchFamily="34" charset="0"/>
                <a:ea typeface="Arial-Rounded" pitchFamily="34" charset="0"/>
                <a:cs typeface="Arial-Rounded" pitchFamily="34" charset="0"/>
              </a:rPr>
              <a:t>ươn</a:t>
            </a:r>
            <a:r>
              <a:rPr lang="en-US" sz="5400" b="1" smtClean="0">
                <a:solidFill>
                  <a:srgbClr val="0070C0"/>
                </a:solidFill>
                <a:latin typeface="Arial-Rounded" pitchFamily="34" charset="0"/>
                <a:ea typeface="Arial-Rounded" pitchFamily="34" charset="0"/>
                <a:cs typeface="Arial-Rounded" pitchFamily="34" charset="0"/>
              </a:rPr>
              <a:t> đồi.</a:t>
            </a:r>
            <a:endParaRPr lang="en-US" sz="5400" b="1">
              <a:solidFill>
                <a:srgbClr val="FF000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9" b="64940"/>
          <a:stretch/>
        </p:blipFill>
        <p:spPr>
          <a:xfrm>
            <a:off x="734965" y="146546"/>
            <a:ext cx="10188516" cy="5154133"/>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73</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ươn  ương</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22" name="Title 1"/>
          <p:cNvSpPr txBox="1">
            <a:spLocks/>
          </p:cNvSpPr>
          <p:nvPr/>
        </p:nvSpPr>
        <p:spPr>
          <a:xfrm>
            <a:off x="1610894" y="5485927"/>
            <a:ext cx="279025" cy="550193"/>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8527559" y="5653397"/>
            <a:ext cx="426163" cy="26521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1445317" y="6451393"/>
            <a:ext cx="477931" cy="30755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9" name="Title 1"/>
          <p:cNvSpPr txBox="1">
            <a:spLocks/>
          </p:cNvSpPr>
          <p:nvPr/>
        </p:nvSpPr>
        <p:spPr>
          <a:xfrm>
            <a:off x="6019336" y="5603065"/>
            <a:ext cx="347620" cy="30906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731707"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l</a:t>
            </a:r>
          </a:p>
        </p:txBody>
      </p:sp>
      <p:sp>
        <p:nvSpPr>
          <p:cNvPr id="9" name="Title 1"/>
          <p:cNvSpPr txBox="1">
            <a:spLocks/>
          </p:cNvSpPr>
          <p:nvPr/>
        </p:nvSpPr>
        <p:spPr>
          <a:xfrm>
            <a:off x="5928519" y="2818438"/>
            <a:ext cx="2398075"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ươn</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751109" y="4216446"/>
            <a:ext cx="4593580"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l</a:t>
            </a:r>
            <a:r>
              <a:rPr lang="en-US" sz="8800" smtClean="0">
                <a:solidFill>
                  <a:srgbClr val="FF0000"/>
                </a:solidFill>
                <a:latin typeface="Arial-Rounded" pitchFamily="34" charset="0"/>
                <a:ea typeface="Arial-Rounded" pitchFamily="34" charset="0"/>
                <a:cs typeface="Arial-Rounded" pitchFamily="34" charset="0"/>
              </a:rPr>
              <a:t>ươn</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6250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ươn</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321706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ương</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85180" y="4328580"/>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453408" y="3460584"/>
            <a:ext cx="3657600"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ươn</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02450" y="3460584"/>
            <a:ext cx="3794088"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ương</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727927" y="3460584"/>
            <a:ext cx="3088048"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389951" y="3460584"/>
            <a:ext cx="3196168"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ươn</a:t>
            </a:r>
            <a:endParaRPr lang="en-US" sz="11500">
              <a:solidFill>
                <a:srgbClr val="FF0000"/>
              </a:solidFill>
              <a:latin typeface="Arial-Rounded" pitchFamily="34" charset="0"/>
              <a:ea typeface="Arial-Rounded" pitchFamily="34" charset="0"/>
              <a:cs typeface="Arial-Rounded" pitchFamily="34" charset="0"/>
            </a:endParaRPr>
          </a:p>
        </p:txBody>
      </p:sp>
      <p:sp>
        <p:nvSpPr>
          <p:cNvPr id="8" name="TextBox 7"/>
          <p:cNvSpPr txBox="1"/>
          <p:nvPr/>
        </p:nvSpPr>
        <p:spPr>
          <a:xfrm>
            <a:off x="8578527" y="3460584"/>
            <a:ext cx="2380861"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g</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17342"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30568"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123105" y="4972274"/>
            <a:ext cx="1660549"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901487" y="4972274"/>
            <a:ext cx="163235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70653" y="4972274"/>
            <a:ext cx="1620066"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504389" y="4972274"/>
            <a:ext cx="168193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a:t>
            </a:r>
            <a:endParaRPr lang="en-US" sz="6000">
              <a:solidFill>
                <a:srgbClr val="FF0000"/>
              </a:solidFill>
              <a:latin typeface="Arial-Rounded" pitchFamily="34" charset="0"/>
              <a:ea typeface="Arial-Rounded" pitchFamily="34" charset="0"/>
              <a:cs typeface="Arial-Rounded" pitchFamily="34" charset="0"/>
            </a:endParaRPr>
          </a:p>
        </p:txBody>
      </p:sp>
      <p:pic>
        <p:nvPicPr>
          <p:cNvPr id="1026" name="Picture 2" descr="HƯỚNG DẪN KỸ THUẬT NUÔI LƯƠN ĐẠT HIỆU QUẢ CAO - &amp;quot;VỮNG TIN VƯƠN KHƠI&amp;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1900" y="284007"/>
            <a:ext cx="5837335" cy="4378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4 bài tập tăng chiều cao hiệu quả nhất bạn nên lựa chọn - TVBU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067" y="778682"/>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ách làm Sườn Kho Khóm bí quyết không cần ướp sườn vẫn thấm ngấm gia vị đậm  đà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709" y="457200"/>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Ngôn ngữ thanh âm của loài vượ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6267" y="228600"/>
            <a:ext cx="6837155" cy="455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329532" y="5148558"/>
            <a:ext cx="299288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603523" y="5148558"/>
            <a:ext cx="2450671"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016242" y="4972274"/>
            <a:ext cx="20538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189364" y="4972274"/>
            <a:ext cx="213305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932220" y="4972274"/>
            <a:ext cx="217568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997922"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313584" y="4972274"/>
            <a:ext cx="2155259"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ương</a:t>
            </a:r>
            <a:endParaRPr lang="en-US" sz="6000">
              <a:solidFill>
                <a:srgbClr val="FF0000"/>
              </a:solidFill>
              <a:latin typeface="Arial-Rounded" pitchFamily="34" charset="0"/>
              <a:ea typeface="Arial-Rounded" pitchFamily="34" charset="0"/>
              <a:cs typeface="Arial-Rounded" pitchFamily="34" charset="0"/>
            </a:endParaRPr>
          </a:p>
        </p:txBody>
      </p:sp>
      <p:pic>
        <p:nvPicPr>
          <p:cNvPr id="2050" name="Picture 2" descr="Ý nghĩa hoa phượng đỏ rực cả góc trời báo hiệu mùa hè đến - Trồng Ho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744" y="76200"/>
            <a:ext cx="6837155" cy="4820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giọt sương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319" y="60595"/>
            <a:ext cx="7271153"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052"/>
                                        </p:tgtEl>
                                      </p:cBhvr>
                                    </p:animEffect>
                                    <p:set>
                                      <p:cBhvr>
                                        <p:cTn id="37" dur="1" fill="hold">
                                          <p:stCondLst>
                                            <p:cond delay="499"/>
                                          </p:stCondLst>
                                        </p:cTn>
                                        <p:tgtEl>
                                          <p:spTgt spid="205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hướng</a:t>
            </a:r>
            <a:endParaRPr lang="en-US" sz="6000">
              <a:solidFill>
                <a:srgbClr val="0070C0"/>
              </a:solidFill>
              <a:latin typeface="Arial-Rounded" pitchFamily="34" charset="0"/>
              <a:ea typeface="Arial-Rounded" pitchFamily="34" charset="0"/>
              <a:cs typeface="Arial-Rounded" pitchFamily="34" charset="0"/>
            </a:endParaRPr>
          </a:p>
        </p:txBody>
      </p:sp>
      <p:sp>
        <p:nvSpPr>
          <p:cNvPr id="3" name="Title 1"/>
          <p:cNvSpPr txBox="1">
            <a:spLocks/>
          </p:cNvSpPr>
          <p:nvPr/>
        </p:nvSpPr>
        <p:spPr>
          <a:xfrm>
            <a:off x="3329532" y="3986284"/>
            <a:ext cx="297998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phượng</a:t>
            </a:r>
            <a:endParaRPr lang="en-US" sz="6000">
              <a:solidFill>
                <a:srgbClr val="0070C0"/>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6547251" y="3986284"/>
            <a:ext cx="25816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sương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8997922" y="3986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tưởng</a:t>
            </a:r>
            <a:endParaRPr lang="en-US" sz="6000">
              <a:solidFill>
                <a:srgbClr val="0070C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556975"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lươn</a:t>
            </a:r>
            <a:endParaRPr lang="en-US" sz="60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516504"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rướn</a:t>
            </a:r>
            <a:endParaRPr lang="en-US" sz="60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488304" y="2843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sườn</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8997922" y="2843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vượn</a:t>
            </a:r>
            <a:endParaRPr lang="en-US" sz="6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88734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4836</TotalTime>
  <Words>254</Words>
  <Application>Microsoft Office PowerPoint</Application>
  <PresentationFormat>Custom</PresentationFormat>
  <Paragraphs>132</Paragraphs>
  <Slides>29</Slides>
  <Notes>16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624</cp:revision>
  <dcterms:created xsi:type="dcterms:W3CDTF">2021-05-08T14:00:55Z</dcterms:created>
  <dcterms:modified xsi:type="dcterms:W3CDTF">2022-12-12T06:26:23Z</dcterms:modified>
</cp:coreProperties>
</file>