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818" r:id="rId4"/>
    <p:sldMasterId id="2147483848" r:id="rId5"/>
  </p:sldMasterIdLst>
  <p:notesMasterIdLst>
    <p:notesMasterId r:id="rId29"/>
  </p:notesMasterIdLst>
  <p:sldIdLst>
    <p:sldId id="324" r:id="rId6"/>
    <p:sldId id="331" r:id="rId7"/>
    <p:sldId id="333" r:id="rId8"/>
    <p:sldId id="334" r:id="rId9"/>
    <p:sldId id="288" r:id="rId10"/>
    <p:sldId id="294" r:id="rId11"/>
    <p:sldId id="289" r:id="rId12"/>
    <p:sldId id="295" r:id="rId13"/>
    <p:sldId id="290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6" r:id="rId22"/>
    <p:sldId id="292" r:id="rId23"/>
    <p:sldId id="315" r:id="rId24"/>
    <p:sldId id="317" r:id="rId25"/>
    <p:sldId id="307" r:id="rId26"/>
    <p:sldId id="308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DD442F-A4DE-4A6C-8897-ED4208A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EE906-F130-448B-811E-24793D7B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A644E-E97D-4545-B5F0-CA05661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F7BB5-FB7B-4A2B-88DF-C990E9D0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E73EB-F210-4906-BC00-3EBD5298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83043-670A-44D0-96EB-AB70E049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57AF-F62D-4F70-8683-FF791183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14D19-E2B1-410C-B708-1C20E3AE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E139E-A52E-448A-AF91-9E5F8FD0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DEE18-2CF4-4B4E-A8EF-A4F9C3DC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5797B-BBC1-4091-AE1A-75546057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B420-5CA7-46D2-9437-55CC4AEF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6857-5EDD-4FC8-8D05-D8E460C58DC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EC879-286C-488F-A307-0B7F9B8C2E0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20F4-7B20-4165-AC41-D96BC4E7351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F437A-62F5-4695-B860-775A1CD727F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7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F2011-39F6-477F-A861-B3574222CEB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CDE2E-09CF-48C5-9219-DBC30EAE65C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4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7FB6D-B47B-4CE2-BE40-53B7EC43AA6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A528-53B4-46D3-BB44-7A0D5875E03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9B17-8956-46DF-9638-72C9778B93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FF83F-626A-4A80-919E-E7264B28B37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17605-7A45-41E8-A5C4-15C9B0CF50B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2ED64-B89C-474C-A4DE-8E7DC61EFED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4E7CB-DD0A-4F82-8E80-089190F3F65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5B2DD-A9EE-422C-84DD-5511E518013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84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2F0AD-C63B-489D-9FB5-4189956E96E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EF548-8A7A-4D17-8FA4-C3B1F478BA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2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ED936-BCD9-4CCF-9F9D-839502EB1B8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A8BA-0450-4381-8AC7-9798B0C6E2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8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ED18E-2DEC-4BE2-8DA8-C747CEA384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9CF9-BD20-462D-9EF0-D234F33FE18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5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96D8-E823-4615-8E5D-DC5DFEE435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FFEF9-4C0A-4179-A097-DE057C8FB72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6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B030065F-EC4E-4675-86F3-96B7E2A5452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92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F95A-D75B-41AE-A18A-645892EF897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51C9B-66FA-4780-B82B-B938C85BEEA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0.jpeg"/><Relationship Id="rId4" Type="http://schemas.openxmlformats.org/officeDocument/2006/relationships/image" Target="../media/image56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38638"/>
            <a:ext cx="7366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163763" y="2068513"/>
            <a:ext cx="5143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6425" y="3070225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1" name="Picture 3" descr="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3038"/>
            <a:ext cx="334803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3917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185737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83469" y="20959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" y="18161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94741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21469" y="101079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727" y="1179512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610600" cy="175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nhắc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lắp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1600200"/>
            <a:ext cx="74676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u="sng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u="sng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1916162"/>
            <a:ext cx="75438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đâu?Hình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dáng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?</a:t>
            </a:r>
            <a:endParaRPr lang="en-US" sz="4800" dirty="0">
              <a:solidFill>
                <a:schemeClr val="accent1">
                  <a:lumMod val="25000"/>
                </a:schemeClr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526473" y="8382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nêu ghi nhớ lắp cái đu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971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162300" y="4023052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757555" y="3162805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88" y="1295400"/>
            <a:ext cx="1547812" cy="17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1555" y="2978876"/>
            <a:ext cx="1195388" cy="1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295400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4456257"/>
            <a:ext cx="33528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11539"/>
            <a:ext cx="7620000" cy="76176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u="sng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304800" y="3505439"/>
            <a:ext cx="8686800" cy="2308324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101436" y="3124200"/>
            <a:ext cx="75853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101436" y="1677985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2056" y="165894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đánh giá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524000"/>
            <a:ext cx="8496300" cy="452431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7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057400"/>
            <a:ext cx="5588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99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99655" y="342900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latin typeface="Arial" charset="0"/>
                <a:sym typeface="Wingdings" pitchFamily="2" charset="2"/>
              </a:rPr>
              <a:t>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đu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ta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ghép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8873" y="457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3400" y="1724891"/>
            <a:ext cx="8001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phận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endParaRPr lang="en-US" sz="5400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763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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nhắc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trình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lắp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?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1476</TotalTime>
  <Words>501</Words>
  <Application>Microsoft Office PowerPoint</Application>
  <PresentationFormat>On-screen Show (4:3)</PresentationFormat>
  <Paragraphs>74</Paragraphs>
  <Slides>23</Slides>
  <Notes>0</Notes>
  <HiddenSlides>5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.VnArial</vt:lpstr>
      <vt:lpstr>.VnAvant</vt:lpstr>
      <vt:lpstr>.VnTime</vt:lpstr>
      <vt:lpstr>Arial</vt:lpstr>
      <vt:lpstr>Calibri</vt:lpstr>
      <vt:lpstr>Times New Roman</vt:lpstr>
      <vt:lpstr>VNI-Centur</vt:lpstr>
      <vt:lpstr>VNI-Times</vt:lpstr>
      <vt:lpstr>Wingdings</vt:lpstr>
      <vt:lpstr>Balloons</vt:lpstr>
      <vt:lpstr>Beam</vt:lpstr>
      <vt:lpstr>1_Beam</vt:lpstr>
      <vt:lpstr>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Hương Đào</cp:lastModifiedBy>
  <cp:revision>92</cp:revision>
  <dcterms:created xsi:type="dcterms:W3CDTF">2007-01-30T05:31:15Z</dcterms:created>
  <dcterms:modified xsi:type="dcterms:W3CDTF">2022-04-10T09:49:54Z</dcterms:modified>
</cp:coreProperties>
</file>