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472" r:id="rId2"/>
    <p:sldId id="401" r:id="rId3"/>
    <p:sldId id="361" r:id="rId4"/>
    <p:sldId id="445" r:id="rId5"/>
    <p:sldId id="446" r:id="rId6"/>
    <p:sldId id="402" r:id="rId7"/>
    <p:sldId id="434" r:id="rId8"/>
    <p:sldId id="354" r:id="rId9"/>
    <p:sldId id="353" r:id="rId10"/>
    <p:sldId id="351" r:id="rId11"/>
    <p:sldId id="350" r:id="rId12"/>
    <p:sldId id="346" r:id="rId13"/>
    <p:sldId id="404" r:id="rId14"/>
    <p:sldId id="415" r:id="rId15"/>
    <p:sldId id="417" r:id="rId16"/>
    <p:sldId id="422" r:id="rId17"/>
    <p:sldId id="438" r:id="rId18"/>
    <p:sldId id="441" r:id="rId19"/>
    <p:sldId id="432" r:id="rId20"/>
    <p:sldId id="383" r:id="rId21"/>
    <p:sldId id="371" r:id="rId22"/>
    <p:sldId id="370" r:id="rId23"/>
    <p:sldId id="378" r:id="rId24"/>
    <p:sldId id="386" r:id="rId25"/>
    <p:sldId id="382" r:id="rId26"/>
    <p:sldId id="436" r:id="rId27"/>
    <p:sldId id="328" r:id="rId28"/>
  </p:sldIdLst>
  <p:sldSz cx="10160000" cy="5715000"/>
  <p:notesSz cx="9144000" cy="6858000"/>
  <p:defaultTextStyle>
    <a:defPPr>
      <a:defRPr lang="en-US"/>
    </a:defPPr>
    <a:lvl1pPr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2125" indent="-34925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84250" indent="-69850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76375" indent="-104775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68500" indent="-139700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  <a:srgbClr val="FF3300"/>
    <a:srgbClr val="FF6699"/>
    <a:srgbClr val="FFFF66"/>
    <a:srgbClr val="00FF99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64" autoAdjust="0"/>
  </p:normalViewPr>
  <p:slideViewPr>
    <p:cSldViewPr>
      <p:cViewPr varScale="1">
        <p:scale>
          <a:sx n="98" d="100"/>
          <a:sy n="98" d="100"/>
        </p:scale>
        <p:origin x="366" y="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BD357A-3B9F-4BF3-BEAB-4BD080268635}" type="datetimeFigureOut">
              <a:rPr lang="en-US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F5AA0-D538-4171-ACEB-8FDE6D93DFF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75357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1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CCD2-CC82-424B-AD5A-E4B62114BBFA}" type="datetimeFigureOut">
              <a:rPr lang="en-US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4751-7147-4657-8B80-43AF97CB45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E6A-5B8B-4B5D-972A-D1690FE5A414}" type="datetimeFigureOut">
              <a:rPr lang="en-US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B5B0-6882-43F3-A5B2-ED2135144A7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0B4-B68B-4DC9-8669-8BCEFFB9D53C}" type="datetimeFigureOut">
              <a:rPr lang="en-US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CEC5-3012-4012-9E05-ECE81C1B9B1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A4E7-CFFE-46C7-8C51-F879A905A7E4}" type="datetimeFigureOut">
              <a:rPr lang="en-US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4AC6-21E9-40B5-B8F8-3FD991CB8B9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1" y="3672419"/>
            <a:ext cx="8636000" cy="11350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1" y="2422263"/>
            <a:ext cx="8636000" cy="12501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1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7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8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4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1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F939-E09A-443E-9645-86D26F4B1FA5}" type="datetimeFigureOut">
              <a:rPr lang="en-US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413A-CAB3-41F7-BF1B-135952D087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2"/>
            <a:ext cx="4487333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2"/>
            <a:ext cx="4487333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0A63-11ED-4095-80BE-9F1736D499D0}" type="datetimeFigureOut">
              <a:rPr lang="en-US"/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CE97-86BB-482A-88B1-5A9191C97BD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3"/>
            <a:ext cx="4489098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145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7"/>
            <a:ext cx="4489098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279263"/>
            <a:ext cx="4490861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145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812397"/>
            <a:ext cx="4490861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1B92-C53B-4239-BE29-2B0B2EE7872E}" type="datetimeFigureOut">
              <a:rPr lang="en-US"/>
              <a:t>3/6/2023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8494-C93F-4B19-8733-DB5DD1F6F55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F68A-9FDA-4259-8746-F5D3B7E10112}" type="datetimeFigureOut">
              <a:rPr lang="en-US"/>
              <a:t>3/6/2023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DC86-BE48-48C2-A60E-603B5187B0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E521-14CE-43B0-A223-1B9602546924}" type="datetimeFigureOut">
              <a:rPr lang="en-US"/>
              <a:t>3/6/2023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688E-D0DF-4088-8A7C-FA7F0EB3364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1"/>
            <a:ext cx="3342571" cy="9683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9" y="227544"/>
            <a:ext cx="5679722" cy="48775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1" cy="3909218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200"/>
            </a:lvl2pPr>
            <a:lvl3pPr marL="984885" indent="0">
              <a:buNone/>
              <a:defRPr sz="10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145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BB6E-0BD4-4DCC-8D0B-0009C61DD132}" type="datetimeFigureOut">
              <a:rPr lang="en-US"/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1A20-AEAF-4799-B42B-16BB6A1FDDE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22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7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92125" indent="0">
              <a:buNone/>
              <a:defRPr sz="3000"/>
            </a:lvl2pPr>
            <a:lvl3pPr marL="984885" indent="0">
              <a:buNone/>
              <a:defRPr sz="2600"/>
            </a:lvl3pPr>
            <a:lvl4pPr marL="1477010" indent="0">
              <a:buNone/>
              <a:defRPr sz="2200"/>
            </a:lvl4pPr>
            <a:lvl5pPr marL="1969135" indent="0">
              <a:buNone/>
              <a:defRPr sz="2200"/>
            </a:lvl5pPr>
            <a:lvl6pPr marL="2461895" indent="0">
              <a:buNone/>
              <a:defRPr sz="2200"/>
            </a:lvl6pPr>
            <a:lvl7pPr marL="2954020" indent="0">
              <a:buNone/>
              <a:defRPr sz="2200"/>
            </a:lvl7pPr>
            <a:lvl8pPr marL="3446145" indent="0">
              <a:buNone/>
              <a:defRPr sz="2200"/>
            </a:lvl8pPr>
            <a:lvl9pPr marL="393890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4"/>
            <a:ext cx="6096000" cy="670719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200"/>
            </a:lvl2pPr>
            <a:lvl3pPr marL="984885" indent="0">
              <a:buNone/>
              <a:defRPr sz="10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145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AD-6223-45F2-B78D-F81CC40BBE14}" type="datetimeFigureOut">
              <a:rPr lang="en-US"/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1824-707A-433B-82DD-2054D0A543E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465" tIns="49232" rIns="98465" bIns="49232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465" tIns="49232" rIns="98465" bIns="49232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667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0CA268-D471-4B9E-BA52-CB03476FD83A}" type="datetimeFigureOut">
              <a:rPr lang="en-US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488"/>
            <a:ext cx="3217333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ctr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3F8821-2E45-4D05-AC5F-9FA1BDEDDD1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425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68300" indent="-36830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830" indent="-306705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630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755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4880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64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525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65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2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88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01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13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89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02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14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90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4.jpeg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GIF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4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8.jpeg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GIF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tags" Target="../tags/tag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6.bin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8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GIF"/><Relationship Id="rId11" Type="http://schemas.openxmlformats.org/officeDocument/2006/relationships/image" Target="../media/image3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GIF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95020" y="2247900"/>
            <a:ext cx="8234680" cy="1854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008"/>
              </a:avLst>
            </a:prstTxWarp>
            <a:spAutoFit/>
          </a:bodyPr>
          <a:lstStyle/>
          <a:p>
            <a:pPr algn="ctr"/>
            <a:r>
              <a:rPr lang="en-US" sz="3600" b="1" dirty="0"/>
              <a:t>CHÀO MỪNG CÁC CON ĐẾN VỚI MÔN LỊCH SỬ 4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 descr="2.1"/>
          <p:cNvPicPr>
            <a:picLocks noChangeAspect="1"/>
          </p:cNvPicPr>
          <p:nvPr/>
        </p:nvPicPr>
        <p:blipFill>
          <a:blip r:embed="rId3">
            <a:clrChange>
              <a:clrFrom>
                <a:srgbClr val="E9FCE3">
                  <a:alpha val="100000"/>
                </a:srgbClr>
              </a:clrFrom>
              <a:clrTo>
                <a:srgbClr val="E9FC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9400" y="1409700"/>
            <a:ext cx="2012315" cy="1604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500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500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499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0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500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85007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8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08000" y="36514"/>
            <a:ext cx="4191000" cy="1754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8488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  Quan sát và xác định vị trí của 3 thành thị Thăng Long, Phố Hiến, Hội An trên lược đồ.</a:t>
            </a:r>
          </a:p>
        </p:txBody>
      </p:sp>
      <p:grpSp>
        <p:nvGrpSpPr>
          <p:cNvPr id="85011" name="Group 20"/>
          <p:cNvGrpSpPr/>
          <p:nvPr/>
        </p:nvGrpSpPr>
        <p:grpSpPr bwMode="auto">
          <a:xfrm>
            <a:off x="4537076" y="6351"/>
            <a:ext cx="5267325" cy="5743575"/>
            <a:chOff x="1152" y="-12"/>
            <a:chExt cx="3265" cy="4354"/>
          </a:xfrm>
        </p:grpSpPr>
        <p:pic>
          <p:nvPicPr>
            <p:cNvPr id="85016" name="Picture 2" descr="Copy of map-vietnam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50" y="0"/>
              <a:ext cx="2886" cy="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17" name="Text Box 3"/>
            <p:cNvSpPr txBox="1">
              <a:spLocks noChangeArrowheads="1"/>
            </p:cNvSpPr>
            <p:nvPr/>
          </p:nvSpPr>
          <p:spPr bwMode="auto">
            <a:xfrm>
              <a:off x="1429" y="-12"/>
              <a:ext cx="453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  <a:latin typeface=".VnTimeH" pitchFamily="34" charset="0"/>
                </a:rPr>
                <a:t>Trung</a:t>
              </a:r>
              <a:r>
                <a:rPr lang="en-US" sz="14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18" name="Text Box 4"/>
            <p:cNvSpPr txBox="1">
              <a:spLocks noChangeArrowheads="1"/>
            </p:cNvSpPr>
            <p:nvPr/>
          </p:nvSpPr>
          <p:spPr bwMode="auto">
            <a:xfrm>
              <a:off x="2744" y="16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endPara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19" name="Line 5"/>
            <p:cNvSpPr>
              <a:spLocks noChangeShapeType="1"/>
            </p:cNvSpPr>
            <p:nvPr/>
          </p:nvSpPr>
          <p:spPr bwMode="auto">
            <a:xfrm>
              <a:off x="1347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Line 6"/>
            <p:cNvSpPr>
              <a:spLocks noChangeShapeType="1"/>
            </p:cNvSpPr>
            <p:nvPr/>
          </p:nvSpPr>
          <p:spPr bwMode="auto">
            <a:xfrm>
              <a:off x="4396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Oval 7"/>
            <p:cNvSpPr>
              <a:spLocks noChangeArrowheads="1"/>
            </p:cNvSpPr>
            <p:nvPr/>
          </p:nvSpPr>
          <p:spPr bwMode="auto">
            <a:xfrm>
              <a:off x="2243" y="63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022" name="Text Box 8"/>
            <p:cNvSpPr txBox="1">
              <a:spLocks noChangeArrowheads="1"/>
            </p:cNvSpPr>
            <p:nvPr/>
          </p:nvSpPr>
          <p:spPr bwMode="auto">
            <a:xfrm>
              <a:off x="1827" y="359"/>
              <a:ext cx="950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Thăng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endParaRPr lang="en-US" sz="12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23" name="Oval 9"/>
            <p:cNvSpPr>
              <a:spLocks noChangeArrowheads="1"/>
            </p:cNvSpPr>
            <p:nvPr/>
          </p:nvSpPr>
          <p:spPr bwMode="auto">
            <a:xfrm>
              <a:off x="2367" y="75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5024" name="Text Box 10"/>
            <p:cNvSpPr txBox="1">
              <a:spLocks noChangeArrowheads="1"/>
            </p:cNvSpPr>
            <p:nvPr/>
          </p:nvSpPr>
          <p:spPr bwMode="auto">
            <a:xfrm>
              <a:off x="2150" y="763"/>
              <a:ext cx="715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25" name="Oval 11"/>
            <p:cNvSpPr>
              <a:spLocks noChangeArrowheads="1"/>
            </p:cNvSpPr>
            <p:nvPr/>
          </p:nvSpPr>
          <p:spPr bwMode="auto">
            <a:xfrm>
              <a:off x="3004" y="222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5026" name="Text Box 12"/>
            <p:cNvSpPr txBox="1">
              <a:spLocks noChangeArrowheads="1"/>
            </p:cNvSpPr>
            <p:nvPr/>
          </p:nvSpPr>
          <p:spPr bwMode="auto">
            <a:xfrm>
              <a:off x="2735" y="2248"/>
              <a:ext cx="858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lvl="1"/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27" name="Text Box 13"/>
            <p:cNvSpPr txBox="1">
              <a:spLocks noChangeArrowheads="1"/>
            </p:cNvSpPr>
            <p:nvPr/>
          </p:nvSpPr>
          <p:spPr bwMode="auto">
            <a:xfrm rot="19561057">
              <a:off x="2303" y="1098"/>
              <a:ext cx="1005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Vịnh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Bắc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Bộ</a:t>
              </a:r>
              <a:endParaRPr lang="en-US" sz="12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28" name="Text Box 14"/>
            <p:cNvSpPr txBox="1">
              <a:spLocks noChangeArrowheads="1"/>
            </p:cNvSpPr>
            <p:nvPr/>
          </p:nvSpPr>
          <p:spPr bwMode="auto">
            <a:xfrm>
              <a:off x="1424" y="1113"/>
              <a:ext cx="353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Lào</a:t>
              </a:r>
              <a:r>
                <a:rPr lang="en-US" sz="1200" dirty="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300" y="1536"/>
              <a:ext cx="225" cy="3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defTabSz="984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85030" name="Text Box 16"/>
            <p:cNvSpPr txBox="1">
              <a:spLocks noChangeArrowheads="1"/>
            </p:cNvSpPr>
            <p:nvPr/>
          </p:nvSpPr>
          <p:spPr bwMode="auto">
            <a:xfrm rot="2217924">
              <a:off x="1951" y="1492"/>
              <a:ext cx="730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anose="020B7200000000000000" pitchFamily="34" charset="0"/>
                </a:rPr>
                <a:t>S. Gianh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31" name="Text Box 17"/>
            <p:cNvSpPr txBox="1">
              <a:spLocks noChangeArrowheads="1"/>
            </p:cNvSpPr>
            <p:nvPr/>
          </p:nvSpPr>
          <p:spPr bwMode="auto">
            <a:xfrm>
              <a:off x="1675" y="2903"/>
              <a:ext cx="911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.VnTimeH" pitchFamily="34" charset="0"/>
                </a:rPr>
                <a:t>Cam-pu-chia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32" name="Text Box 18"/>
            <p:cNvSpPr txBox="1">
              <a:spLocks noChangeArrowheads="1"/>
            </p:cNvSpPr>
            <p:nvPr/>
          </p:nvSpPr>
          <p:spPr bwMode="auto">
            <a:xfrm>
              <a:off x="1390" y="2032"/>
              <a:ext cx="630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1600" b="1" dirty="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latin typeface=".VnTimeH" pitchFamily="34" charset="0"/>
                </a:rPr>
                <a:t>Lan</a:t>
              </a:r>
              <a:endParaRPr lang="en-US" sz="1600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33" name="Text Box 19"/>
            <p:cNvSpPr txBox="1">
              <a:spLocks noChangeArrowheads="1"/>
            </p:cNvSpPr>
            <p:nvPr/>
          </p:nvSpPr>
          <p:spPr bwMode="auto">
            <a:xfrm>
              <a:off x="1152" y="4132"/>
              <a:ext cx="3265" cy="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 ĐỒ CÁC THÀNH THỊ VIỆT NAM THẾ KỈ XVI- XVII</a:t>
              </a:r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723924" y="2627312"/>
            <a:ext cx="4191000" cy="1754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8488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489200" y="114300"/>
            <a:ext cx="2133600" cy="990600"/>
          </a:xfrm>
          <a:prstGeom prst="wedgeRoundRectCallout">
            <a:avLst>
              <a:gd name="adj1" fmla="val 131614"/>
              <a:gd name="adj2" fmla="val 317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2489200" y="1257300"/>
            <a:ext cx="2209800" cy="990600"/>
          </a:xfrm>
          <a:prstGeom prst="wedgeRoundRectCallout">
            <a:avLst>
              <a:gd name="adj1" fmla="val 133462"/>
              <a:gd name="adj2" fmla="val -7085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2451100" y="2555646"/>
            <a:ext cx="2209800" cy="990600"/>
          </a:xfrm>
          <a:prstGeom prst="wedgeRoundRectCallout">
            <a:avLst>
              <a:gd name="adj1" fmla="val 180643"/>
              <a:gd name="adj2" fmla="val -59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53650" cy="5715000"/>
          </a:xfrm>
          <a:prstGeom prst="rect">
            <a:avLst/>
          </a:prstGeom>
        </p:spPr>
      </p:pic>
      <p:sp>
        <p:nvSpPr>
          <p:cNvPr id="839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397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397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397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pic>
        <p:nvPicPr>
          <p:cNvPr id="83983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42527" y="228600"/>
            <a:ext cx="6096000" cy="10360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thị ở thế kỉ XVI -XVII</a:t>
            </a:r>
          </a:p>
        </p:txBody>
      </p:sp>
      <p:sp>
        <p:nvSpPr>
          <p:cNvPr id="5" name="Oval 4"/>
          <p:cNvSpPr/>
          <p:nvPr/>
        </p:nvSpPr>
        <p:spPr>
          <a:xfrm>
            <a:off x="736600" y="1847850"/>
            <a:ext cx="2590800" cy="16002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84600" y="1924050"/>
            <a:ext cx="2590800" cy="1600200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80200" y="1924050"/>
            <a:ext cx="2743200" cy="1600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0" name="TextBox 7"/>
          <p:cNvSpPr txBox="1">
            <a:spLocks noChangeArrowheads="1"/>
          </p:cNvSpPr>
          <p:nvPr/>
        </p:nvSpPr>
        <p:spPr bwMode="auto">
          <a:xfrm>
            <a:off x="812800" y="2095501"/>
            <a:ext cx="236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(Hà Nội)</a:t>
            </a:r>
          </a:p>
        </p:txBody>
      </p:sp>
      <p:sp>
        <p:nvSpPr>
          <p:cNvPr id="83991" name="TextBox 8"/>
          <p:cNvSpPr txBox="1">
            <a:spLocks noChangeArrowheads="1"/>
          </p:cNvSpPr>
          <p:nvPr/>
        </p:nvSpPr>
        <p:spPr bwMode="auto">
          <a:xfrm>
            <a:off x="3898900" y="2095501"/>
            <a:ext cx="236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(Hưng Yên)</a:t>
            </a:r>
          </a:p>
        </p:txBody>
      </p:sp>
      <p:sp>
        <p:nvSpPr>
          <p:cNvPr id="83992" name="TextBox 9"/>
          <p:cNvSpPr txBox="1">
            <a:spLocks noChangeArrowheads="1"/>
          </p:cNvSpPr>
          <p:nvPr/>
        </p:nvSpPr>
        <p:spPr bwMode="auto">
          <a:xfrm>
            <a:off x="6756400" y="2019301"/>
            <a:ext cx="26670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(Quảng Nam)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5800" y="4210050"/>
            <a:ext cx="3048000" cy="838200"/>
          </a:xfrm>
          <a:prstGeom prst="rect">
            <a:avLst/>
          </a:prstGeom>
          <a:solidFill>
            <a:srgbClr val="D24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 Ngoài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2875" y="4210050"/>
            <a:ext cx="3048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 Trong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80000" y="1309688"/>
            <a:ext cx="2819400" cy="538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5080000" y="1309688"/>
            <a:ext cx="0" cy="614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84400" y="1298576"/>
            <a:ext cx="2895600" cy="47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23238" y="3524251"/>
            <a:ext cx="0" cy="61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H="1">
            <a:off x="3632200" y="3524251"/>
            <a:ext cx="1447800" cy="61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55800" y="3448051"/>
            <a:ext cx="1524000" cy="690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3"/>
    </mc:Choice>
    <mc:Fallback xmlns="">
      <p:transition spd="slow" advTm="81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798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98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0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98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79887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9891" name="TextBox 3"/>
          <p:cNvSpPr txBox="1">
            <a:spLocks noChangeArrowheads="1"/>
          </p:cNvSpPr>
          <p:nvPr/>
        </p:nvSpPr>
        <p:spPr bwMode="auto">
          <a:xfrm>
            <a:off x="1803400" y="5368131"/>
            <a:ext cx="6324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ở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5"/>
    </mc:Choice>
    <mc:Fallback xmlns="">
      <p:transition spd="slow" advTm="168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</p:spPr>
      </p:pic>
      <p:sp>
        <p:nvSpPr>
          <p:cNvPr id="5" name="Rectangle 4"/>
          <p:cNvSpPr/>
          <p:nvPr/>
        </p:nvSpPr>
        <p:spPr>
          <a:xfrm>
            <a:off x="1270000" y="0"/>
            <a:ext cx="8217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Thăng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Long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xưa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"/>
    </mc:Choice>
    <mc:Fallback xmlns="">
      <p:transition spd="slow" advTm="452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831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831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5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Picture 178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9831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10160000" cy="52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3" name="TextBox 2"/>
          <p:cNvSpPr txBox="1">
            <a:spLocks noChangeArrowheads="1"/>
          </p:cNvSpPr>
          <p:nvPr/>
        </p:nvSpPr>
        <p:spPr bwMode="auto">
          <a:xfrm>
            <a:off x="2260600" y="5275019"/>
            <a:ext cx="5257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 ở thế kỉ XVI- XVII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"/>
    </mc:Choice>
    <mc:Fallback xmlns="">
      <p:transition spd="slow" advTm="6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4914900"/>
          </a:xfrm>
        </p:spPr>
      </p:pic>
      <p:sp>
        <p:nvSpPr>
          <p:cNvPr id="5" name="Rectangle 4"/>
          <p:cNvSpPr/>
          <p:nvPr/>
        </p:nvSpPr>
        <p:spPr>
          <a:xfrm>
            <a:off x="3403600" y="491490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Phố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Hiến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"/>
    </mc:Choice>
    <mc:Fallback xmlns="">
      <p:transition spd="slow" advTm="65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014296"/>
          </a:xfrm>
        </p:spPr>
      </p:pic>
      <p:sp>
        <p:nvSpPr>
          <p:cNvPr id="5" name="TextBox 4"/>
          <p:cNvSpPr txBox="1"/>
          <p:nvPr/>
        </p:nvSpPr>
        <p:spPr>
          <a:xfrm>
            <a:off x="2336800" y="5014296"/>
            <a:ext cx="580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Chùa</a:t>
            </a:r>
            <a:r>
              <a:rPr lang="en-US" sz="4800" b="1" dirty="0"/>
              <a:t> </a:t>
            </a:r>
            <a:r>
              <a:rPr lang="en-US" sz="4800" b="1" dirty="0" err="1"/>
              <a:t>Cầu</a:t>
            </a:r>
            <a:r>
              <a:rPr lang="en-US" sz="4800" b="1" dirty="0"/>
              <a:t> ở </a:t>
            </a:r>
            <a:r>
              <a:rPr lang="en-US" sz="4800" b="1" dirty="0" err="1"/>
              <a:t>Hội</a:t>
            </a:r>
            <a:r>
              <a:rPr lang="en-US" sz="4800" b="1" dirty="0"/>
              <a:t> 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"/>
    </mc:Choice>
    <mc:Fallback xmlns="">
      <p:transition spd="slow" advTm="359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56816" cy="5718544"/>
          </a:xfrm>
          <a:prstGeom prst="rect">
            <a:avLst/>
          </a:prstGeom>
        </p:spPr>
      </p:pic>
      <p:sp>
        <p:nvSpPr>
          <p:cNvPr id="829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295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295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295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3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Picture 184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295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82960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7684" y="127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65200" y="316050"/>
            <a:ext cx="8077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SGK </a:t>
            </a:r>
          </a:p>
          <a:p>
            <a:pPr algn="ctr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701675" y="1638300"/>
          <a:ext cx="8493125" cy="39624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Thăng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Dân cư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Quy mô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thành thị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buôn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346200" y="1638300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719138" y="1650706"/>
            <a:ext cx="198596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9138" y="2144917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8"/>
    </mc:Choice>
    <mc:Fallback xmlns="">
      <p:transition spd="slow" advTm="1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0906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sz="4800" dirty="0">
              <a:latin typeface="Calibri" panose="020F0502020204030204" pitchFamily="34" charset="0"/>
            </a:endParaRPr>
          </a:p>
        </p:txBody>
      </p:sp>
      <p:graphicFrame>
        <p:nvGraphicFramePr>
          <p:cNvPr id="80902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6" name="Equation" r:id="rId3" imgW="114300" imgH="215900" progId="Equation.DSMT4">
                  <p:embed/>
                </p:oleObj>
              </mc:Choice>
              <mc:Fallback>
                <p:oleObj name="Equation" r:id="rId3" imgW="114300" imgH="215900" progId="Equation.DSMT4">
                  <p:embed/>
                  <p:pic>
                    <p:nvPicPr>
                      <p:cNvPr id="0" name="Picture 187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0910" name="Text Box 10"/>
          <p:cNvSpPr txBox="1">
            <a:spLocks noChangeArrowheads="1"/>
          </p:cNvSpPr>
          <p:nvPr/>
        </p:nvSpPr>
        <p:spPr bwMode="auto">
          <a:xfrm>
            <a:off x="2717800" y="-570360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836036" y="67667"/>
          <a:ext cx="8815964" cy="5562329"/>
        </p:xfrm>
        <a:graphic>
          <a:graphicData uri="http://schemas.openxmlformats.org/drawingml/2006/table">
            <a:tbl>
              <a:tblPr/>
              <a:tblGrid>
                <a:gridCol w="180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nhà buôn Nhật Bản cùng một số cư dân địa phương lập nên thành thị này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Quy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buôn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buôn bán tấp nập.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941" name="Line 29"/>
          <p:cNvSpPr>
            <a:spLocks noChangeShapeType="1"/>
          </p:cNvSpPr>
          <p:nvPr/>
        </p:nvSpPr>
        <p:spPr bwMode="auto">
          <a:xfrm>
            <a:off x="863879" y="110739"/>
            <a:ext cx="1701521" cy="851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80942" name="Text Box 30"/>
          <p:cNvSpPr txBox="1">
            <a:spLocks noChangeArrowheads="1"/>
          </p:cNvSpPr>
          <p:nvPr/>
        </p:nvSpPr>
        <p:spPr bwMode="auto">
          <a:xfrm>
            <a:off x="792773" y="548141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43" name="Text Box 31"/>
          <p:cNvSpPr txBox="1">
            <a:spLocks noChangeArrowheads="1"/>
          </p:cNvSpPr>
          <p:nvPr/>
        </p:nvSpPr>
        <p:spPr bwMode="auto">
          <a:xfrm>
            <a:off x="1321079" y="-9769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50671" y="1208682"/>
            <a:ext cx="22098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34233" y="2645946"/>
            <a:ext cx="255524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26860" y="4242832"/>
            <a:ext cx="1667940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03800" y="2892426"/>
            <a:ext cx="2438400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169" y="4188729"/>
            <a:ext cx="2657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04"/>
    </mc:Choice>
    <mc:Fallback xmlns="">
      <p:transition spd="slow" advTm="6180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160000" cy="5724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1" y="1904375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32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5"/>
    </mc:Choice>
    <mc:Fallback xmlns="">
      <p:transition spd="slow" advTm="146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" y="0"/>
            <a:ext cx="1016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000" y="800100"/>
            <a:ext cx="67818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2466" y="1409701"/>
            <a:ext cx="47788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6"/>
    </mc:Choice>
    <mc:Fallback xmlns="">
      <p:transition spd="slow" advTm="1610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180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6179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3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180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736601" y="266700"/>
            <a:ext cx="8505825" cy="1676400"/>
          </a:xfrm>
          <a:prstGeom prst="wedgeRoundRectCallout">
            <a:avLst>
              <a:gd name="adj1" fmla="val -35845"/>
              <a:gd name="adj2" fmla="val 1234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cảnh hoạt động buôn bán sôi động ở các thành thị nói lên điều gì về tình hình kinh tế nước ta thời đó?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204" y="3154362"/>
            <a:ext cx="8712653" cy="2508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6601" y="3000742"/>
            <a:ext cx="8434251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hoạt động buôn bán nói lên tình hình kinh tế nước ta thời đó rất phát 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là nông nghiệp, tiểu thủ công nghiệp và thương nghiệp, tạo ra nhiều sản phẩm để trao đổi, mua bán.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2"/>
    </mc:Choice>
    <mc:Fallback xmlns="">
      <p:transition spd="slow" advTm="29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548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054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054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054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2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5485" name="Rectangle 2"/>
          <p:cNvSpPr>
            <a:spLocks noChangeArrowheads="1"/>
          </p:cNvSpPr>
          <p:nvPr/>
        </p:nvSpPr>
        <p:spPr bwMode="auto">
          <a:xfrm>
            <a:off x="508000" y="0"/>
            <a:ext cx="9144000" cy="5715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/>
            <a:endParaRPr lang="en-US" sz="44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054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05487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8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0" name="Picture 5" descr="hang-quat-pho-nghe-xua-cua-dat-thang-long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75264" y="-33338"/>
            <a:ext cx="4384675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1" name="Picture 2" descr="C:\Users\Dell\Downloads\Ha-Noi-Xu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8001" y="-38100"/>
            <a:ext cx="47672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2" name="Picture 4" descr="C:\Users\Dell\Downloads\cho-hoi-an4-3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70400" y="3048000"/>
            <a:ext cx="5181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3" name="Picture 5" descr="C:\Users\Dell\Downloads\ha-noi-xua-giaoduc.net.vn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8000" y="2987676"/>
            <a:ext cx="3962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6800" y="-6123"/>
            <a:ext cx="57912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6"/>
    </mc:Choice>
    <mc:Fallback xmlns="">
      <p:transition spd="slow" advTm="2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0445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0445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1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0446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04463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879600" y="4191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68" name="TextBox 5"/>
          <p:cNvSpPr txBox="1">
            <a:spLocks noChangeArrowheads="1"/>
          </p:cNvSpPr>
          <p:nvPr/>
        </p:nvSpPr>
        <p:spPr bwMode="auto">
          <a:xfrm>
            <a:off x="2032000" y="884238"/>
            <a:ext cx="6248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08400" y="2705100"/>
            <a:ext cx="5791200" cy="269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3"/>
    </mc:Choice>
    <mc:Fallback xmlns="">
      <p:transition spd="slow" advTm="19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668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566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566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566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2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6685" name="Rectangle 2"/>
          <p:cNvSpPr>
            <a:spLocks noChangeArrowheads="1"/>
          </p:cNvSpPr>
          <p:nvPr/>
        </p:nvSpPr>
        <p:spPr bwMode="auto">
          <a:xfrm>
            <a:off x="508000" y="0"/>
            <a:ext cx="9144000" cy="5715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/>
            <a:endParaRPr lang="en-US" sz="44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566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56687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8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5" descr="thumb_flex-1303859860447283_fi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0000" y="0"/>
            <a:ext cx="4572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2" descr="C:\Users\Dell\Downloads\phoc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8000" y="0"/>
            <a:ext cx="4572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2" name="Picture 3" descr="C:\Users\Dell\Downloads\pho_co_hon_xua_ha_thanh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8000" y="2933700"/>
            <a:ext cx="457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3" name="Picture 4" descr="C:\Users\Dell\Downloads\duong-tran-phu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87938" y="2933700"/>
            <a:ext cx="457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2000" y="-1"/>
            <a:ext cx="64008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Cảnh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nhà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cửa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đường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phố</a:t>
            </a:r>
            <a:r>
              <a:rPr lang="en-US" sz="2400" dirty="0">
                <a:solidFill>
                  <a:srgbClr val="FFFF00"/>
                </a:solidFill>
              </a:rPr>
              <a:t>  ở </a:t>
            </a:r>
            <a:r>
              <a:rPr lang="en-US" sz="2400" dirty="0" err="1">
                <a:solidFill>
                  <a:srgbClr val="FFFF00"/>
                </a:solidFill>
              </a:rPr>
              <a:t>thế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ki</a:t>
            </a:r>
            <a:r>
              <a:rPr lang="en-US" sz="2400" dirty="0">
                <a:solidFill>
                  <a:srgbClr val="FFFF00"/>
                </a:solidFill>
              </a:rPr>
              <a:t> XVI-XVII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8"/>
    </mc:Choice>
    <mc:Fallback xmlns="">
      <p:transition spd="slow" advTm="1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487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6487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6487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5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487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64879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879600" y="127000"/>
            <a:ext cx="6858000" cy="21209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84" name="TextBox 5"/>
          <p:cNvSpPr txBox="1">
            <a:spLocks noChangeArrowheads="1"/>
          </p:cNvSpPr>
          <p:nvPr/>
        </p:nvSpPr>
        <p:spPr bwMode="auto">
          <a:xfrm>
            <a:off x="2032000" y="884238"/>
            <a:ext cx="6248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13200" y="2857500"/>
            <a:ext cx="5638800" cy="2667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XVII: 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4"/>
    </mc:Choice>
    <mc:Fallback xmlns="">
      <p:transition spd="slow" advTm="1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sz="4800" dirty="0">
              <a:latin typeface="Calibri" panose="020F0502020204030204" pitchFamily="34" charset="0"/>
            </a:endParaRPr>
          </a:p>
        </p:txBody>
      </p:sp>
      <p:graphicFrame>
        <p:nvGraphicFramePr>
          <p:cNvPr id="16077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8" name="Equation" r:id="rId3" imgW="114300" imgH="215900" progId="Equation.DSMT4">
                  <p:embed/>
                </p:oleObj>
              </mc:Choice>
              <mc:Fallback>
                <p:oleObj name="Equation" r:id="rId3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0787" name="TextBox 3"/>
          <p:cNvSpPr txBox="1">
            <a:spLocks noChangeArrowheads="1"/>
          </p:cNvSpPr>
          <p:nvPr/>
        </p:nvSpPr>
        <p:spPr bwMode="auto">
          <a:xfrm>
            <a:off x="3098800" y="214235"/>
            <a:ext cx="4419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911" y="2163565"/>
            <a:ext cx="3505200" cy="1134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Thành thị 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vi-VN" sz="3600" dirty="0">
                <a:solidFill>
                  <a:srgbClr val="002060"/>
                </a:solidFill>
              </a:rPr>
              <a:t>nước ta lúc đó </a:t>
            </a:r>
            <a:endParaRPr lang="en-US" sz="3600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4012111" y="1773833"/>
            <a:ext cx="1104900" cy="956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13200" y="2730700"/>
            <a:ext cx="11049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0275" y="2759432"/>
            <a:ext cx="1104900" cy="94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48580" y="1104901"/>
            <a:ext cx="3848100" cy="846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trung đông 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17011" y="2003426"/>
            <a:ext cx="4287884" cy="11342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mô hoạt động và buôn bán rộng lớn, sầm uất.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29530" y="3233500"/>
            <a:ext cx="4503420" cy="23664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Sự phát triển của thành thị phản ánh sự phát triển mạnh của nông nghiệp, tiểu thủ công nghiệp.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8"/>
    </mc:Choice>
    <mc:Fallback xmlns="">
      <p:transition spd="slow" advTm="2051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1016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7101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7101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7101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1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Picture 186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102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71023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4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193800" y="4762500"/>
            <a:ext cx="304800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039223" y="660400"/>
            <a:ext cx="3657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117601" y="1373188"/>
            <a:ext cx="7896225" cy="3046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XVI-XVII,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8"/>
    </mc:Choice>
    <mc:Fallback xmlns="">
      <p:transition spd="slow" advTm="30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10"/>
          <p:cNvGrpSpPr/>
          <p:nvPr/>
        </p:nvGrpSpPr>
        <p:grpSpPr bwMode="auto">
          <a:xfrm>
            <a:off x="5156200" y="3527426"/>
            <a:ext cx="4267200" cy="1768475"/>
            <a:chOff x="2873" y="3198"/>
            <a:chExt cx="2875" cy="1114"/>
          </a:xfrm>
        </p:grpSpPr>
        <p:grpSp>
          <p:nvGrpSpPr>
            <p:cNvPr id="189903" name="Group 11"/>
            <p:cNvGrpSpPr/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90104" name="Group 12"/>
              <p:cNvGrpSpPr/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90161" name="Freeform 13"/>
                <p:cNvSpPr/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2" name="Freeform 14"/>
                <p:cNvSpPr/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3" name="Freeform 15"/>
                <p:cNvSpPr/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4" name="Freeform 16"/>
                <p:cNvSpPr/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5" name="Freeform 17"/>
                <p:cNvSpPr/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6" name="Freeform 18"/>
                <p:cNvSpPr/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7" name="Freeform 19"/>
                <p:cNvSpPr/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8" name="Freeform 20"/>
                <p:cNvSpPr/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9" name="Freeform 21"/>
                <p:cNvSpPr/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0" name="Freeform 22"/>
                <p:cNvSpPr/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1" name="Freeform 23"/>
                <p:cNvSpPr/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2" name="Freeform 24"/>
                <p:cNvSpPr/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3" name="Freeform 25"/>
                <p:cNvSpPr/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4" name="Freeform 26"/>
                <p:cNvSpPr/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5" name="Freeform 27"/>
                <p:cNvSpPr/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6" name="Freeform 28"/>
                <p:cNvSpPr/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7" name="Freeform 29"/>
                <p:cNvSpPr/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8" name="Freeform 30"/>
                <p:cNvSpPr/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9" name="Freeform 31"/>
                <p:cNvSpPr/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0" name="Freeform 32"/>
                <p:cNvSpPr/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1" name="Freeform 33"/>
                <p:cNvSpPr/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2" name="Freeform 34"/>
                <p:cNvSpPr/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3" name="Freeform 35"/>
                <p:cNvSpPr/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4" name="Freeform 36"/>
                <p:cNvSpPr/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5" name="Freeform 37"/>
                <p:cNvSpPr/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6" name="Freeform 38"/>
                <p:cNvSpPr/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7" name="Freeform 39"/>
                <p:cNvSpPr/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8" name="Freeform 40"/>
                <p:cNvSpPr/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9" name="Freeform 41"/>
                <p:cNvSpPr/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0" name="Freeform 42"/>
                <p:cNvSpPr/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1" name="Freeform 43"/>
                <p:cNvSpPr/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2" name="Oval 44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193" name="Oval 45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194" name="Freeform 46"/>
                <p:cNvSpPr/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5" name="Freeform 47"/>
                <p:cNvSpPr/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6" name="Freeform 48"/>
                <p:cNvSpPr/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7" name="Freeform 49"/>
                <p:cNvSpPr/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8" name="Freeform 50"/>
                <p:cNvSpPr/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9" name="Freeform 51"/>
                <p:cNvSpPr/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0" name="Freeform 52"/>
                <p:cNvSpPr/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1" name="Freeform 53"/>
                <p:cNvSpPr/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2" name="Freeform 54"/>
                <p:cNvSpPr/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3" name="Freeform 55"/>
                <p:cNvSpPr/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4" name="Freeform 56"/>
                <p:cNvSpPr/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5" name="Freeform 57"/>
                <p:cNvSpPr/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6" name="Oval 58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07" name="Oval 59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08" name="Freeform 60"/>
                <p:cNvSpPr/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9" name="Freeform 61"/>
                <p:cNvSpPr/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0" name="Freeform 62"/>
                <p:cNvSpPr/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1" name="Freeform 63"/>
                <p:cNvSpPr/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2" name="Freeform 64"/>
                <p:cNvSpPr/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3" name="Freeform 65"/>
                <p:cNvSpPr/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4" name="Freeform 66"/>
                <p:cNvSpPr/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5" name="Freeform 67"/>
                <p:cNvSpPr/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6" name="Oval 68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17" name="Oval 69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18" name="Freeform 70"/>
                <p:cNvSpPr/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9" name="Freeform 71"/>
                <p:cNvSpPr/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0" name="Freeform 72"/>
                <p:cNvSpPr/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1" name="Freeform 73"/>
                <p:cNvSpPr/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2" name="Freeform 74"/>
                <p:cNvSpPr/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3" name="Freeform 75"/>
                <p:cNvSpPr/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4" name="Freeform 76"/>
                <p:cNvSpPr/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5" name="Freeform 77"/>
                <p:cNvSpPr/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6" name="Freeform 78"/>
                <p:cNvSpPr/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7" name="Freeform 79"/>
                <p:cNvSpPr/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8" name="Freeform 80"/>
                <p:cNvSpPr/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9" name="Freeform 81"/>
                <p:cNvSpPr/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0" name="Oval 82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31" name="Oval 83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32" name="Freeform 84"/>
                <p:cNvSpPr/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3" name="Freeform 85"/>
                <p:cNvSpPr/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4" name="Freeform 86"/>
                <p:cNvSpPr/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5" name="Freeform 87"/>
                <p:cNvSpPr/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6" name="Freeform 88"/>
                <p:cNvSpPr/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7" name="Freeform 89"/>
                <p:cNvSpPr/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8" name="Freeform 90"/>
                <p:cNvSpPr/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9" name="Freeform 91"/>
                <p:cNvSpPr/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0" name="Oval 92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1" name="Oval 93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2" name="Oval 94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3" name="Oval 95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4" name="Freeform 96"/>
                <p:cNvSpPr/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5" name="Freeform 97"/>
                <p:cNvSpPr/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6" name="Freeform 98"/>
                <p:cNvSpPr/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7" name="Freeform 99"/>
                <p:cNvSpPr/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8" name="Freeform 100"/>
                <p:cNvSpPr/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9" name="Freeform 101"/>
                <p:cNvSpPr/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0" name="Oval 102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1" name="Oval 103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2" name="Freeform 104"/>
                <p:cNvSpPr/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3" name="Freeform 105"/>
                <p:cNvSpPr/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4" name="Freeform 106"/>
                <p:cNvSpPr/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5" name="Freeform 107"/>
                <p:cNvSpPr/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6" name="Freeform 108"/>
                <p:cNvSpPr/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7" name="Freeform 109"/>
                <p:cNvSpPr/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8" name="Oval 110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9" name="Oval 111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0" name="Oval 112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1" name="Oval 113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2" name="Oval 114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3" name="Oval 115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4" name="Oval 116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5" name="Oval 117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6" name="Oval 118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7" name="Oval 119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8" name="Oval 120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9" name="Oval 121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0" name="Oval 122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1" name="Oval 123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2" name="Oval 124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3" name="Oval 125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4" name="Oval 126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5" name="Oval 127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6" name="Oval 128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7" name="Oval 129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8" name="Oval 130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9" name="Oval 131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80" name="Freeform 132"/>
                <p:cNvSpPr/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1" name="Freeform 133"/>
                <p:cNvSpPr/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2" name="Freeform 134"/>
                <p:cNvSpPr/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3" name="Freeform 135"/>
                <p:cNvSpPr/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4" name="Freeform 136"/>
                <p:cNvSpPr/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5" name="Freeform 137"/>
                <p:cNvSpPr/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6" name="Freeform 138"/>
                <p:cNvSpPr/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7" name="Freeform 139"/>
                <p:cNvSpPr/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8" name="Freeform 140"/>
                <p:cNvSpPr/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9" name="Freeform 141"/>
                <p:cNvSpPr/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0" name="Freeform 142"/>
                <p:cNvSpPr/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1" name="Freeform 143"/>
                <p:cNvSpPr/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2" name="Freeform 144"/>
                <p:cNvSpPr/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3" name="Freeform 145"/>
                <p:cNvSpPr/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4" name="Freeform 146"/>
                <p:cNvSpPr/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5" name="Freeform 147"/>
                <p:cNvSpPr/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6" name="Freeform 148"/>
                <p:cNvSpPr/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7" name="Freeform 149"/>
                <p:cNvSpPr/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8" name="Freeform 150"/>
                <p:cNvSpPr/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9" name="Freeform 151"/>
                <p:cNvSpPr/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0" name="Freeform 152"/>
                <p:cNvSpPr/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1" name="Freeform 153"/>
                <p:cNvSpPr/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2" name="Freeform 154"/>
                <p:cNvSpPr/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3" name="Freeform 155"/>
                <p:cNvSpPr/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4" name="Freeform 156"/>
                <p:cNvSpPr/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5" name="Freeform 157"/>
                <p:cNvSpPr/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6" name="Freeform 158"/>
                <p:cNvSpPr/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7" name="Freeform 159"/>
                <p:cNvSpPr/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8" name="Freeform 160"/>
                <p:cNvSpPr/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9" name="Freeform 161"/>
                <p:cNvSpPr/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0" name="Freeform 162"/>
                <p:cNvSpPr/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1" name="Freeform 163"/>
                <p:cNvSpPr/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2" name="Freeform 164"/>
                <p:cNvSpPr/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3" name="Freeform 165"/>
                <p:cNvSpPr/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4" name="Freeform 166"/>
                <p:cNvSpPr/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5" name="Freeform 167"/>
                <p:cNvSpPr/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6" name="Freeform 168"/>
                <p:cNvSpPr/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7" name="Freeform 169"/>
                <p:cNvSpPr/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8" name="Freeform 170"/>
                <p:cNvSpPr/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9" name="Freeform 171"/>
                <p:cNvSpPr/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0" name="Freeform 172"/>
                <p:cNvSpPr/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1" name="Freeform 173"/>
                <p:cNvSpPr/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2" name="Freeform 174"/>
                <p:cNvSpPr/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3" name="Oval 175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24" name="Oval 176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25" name="Freeform 177"/>
                <p:cNvSpPr/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6" name="Freeform 178"/>
                <p:cNvSpPr/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7" name="Freeform 179"/>
                <p:cNvSpPr/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8" name="Freeform 180"/>
                <p:cNvSpPr/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9" name="Freeform 181"/>
                <p:cNvSpPr/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0" name="Freeform 182"/>
                <p:cNvSpPr/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1" name="Freeform 183"/>
                <p:cNvSpPr/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2" name="Freeform 184"/>
                <p:cNvSpPr/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3" name="Freeform 185"/>
                <p:cNvSpPr/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4" name="Freeform 186"/>
                <p:cNvSpPr/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5" name="Freeform 187"/>
                <p:cNvSpPr/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6" name="Freeform 188"/>
                <p:cNvSpPr/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7" name="Oval 189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38" name="Oval 190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39" name="Freeform 191"/>
                <p:cNvSpPr/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0" name="Freeform 192"/>
                <p:cNvSpPr/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1" name="Freeform 193"/>
                <p:cNvSpPr/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2" name="Freeform 194"/>
                <p:cNvSpPr/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3" name="Freeform 195"/>
                <p:cNvSpPr/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4" name="Freeform 196"/>
                <p:cNvSpPr/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5" name="Freeform 197"/>
                <p:cNvSpPr/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6" name="Freeform 198"/>
                <p:cNvSpPr/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7" name="Oval 199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48" name="Oval 200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49" name="Freeform 201"/>
                <p:cNvSpPr/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0" name="Freeform 202"/>
                <p:cNvSpPr/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1" name="Freeform 203"/>
                <p:cNvSpPr/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2" name="Freeform 204"/>
                <p:cNvSpPr/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3" name="Freeform 205"/>
                <p:cNvSpPr/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4" name="Freeform 206"/>
                <p:cNvSpPr/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5" name="Freeform 207"/>
                <p:cNvSpPr/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6" name="Freeform 208"/>
                <p:cNvSpPr/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7" name="Freeform 209"/>
                <p:cNvSpPr/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8" name="Freeform 210"/>
                <p:cNvSpPr/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9" name="Freeform 211"/>
                <p:cNvSpPr/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60" name="Freeform 212"/>
                <p:cNvSpPr/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0105" name="Oval 213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6" name="Oval 214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7" name="Freeform 215"/>
              <p:cNvSpPr/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8" name="Freeform 216"/>
              <p:cNvSpPr/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9" name="Freeform 217"/>
              <p:cNvSpPr/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0" name="Freeform 218"/>
              <p:cNvSpPr/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1" name="Freeform 219"/>
              <p:cNvSpPr/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2" name="Freeform 220"/>
              <p:cNvSpPr/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3" name="Freeform 221"/>
              <p:cNvSpPr/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4" name="Freeform 222"/>
              <p:cNvSpPr/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5" name="Oval 223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6" name="Oval 224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7" name="Oval 225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8" name="Oval 226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9" name="Freeform 227"/>
              <p:cNvSpPr/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0" name="Freeform 228"/>
              <p:cNvSpPr/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1" name="Freeform 229"/>
              <p:cNvSpPr/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2" name="Freeform 230"/>
              <p:cNvSpPr/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3" name="Freeform 231"/>
              <p:cNvSpPr/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4" name="Freeform 232"/>
              <p:cNvSpPr/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5" name="Oval 233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26" name="Oval 234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27" name="Freeform 235"/>
              <p:cNvSpPr/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8" name="Freeform 236"/>
              <p:cNvSpPr/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9" name="Freeform 237"/>
              <p:cNvSpPr/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0" name="Freeform 238"/>
              <p:cNvSpPr/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1" name="Freeform 239"/>
              <p:cNvSpPr/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2" name="Freeform 240"/>
              <p:cNvSpPr/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3" name="Oval 241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4" name="Oval 242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5" name="Oval 243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6" name="Oval 244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7" name="Oval 245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8" name="Oval 246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9" name="Oval 247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0" name="Oval 248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1" name="Oval 249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2" name="Oval 250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3" name="Oval 251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4" name="Oval 252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5" name="Oval 253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6" name="Oval 254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7" name="Oval 255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8" name="Oval 256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9" name="Oval 257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0" name="Oval 258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1" name="Oval 259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2" name="Oval 260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3" name="Oval 261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4" name="Freeform 262"/>
              <p:cNvSpPr/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5" name="Freeform 263"/>
              <p:cNvSpPr/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6" name="Freeform 264"/>
              <p:cNvSpPr/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7" name="Freeform 265"/>
              <p:cNvSpPr/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8" name="Freeform 266"/>
              <p:cNvSpPr/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9" name="Freeform 267"/>
              <p:cNvSpPr/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60" name="Freeform 268"/>
              <p:cNvSpPr/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904" name="Group 269"/>
            <p:cNvGrpSpPr/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89999" name="Freeform 270"/>
              <p:cNvSpPr/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0" name="Freeform 271"/>
              <p:cNvSpPr/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1" name="Freeform 272"/>
              <p:cNvSpPr/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2" name="Freeform 273"/>
              <p:cNvSpPr/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3" name="Freeform 274"/>
              <p:cNvSpPr/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4" name="Freeform 275"/>
              <p:cNvSpPr/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5" name="Freeform 276"/>
              <p:cNvSpPr/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6" name="Freeform 277"/>
              <p:cNvSpPr/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7" name="Freeform 278"/>
              <p:cNvSpPr/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8" name="Freeform 279"/>
              <p:cNvSpPr/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9" name="Freeform 280"/>
              <p:cNvSpPr/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0" name="Freeform 281"/>
              <p:cNvSpPr/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1" name="Freeform 282"/>
              <p:cNvSpPr/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2" name="Freeform 283"/>
              <p:cNvSpPr/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3" name="Freeform 284"/>
              <p:cNvSpPr/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4" name="Freeform 285"/>
              <p:cNvSpPr/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57 w 273"/>
                  <a:gd name="T1" fmla="*/ 88 h 209"/>
                  <a:gd name="T2" fmla="*/ 114 w 273"/>
                  <a:gd name="T3" fmla="*/ 44 h 209"/>
                  <a:gd name="T4" fmla="*/ 56 w 273"/>
                  <a:gd name="T5" fmla="*/ 0 h 209"/>
                  <a:gd name="T6" fmla="*/ 0 w 273"/>
                  <a:gd name="T7" fmla="*/ 34 h 209"/>
                  <a:gd name="T8" fmla="*/ 56 w 273"/>
                  <a:gd name="T9" fmla="*/ 45 h 209"/>
                  <a:gd name="T10" fmla="*/ 57 w 273"/>
                  <a:gd name="T11" fmla="*/ 88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5" name="Freeform 286"/>
              <p:cNvSpPr/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6" name="Freeform 287"/>
              <p:cNvSpPr/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7" name="Freeform 288"/>
              <p:cNvSpPr/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8" name="Freeform 289"/>
              <p:cNvSpPr/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9" name="Freeform 290"/>
              <p:cNvSpPr/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0" name="Freeform 291"/>
              <p:cNvSpPr/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1" name="Freeform 292"/>
              <p:cNvSpPr/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2" name="Freeform 293"/>
              <p:cNvSpPr/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3" name="Freeform 294"/>
              <p:cNvSpPr/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4" name="Freeform 295"/>
              <p:cNvSpPr/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5" name="Freeform 296"/>
              <p:cNvSpPr/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6" name="Freeform 297"/>
              <p:cNvSpPr/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7" name="Freeform 298"/>
              <p:cNvSpPr/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8" name="Freeform 299"/>
              <p:cNvSpPr/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9" name="Freeform 300"/>
              <p:cNvSpPr/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0" name="Freeform 301"/>
              <p:cNvSpPr/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1" name="Oval 302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2" name="Oval 303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3" name="Oval 304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4" name="Freeform 305"/>
              <p:cNvSpPr/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5" name="Freeform 306"/>
              <p:cNvSpPr/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6" name="Freeform 307"/>
              <p:cNvSpPr/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7" name="Freeform 308"/>
              <p:cNvSpPr/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8" name="Freeform 309"/>
              <p:cNvSpPr/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9" name="Freeform 310"/>
              <p:cNvSpPr/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0" name="Freeform 311"/>
              <p:cNvSpPr/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1" name="Freeform 312"/>
              <p:cNvSpPr/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2" name="Freeform 313"/>
              <p:cNvSpPr/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3" name="Freeform 314"/>
              <p:cNvSpPr/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4" name="Freeform 315"/>
              <p:cNvSpPr/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5" name="Freeform 316"/>
              <p:cNvSpPr/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6" name="Freeform 317"/>
              <p:cNvSpPr/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7" name="Freeform 318"/>
              <p:cNvSpPr/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8" name="Freeform 319"/>
              <p:cNvSpPr/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9" name="Freeform 320"/>
              <p:cNvSpPr/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114 w 272"/>
                  <a:gd name="T1" fmla="*/ 34 h 209"/>
                  <a:gd name="T2" fmla="*/ 58 w 272"/>
                  <a:gd name="T3" fmla="*/ 0 h 209"/>
                  <a:gd name="T4" fmla="*/ 0 w 272"/>
                  <a:gd name="T5" fmla="*/ 44 h 209"/>
                  <a:gd name="T6" fmla="*/ 58 w 272"/>
                  <a:gd name="T7" fmla="*/ 88 h 209"/>
                  <a:gd name="T8" fmla="*/ 58 w 272"/>
                  <a:gd name="T9" fmla="*/ 88 h 209"/>
                  <a:gd name="T10" fmla="*/ 58 w 272"/>
                  <a:gd name="T11" fmla="*/ 44 h 209"/>
                  <a:gd name="T12" fmla="*/ 114 w 272"/>
                  <a:gd name="T13" fmla="*/ 3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0" name="Freeform 321"/>
              <p:cNvSpPr/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1" name="Freeform 322"/>
              <p:cNvSpPr/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2" name="Freeform 323"/>
              <p:cNvSpPr/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3" name="Freeform 324"/>
              <p:cNvSpPr/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4" name="Freeform 325"/>
              <p:cNvSpPr/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5" name="Freeform 326"/>
              <p:cNvSpPr/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6" name="Freeform 327"/>
              <p:cNvSpPr/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7" name="Freeform 328"/>
              <p:cNvSpPr/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8" name="Freeform 329"/>
              <p:cNvSpPr/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9" name="Freeform 330"/>
              <p:cNvSpPr/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0" name="Freeform 331"/>
              <p:cNvSpPr/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1" name="Freeform 332"/>
              <p:cNvSpPr/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2" name="Freeform 333"/>
              <p:cNvSpPr/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3" name="Freeform 334"/>
              <p:cNvSpPr/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4" name="Freeform 335"/>
              <p:cNvSpPr/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5" name="Freeform 336"/>
              <p:cNvSpPr/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6" name="Oval 337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7" name="Oval 338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8" name="Oval 339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9" name="Freeform 340"/>
              <p:cNvSpPr/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0" name="Freeform 341"/>
              <p:cNvSpPr/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1" name="Freeform 342"/>
              <p:cNvSpPr/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2" name="Freeform 343"/>
              <p:cNvSpPr/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3" name="Freeform 344"/>
              <p:cNvSpPr/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4" name="Freeform 345"/>
              <p:cNvSpPr/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5" name="Freeform 346"/>
              <p:cNvSpPr/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6" name="Freeform 347"/>
              <p:cNvSpPr/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7" name="Freeform 348"/>
              <p:cNvSpPr/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8" name="Freeform 349"/>
              <p:cNvSpPr/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9" name="Freeform 350"/>
              <p:cNvSpPr/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0" name="Freeform 351"/>
              <p:cNvSpPr/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1" name="Freeform 352"/>
              <p:cNvSpPr/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2" name="Freeform 353"/>
              <p:cNvSpPr/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3" name="Freeform 354"/>
              <p:cNvSpPr/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4" name="Oval 355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85" name="Freeform 356"/>
              <p:cNvSpPr/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6" name="Freeform 357"/>
              <p:cNvSpPr/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7" name="Freeform 358"/>
              <p:cNvSpPr/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8" name="Freeform 359"/>
              <p:cNvSpPr/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9" name="Freeform 360"/>
              <p:cNvSpPr/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0" name="Freeform 361"/>
              <p:cNvSpPr/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1" name="Freeform 362"/>
              <p:cNvSpPr/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2" name="Freeform 363"/>
              <p:cNvSpPr/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3" name="Freeform 364"/>
              <p:cNvSpPr/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4" name="Freeform 365"/>
              <p:cNvSpPr/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5" name="Freeform 366"/>
              <p:cNvSpPr/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6" name="Freeform 367"/>
              <p:cNvSpPr/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7" name="Freeform 368"/>
              <p:cNvSpPr/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8" name="Freeform 369"/>
              <p:cNvSpPr/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9" name="Freeform 370"/>
              <p:cNvSpPr/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0" name="Freeform 371"/>
              <p:cNvSpPr/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1" name="Oval 372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2" name="Oval 373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3" name="Oval 374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89905" name="Group 375"/>
            <p:cNvGrpSpPr/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89906" name="Freeform 376"/>
              <p:cNvSpPr/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7" name="Freeform 377"/>
              <p:cNvSpPr/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8" name="Freeform 378"/>
              <p:cNvSpPr/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9" name="Freeform 379"/>
              <p:cNvSpPr/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0" name="Freeform 380"/>
              <p:cNvSpPr/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1" name="Freeform 381"/>
              <p:cNvSpPr/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2" name="Freeform 382"/>
              <p:cNvSpPr/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3" name="Freeform 383"/>
              <p:cNvSpPr/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4" name="Freeform 384"/>
              <p:cNvSpPr/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5" name="Freeform 385"/>
              <p:cNvSpPr/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6" name="Freeform 386"/>
              <p:cNvSpPr/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7" name="Freeform 387"/>
              <p:cNvSpPr/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8" name="Freeform 388"/>
              <p:cNvSpPr/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9" name="Freeform 389"/>
              <p:cNvSpPr/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0" name="Freeform 390"/>
              <p:cNvSpPr/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1" name="Freeform 391"/>
              <p:cNvSpPr/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2" name="Freeform 392"/>
              <p:cNvSpPr/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3" name="Freeform 393"/>
              <p:cNvSpPr/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4" name="Oval 394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5" name="Oval 395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6" name="Oval 396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7" name="Oval 397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8" name="Oval 398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9" name="Oval 399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0" name="Oval 400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1" name="Oval 401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2" name="Oval 402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3" name="Oval 403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4" name="Oval 404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5" name="Oval 405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6" name="Oval 406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7" name="Oval 407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8" name="Freeform 408"/>
              <p:cNvSpPr/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39" name="Freeform 409"/>
              <p:cNvSpPr/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0" name="Freeform 410"/>
              <p:cNvSpPr/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1" name="Freeform 411"/>
              <p:cNvSpPr/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2" name="Freeform 412"/>
              <p:cNvSpPr/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3" name="Freeform 413"/>
              <p:cNvSpPr/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4" name="Freeform 414"/>
              <p:cNvSpPr/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5" name="Freeform 415"/>
              <p:cNvSpPr/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6" name="Freeform 416"/>
              <p:cNvSpPr/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7" name="Freeform 417"/>
              <p:cNvSpPr/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8" name="Freeform 418"/>
              <p:cNvSpPr/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9" name="Freeform 419"/>
              <p:cNvSpPr/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0" name="Freeform 420"/>
              <p:cNvSpPr/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1" name="Freeform 421"/>
              <p:cNvSpPr/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2" name="Freeform 422"/>
              <p:cNvSpPr/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3" name="Freeform 423"/>
              <p:cNvSpPr/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4" name="Freeform 424"/>
              <p:cNvSpPr/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5" name="Freeform 425"/>
              <p:cNvSpPr/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6" name="Oval 426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7" name="Oval 427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8" name="Oval 428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9" name="Oval 429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0" name="Oval 430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1" name="Oval 431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2" name="Oval 432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3" name="Oval 433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4" name="Oval 434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5" name="Oval 435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6" name="Oval 436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7" name="Oval 437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8" name="Oval 438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9" name="Oval 439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70" name="Freeform 440"/>
              <p:cNvSpPr/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1" name="Freeform 441"/>
              <p:cNvSpPr/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2" name="Freeform 442"/>
              <p:cNvSpPr/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3" name="Freeform 443"/>
              <p:cNvSpPr/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4" name="Freeform 444"/>
              <p:cNvSpPr/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5" name="Freeform 445"/>
              <p:cNvSpPr/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6" name="Freeform 446"/>
              <p:cNvSpPr/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7" name="Freeform 447"/>
              <p:cNvSpPr/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8" name="Freeform 448"/>
              <p:cNvSpPr/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9" name="Freeform 449"/>
              <p:cNvSpPr/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0" name="Freeform 450"/>
              <p:cNvSpPr/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1" name="Freeform 451"/>
              <p:cNvSpPr/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2" name="Freeform 452"/>
              <p:cNvSpPr/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3" name="Freeform 453"/>
              <p:cNvSpPr/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4" name="Freeform 454"/>
              <p:cNvSpPr/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5" name="Oval 455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6" name="Oval 456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7" name="Oval 457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8" name="Oval 458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9" name="Oval 459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0" name="Oval 460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1" name="Oval 461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2" name="Oval 462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3" name="Oval 463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4" name="Oval 464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5" name="Oval 465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6" name="Oval 466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7" name="Oval 467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8" name="Oval 468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grpSp>
        <p:nvGrpSpPr>
          <p:cNvPr id="189443" name="Group 469"/>
          <p:cNvGrpSpPr/>
          <p:nvPr/>
        </p:nvGrpSpPr>
        <p:grpSpPr bwMode="auto">
          <a:xfrm>
            <a:off x="508001" y="3527426"/>
            <a:ext cx="4183063" cy="1768475"/>
            <a:chOff x="2873" y="3198"/>
            <a:chExt cx="2875" cy="1114"/>
          </a:xfrm>
        </p:grpSpPr>
        <p:grpSp>
          <p:nvGrpSpPr>
            <p:cNvPr id="189445" name="Group 470"/>
            <p:cNvGrpSpPr/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89646" name="Group 471"/>
              <p:cNvGrpSpPr/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89703" name="Freeform 472"/>
                <p:cNvSpPr/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4" name="Freeform 473"/>
                <p:cNvSpPr/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5" name="Freeform 474"/>
                <p:cNvSpPr/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6" name="Freeform 475"/>
                <p:cNvSpPr/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7" name="Freeform 476"/>
                <p:cNvSpPr/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8" name="Freeform 477"/>
                <p:cNvSpPr/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9" name="Freeform 478"/>
                <p:cNvSpPr/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0" name="Freeform 479"/>
                <p:cNvSpPr/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1" name="Freeform 480"/>
                <p:cNvSpPr/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2" name="Freeform 481"/>
                <p:cNvSpPr/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3" name="Freeform 482"/>
                <p:cNvSpPr/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4" name="Freeform 483"/>
                <p:cNvSpPr/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5" name="Freeform 484"/>
                <p:cNvSpPr/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6" name="Freeform 485"/>
                <p:cNvSpPr/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7" name="Freeform 486"/>
                <p:cNvSpPr/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8" name="Freeform 487"/>
                <p:cNvSpPr/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9" name="Freeform 488"/>
                <p:cNvSpPr/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0" name="Freeform 489"/>
                <p:cNvSpPr/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1" name="Freeform 490"/>
                <p:cNvSpPr/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2" name="Freeform 491"/>
                <p:cNvSpPr/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3" name="Freeform 492"/>
                <p:cNvSpPr/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4" name="Freeform 493"/>
                <p:cNvSpPr/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5" name="Freeform 494"/>
                <p:cNvSpPr/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6" name="Freeform 495"/>
                <p:cNvSpPr/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7" name="Freeform 496"/>
                <p:cNvSpPr/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8" name="Freeform 497"/>
                <p:cNvSpPr/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9" name="Freeform 498"/>
                <p:cNvSpPr/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0" name="Freeform 499"/>
                <p:cNvSpPr/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1" name="Freeform 500"/>
                <p:cNvSpPr/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2" name="Freeform 501"/>
                <p:cNvSpPr/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3" name="Freeform 502"/>
                <p:cNvSpPr/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4" name="Oval 503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35" name="Oval 504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36" name="Freeform 505"/>
                <p:cNvSpPr/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7" name="Freeform 506"/>
                <p:cNvSpPr/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8" name="Freeform 507"/>
                <p:cNvSpPr/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9" name="Freeform 508"/>
                <p:cNvSpPr/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0" name="Freeform 509"/>
                <p:cNvSpPr/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1" name="Freeform 510"/>
                <p:cNvSpPr/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2" name="Freeform 511"/>
                <p:cNvSpPr/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3" name="Freeform 512"/>
                <p:cNvSpPr/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4" name="Freeform 513"/>
                <p:cNvSpPr/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5" name="Freeform 514"/>
                <p:cNvSpPr/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6" name="Freeform 515"/>
                <p:cNvSpPr/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7" name="Freeform 516"/>
                <p:cNvSpPr/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8" name="Oval 517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49" name="Oval 518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50" name="Freeform 519"/>
                <p:cNvSpPr/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1" name="Freeform 520"/>
                <p:cNvSpPr/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2" name="Freeform 521"/>
                <p:cNvSpPr/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3" name="Freeform 522"/>
                <p:cNvSpPr/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4" name="Freeform 523"/>
                <p:cNvSpPr/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5" name="Freeform 524"/>
                <p:cNvSpPr/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6" name="Freeform 525"/>
                <p:cNvSpPr/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7" name="Freeform 526"/>
                <p:cNvSpPr/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8" name="Oval 527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59" name="Oval 528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60" name="Freeform 529"/>
                <p:cNvSpPr/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1" name="Freeform 530"/>
                <p:cNvSpPr/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2" name="Freeform 531"/>
                <p:cNvSpPr/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3" name="Freeform 532"/>
                <p:cNvSpPr/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4" name="Freeform 533"/>
                <p:cNvSpPr/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5" name="Freeform 534"/>
                <p:cNvSpPr/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6" name="Freeform 535"/>
                <p:cNvSpPr/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7" name="Freeform 536"/>
                <p:cNvSpPr/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8" name="Freeform 537"/>
                <p:cNvSpPr/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9" name="Freeform 538"/>
                <p:cNvSpPr/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0" name="Freeform 539"/>
                <p:cNvSpPr/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1" name="Freeform 540"/>
                <p:cNvSpPr/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2" name="Oval 541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73" name="Oval 542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74" name="Freeform 543"/>
                <p:cNvSpPr/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5" name="Freeform 544"/>
                <p:cNvSpPr/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6" name="Freeform 545"/>
                <p:cNvSpPr/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7" name="Freeform 546"/>
                <p:cNvSpPr/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8" name="Freeform 547"/>
                <p:cNvSpPr/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9" name="Freeform 548"/>
                <p:cNvSpPr/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0" name="Freeform 549"/>
                <p:cNvSpPr/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1" name="Freeform 550"/>
                <p:cNvSpPr/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2" name="Oval 551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3" name="Oval 552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4" name="Oval 553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5" name="Oval 554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6" name="Freeform 555"/>
                <p:cNvSpPr/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7" name="Freeform 556"/>
                <p:cNvSpPr/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8" name="Freeform 557"/>
                <p:cNvSpPr/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9" name="Freeform 558"/>
                <p:cNvSpPr/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0" name="Freeform 559"/>
                <p:cNvSpPr/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1" name="Freeform 560"/>
                <p:cNvSpPr/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2" name="Oval 561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93" name="Oval 562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94" name="Freeform 563"/>
                <p:cNvSpPr/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5" name="Freeform 564"/>
                <p:cNvSpPr/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6" name="Freeform 565"/>
                <p:cNvSpPr/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7" name="Freeform 566"/>
                <p:cNvSpPr/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8" name="Freeform 567"/>
                <p:cNvSpPr/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9" name="Freeform 568"/>
                <p:cNvSpPr/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00" name="Oval 569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1" name="Oval 570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2" name="Oval 571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3" name="Oval 572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4" name="Oval 573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5" name="Oval 574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6" name="Oval 575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7" name="Oval 576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8" name="Oval 577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9" name="Oval 578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0" name="Oval 579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1" name="Oval 580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2" name="Oval 581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3" name="Oval 582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4" name="Oval 583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5" name="Oval 584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6" name="Oval 585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7" name="Oval 586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8" name="Oval 587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9" name="Oval 588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0" name="Oval 589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1" name="Oval 590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2" name="Freeform 591"/>
                <p:cNvSpPr/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3" name="Freeform 592"/>
                <p:cNvSpPr/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4" name="Freeform 593"/>
                <p:cNvSpPr/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5" name="Freeform 594"/>
                <p:cNvSpPr/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6" name="Freeform 595"/>
                <p:cNvSpPr/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7" name="Freeform 596"/>
                <p:cNvSpPr/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8" name="Freeform 597"/>
                <p:cNvSpPr/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9" name="Freeform 598"/>
                <p:cNvSpPr/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0" name="Freeform 599"/>
                <p:cNvSpPr/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1" name="Freeform 600"/>
                <p:cNvSpPr/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2" name="Freeform 601"/>
                <p:cNvSpPr/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3" name="Freeform 602"/>
                <p:cNvSpPr/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4" name="Freeform 603"/>
                <p:cNvSpPr/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5" name="Freeform 604"/>
                <p:cNvSpPr/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6" name="Freeform 605"/>
                <p:cNvSpPr/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7" name="Freeform 606"/>
                <p:cNvSpPr/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8" name="Freeform 607"/>
                <p:cNvSpPr/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9" name="Freeform 608"/>
                <p:cNvSpPr/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0" name="Freeform 609"/>
                <p:cNvSpPr/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1" name="Freeform 610"/>
                <p:cNvSpPr/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2" name="Freeform 611"/>
                <p:cNvSpPr/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3" name="Freeform 612"/>
                <p:cNvSpPr/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4" name="Freeform 613"/>
                <p:cNvSpPr/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5" name="Freeform 614"/>
                <p:cNvSpPr/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6" name="Freeform 615"/>
                <p:cNvSpPr/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7" name="Freeform 616"/>
                <p:cNvSpPr/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8" name="Freeform 617"/>
                <p:cNvSpPr/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9" name="Freeform 618"/>
                <p:cNvSpPr/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0" name="Freeform 619"/>
                <p:cNvSpPr/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1" name="Freeform 620"/>
                <p:cNvSpPr/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2" name="Freeform 621"/>
                <p:cNvSpPr/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3" name="Freeform 622"/>
                <p:cNvSpPr/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4" name="Freeform 623"/>
                <p:cNvSpPr/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5" name="Freeform 624"/>
                <p:cNvSpPr/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6" name="Freeform 625"/>
                <p:cNvSpPr/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7" name="Freeform 626"/>
                <p:cNvSpPr/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8" name="Freeform 627"/>
                <p:cNvSpPr/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9" name="Freeform 628"/>
                <p:cNvSpPr/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0" name="Freeform 629"/>
                <p:cNvSpPr/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1" name="Freeform 630"/>
                <p:cNvSpPr/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2" name="Freeform 631"/>
                <p:cNvSpPr/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3" name="Freeform 632"/>
                <p:cNvSpPr/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4" name="Freeform 633"/>
                <p:cNvSpPr/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5" name="Oval 634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66" name="Oval 635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67" name="Freeform 636"/>
                <p:cNvSpPr/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8" name="Freeform 637"/>
                <p:cNvSpPr/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9" name="Freeform 638"/>
                <p:cNvSpPr/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0" name="Freeform 639"/>
                <p:cNvSpPr/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1" name="Freeform 640"/>
                <p:cNvSpPr/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2" name="Freeform 641"/>
                <p:cNvSpPr/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3" name="Freeform 642"/>
                <p:cNvSpPr/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4" name="Freeform 643"/>
                <p:cNvSpPr/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5" name="Freeform 644"/>
                <p:cNvSpPr/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6" name="Freeform 645"/>
                <p:cNvSpPr/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7" name="Freeform 646"/>
                <p:cNvSpPr/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8" name="Freeform 647"/>
                <p:cNvSpPr/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9" name="Oval 648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80" name="Oval 649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81" name="Freeform 650"/>
                <p:cNvSpPr/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2" name="Freeform 651"/>
                <p:cNvSpPr/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3" name="Freeform 652"/>
                <p:cNvSpPr/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4" name="Freeform 653"/>
                <p:cNvSpPr/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5" name="Freeform 654"/>
                <p:cNvSpPr/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6" name="Freeform 655"/>
                <p:cNvSpPr/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7" name="Freeform 656"/>
                <p:cNvSpPr/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8" name="Freeform 657"/>
                <p:cNvSpPr/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9" name="Oval 658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90" name="Oval 659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91" name="Freeform 660"/>
                <p:cNvSpPr/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2" name="Freeform 661"/>
                <p:cNvSpPr/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3" name="Freeform 662"/>
                <p:cNvSpPr/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4" name="Freeform 663"/>
                <p:cNvSpPr/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5" name="Freeform 664"/>
                <p:cNvSpPr/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6" name="Freeform 665"/>
                <p:cNvSpPr/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7" name="Freeform 666"/>
                <p:cNvSpPr/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8" name="Freeform 667"/>
                <p:cNvSpPr/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9" name="Freeform 668"/>
                <p:cNvSpPr/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0" name="Freeform 669"/>
                <p:cNvSpPr/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1" name="Freeform 670"/>
                <p:cNvSpPr/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2" name="Freeform 671"/>
                <p:cNvSpPr/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9647" name="Oval 672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8" name="Oval 673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9" name="Freeform 674"/>
              <p:cNvSpPr/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0" name="Freeform 675"/>
              <p:cNvSpPr/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1" name="Freeform 676"/>
              <p:cNvSpPr/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2" name="Freeform 677"/>
              <p:cNvSpPr/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3" name="Freeform 678"/>
              <p:cNvSpPr/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4" name="Freeform 679"/>
              <p:cNvSpPr/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5" name="Freeform 680"/>
              <p:cNvSpPr/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6" name="Freeform 681"/>
              <p:cNvSpPr/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7" name="Oval 682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58" name="Oval 683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59" name="Oval 684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0" name="Oval 685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1" name="Freeform 686"/>
              <p:cNvSpPr/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2" name="Freeform 687"/>
              <p:cNvSpPr/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3" name="Freeform 688"/>
              <p:cNvSpPr/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4" name="Freeform 689"/>
              <p:cNvSpPr/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5" name="Freeform 690"/>
              <p:cNvSpPr/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6" name="Freeform 691"/>
              <p:cNvSpPr/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7" name="Oval 692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8" name="Oval 693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9" name="Freeform 694"/>
              <p:cNvSpPr/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0" name="Freeform 695"/>
              <p:cNvSpPr/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1" name="Freeform 696"/>
              <p:cNvSpPr/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2" name="Freeform 697"/>
              <p:cNvSpPr/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3" name="Freeform 698"/>
              <p:cNvSpPr/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4" name="Freeform 699"/>
              <p:cNvSpPr/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5" name="Oval 700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6" name="Oval 701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7" name="Oval 702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8" name="Oval 703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9" name="Oval 704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0" name="Oval 705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1" name="Oval 706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2" name="Oval 707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3" name="Oval 708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4" name="Oval 709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5" name="Oval 710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6" name="Oval 711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7" name="Oval 712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8" name="Oval 713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9" name="Oval 714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0" name="Oval 715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1" name="Oval 716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2" name="Oval 717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3" name="Oval 718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4" name="Oval 719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5" name="Oval 720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6" name="Freeform 721"/>
              <p:cNvSpPr/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7" name="Freeform 722"/>
              <p:cNvSpPr/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8" name="Freeform 723"/>
              <p:cNvSpPr/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9" name="Freeform 724"/>
              <p:cNvSpPr/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0" name="Freeform 725"/>
              <p:cNvSpPr/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1" name="Freeform 726"/>
              <p:cNvSpPr/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2" name="Freeform 727"/>
              <p:cNvSpPr/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46" name="Group 728"/>
            <p:cNvGrpSpPr/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89541" name="Freeform 729"/>
              <p:cNvSpPr/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2" name="Freeform 730"/>
              <p:cNvSpPr/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3" name="Freeform 731"/>
              <p:cNvSpPr/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4" name="Freeform 732"/>
              <p:cNvSpPr/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5" name="Freeform 733"/>
              <p:cNvSpPr/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6" name="Freeform 734"/>
              <p:cNvSpPr/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7" name="Freeform 735"/>
              <p:cNvSpPr/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8" name="Freeform 736"/>
              <p:cNvSpPr/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9" name="Freeform 737"/>
              <p:cNvSpPr/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0" name="Freeform 738"/>
              <p:cNvSpPr/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1" name="Freeform 739"/>
              <p:cNvSpPr/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2" name="Freeform 740"/>
              <p:cNvSpPr/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3" name="Freeform 741"/>
              <p:cNvSpPr/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4" name="Freeform 742"/>
              <p:cNvSpPr/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5" name="Freeform 743"/>
              <p:cNvSpPr/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6" name="Freeform 744"/>
              <p:cNvSpPr/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57 w 273"/>
                  <a:gd name="T1" fmla="*/ 88 h 209"/>
                  <a:gd name="T2" fmla="*/ 114 w 273"/>
                  <a:gd name="T3" fmla="*/ 44 h 209"/>
                  <a:gd name="T4" fmla="*/ 56 w 273"/>
                  <a:gd name="T5" fmla="*/ 0 h 209"/>
                  <a:gd name="T6" fmla="*/ 0 w 273"/>
                  <a:gd name="T7" fmla="*/ 34 h 209"/>
                  <a:gd name="T8" fmla="*/ 56 w 273"/>
                  <a:gd name="T9" fmla="*/ 45 h 209"/>
                  <a:gd name="T10" fmla="*/ 57 w 273"/>
                  <a:gd name="T11" fmla="*/ 88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7" name="Freeform 745"/>
              <p:cNvSpPr/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8" name="Freeform 746"/>
              <p:cNvSpPr/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9" name="Freeform 747"/>
              <p:cNvSpPr/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0" name="Freeform 748"/>
              <p:cNvSpPr/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1" name="Freeform 749"/>
              <p:cNvSpPr/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2" name="Freeform 750"/>
              <p:cNvSpPr/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3" name="Freeform 751"/>
              <p:cNvSpPr/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4" name="Freeform 752"/>
              <p:cNvSpPr/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5" name="Freeform 753"/>
              <p:cNvSpPr/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6" name="Freeform 754"/>
              <p:cNvSpPr/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7" name="Freeform 755"/>
              <p:cNvSpPr/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8" name="Freeform 756"/>
              <p:cNvSpPr/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9" name="Freeform 757"/>
              <p:cNvSpPr/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0" name="Freeform 758"/>
              <p:cNvSpPr/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1" name="Freeform 759"/>
              <p:cNvSpPr/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2" name="Freeform 760"/>
              <p:cNvSpPr/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3" name="Oval 761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4" name="Oval 762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5" name="Oval 763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6" name="Freeform 764"/>
              <p:cNvSpPr/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7" name="Freeform 765"/>
              <p:cNvSpPr/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8" name="Freeform 766"/>
              <p:cNvSpPr/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9" name="Freeform 767"/>
              <p:cNvSpPr/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0" name="Freeform 768"/>
              <p:cNvSpPr/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1" name="Freeform 769"/>
              <p:cNvSpPr/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2" name="Freeform 770"/>
              <p:cNvSpPr/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3" name="Freeform 771"/>
              <p:cNvSpPr/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4" name="Freeform 772"/>
              <p:cNvSpPr/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5" name="Freeform 773"/>
              <p:cNvSpPr/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6" name="Freeform 774"/>
              <p:cNvSpPr/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7" name="Freeform 775"/>
              <p:cNvSpPr/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8" name="Freeform 776"/>
              <p:cNvSpPr/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9" name="Freeform 777"/>
              <p:cNvSpPr/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0" name="Freeform 778"/>
              <p:cNvSpPr/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1" name="Freeform 779"/>
              <p:cNvSpPr/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114 w 272"/>
                  <a:gd name="T1" fmla="*/ 34 h 209"/>
                  <a:gd name="T2" fmla="*/ 58 w 272"/>
                  <a:gd name="T3" fmla="*/ 0 h 209"/>
                  <a:gd name="T4" fmla="*/ 0 w 272"/>
                  <a:gd name="T5" fmla="*/ 44 h 209"/>
                  <a:gd name="T6" fmla="*/ 58 w 272"/>
                  <a:gd name="T7" fmla="*/ 88 h 209"/>
                  <a:gd name="T8" fmla="*/ 58 w 272"/>
                  <a:gd name="T9" fmla="*/ 88 h 209"/>
                  <a:gd name="T10" fmla="*/ 58 w 272"/>
                  <a:gd name="T11" fmla="*/ 44 h 209"/>
                  <a:gd name="T12" fmla="*/ 114 w 272"/>
                  <a:gd name="T13" fmla="*/ 3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2" name="Freeform 780"/>
              <p:cNvSpPr/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3" name="Freeform 781"/>
              <p:cNvSpPr/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4" name="Freeform 782"/>
              <p:cNvSpPr/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5" name="Freeform 783"/>
              <p:cNvSpPr/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6" name="Freeform 784"/>
              <p:cNvSpPr/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7" name="Freeform 785"/>
              <p:cNvSpPr/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8" name="Freeform 786"/>
              <p:cNvSpPr/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9" name="Freeform 787"/>
              <p:cNvSpPr/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0" name="Freeform 788"/>
              <p:cNvSpPr/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1" name="Freeform 789"/>
              <p:cNvSpPr/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2" name="Freeform 790"/>
              <p:cNvSpPr/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3" name="Freeform 791"/>
              <p:cNvSpPr/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4" name="Freeform 792"/>
              <p:cNvSpPr/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5" name="Freeform 793"/>
              <p:cNvSpPr/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6" name="Freeform 794"/>
              <p:cNvSpPr/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7" name="Freeform 795"/>
              <p:cNvSpPr/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8" name="Oval 796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09" name="Oval 797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10" name="Oval 798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11" name="Freeform 799"/>
              <p:cNvSpPr/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2" name="Freeform 800"/>
              <p:cNvSpPr/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3" name="Freeform 801"/>
              <p:cNvSpPr/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4" name="Freeform 802"/>
              <p:cNvSpPr/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5" name="Freeform 803"/>
              <p:cNvSpPr/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6" name="Freeform 804"/>
              <p:cNvSpPr/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7" name="Freeform 805"/>
              <p:cNvSpPr/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8" name="Freeform 806"/>
              <p:cNvSpPr/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9" name="Freeform 807"/>
              <p:cNvSpPr/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0" name="Freeform 808"/>
              <p:cNvSpPr/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1" name="Freeform 809"/>
              <p:cNvSpPr/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2" name="Freeform 810"/>
              <p:cNvSpPr/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3" name="Freeform 811"/>
              <p:cNvSpPr/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4" name="Freeform 812"/>
              <p:cNvSpPr/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5" name="Freeform 813"/>
              <p:cNvSpPr/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6" name="Oval 814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27" name="Freeform 815"/>
              <p:cNvSpPr/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8" name="Freeform 816"/>
              <p:cNvSpPr/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9" name="Freeform 817"/>
              <p:cNvSpPr/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0" name="Freeform 818"/>
              <p:cNvSpPr/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1" name="Freeform 819"/>
              <p:cNvSpPr/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2" name="Freeform 820"/>
              <p:cNvSpPr/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3" name="Freeform 821"/>
              <p:cNvSpPr/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4" name="Freeform 822"/>
              <p:cNvSpPr/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5" name="Freeform 823"/>
              <p:cNvSpPr/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6" name="Freeform 824"/>
              <p:cNvSpPr/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7" name="Freeform 825"/>
              <p:cNvSpPr/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8" name="Freeform 826"/>
              <p:cNvSpPr/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9" name="Freeform 827"/>
              <p:cNvSpPr/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0" name="Freeform 828"/>
              <p:cNvSpPr/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1" name="Freeform 829"/>
              <p:cNvSpPr/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2" name="Freeform 830"/>
              <p:cNvSpPr/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3" name="Oval 831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4" name="Oval 832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5" name="Oval 833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89447" name="Group 834"/>
            <p:cNvGrpSpPr/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89448" name="Freeform 835"/>
              <p:cNvSpPr/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9" name="Freeform 836"/>
              <p:cNvSpPr/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0" name="Freeform 837"/>
              <p:cNvSpPr/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1" name="Freeform 838"/>
              <p:cNvSpPr/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2" name="Freeform 839"/>
              <p:cNvSpPr/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3" name="Freeform 840"/>
              <p:cNvSpPr/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4" name="Freeform 841"/>
              <p:cNvSpPr/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5" name="Freeform 842"/>
              <p:cNvSpPr/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6" name="Freeform 843"/>
              <p:cNvSpPr/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7" name="Freeform 844"/>
              <p:cNvSpPr/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8" name="Freeform 845"/>
              <p:cNvSpPr/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9" name="Freeform 846"/>
              <p:cNvSpPr/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0" name="Freeform 847"/>
              <p:cNvSpPr/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1" name="Freeform 848"/>
              <p:cNvSpPr/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Freeform 849"/>
              <p:cNvSpPr/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Freeform 850"/>
              <p:cNvSpPr/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Freeform 851"/>
              <p:cNvSpPr/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Freeform 852"/>
              <p:cNvSpPr/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Oval 853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7" name="Oval 854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8" name="Oval 855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9" name="Oval 856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0" name="Oval 857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1" name="Oval 858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2" name="Oval 859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3" name="Oval 860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4" name="Oval 861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5" name="Oval 862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6" name="Oval 863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7" name="Oval 864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8" name="Oval 865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9" name="Oval 866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80" name="Freeform 867"/>
              <p:cNvSpPr/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Freeform 868"/>
              <p:cNvSpPr/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2" name="Freeform 869"/>
              <p:cNvSpPr/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3" name="Freeform 870"/>
              <p:cNvSpPr/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4" name="Freeform 871"/>
              <p:cNvSpPr/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5" name="Freeform 872"/>
              <p:cNvSpPr/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6" name="Freeform 873"/>
              <p:cNvSpPr/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7" name="Freeform 874"/>
              <p:cNvSpPr/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8" name="Freeform 875"/>
              <p:cNvSpPr/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9" name="Freeform 876"/>
              <p:cNvSpPr/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0" name="Freeform 877"/>
              <p:cNvSpPr/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1" name="Freeform 878"/>
              <p:cNvSpPr/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Freeform 879"/>
              <p:cNvSpPr/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Freeform 880"/>
              <p:cNvSpPr/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Freeform 881"/>
              <p:cNvSpPr/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5" name="Freeform 882"/>
              <p:cNvSpPr/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6" name="Freeform 883"/>
              <p:cNvSpPr/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7" name="Freeform 884"/>
              <p:cNvSpPr/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8" name="Oval 885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99" name="Oval 886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0" name="Oval 887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1" name="Oval 888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2" name="Oval 889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3" name="Oval 890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4" name="Oval 891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5" name="Oval 892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6" name="Oval 893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7" name="Oval 894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8" name="Oval 895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9" name="Oval 896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0" name="Oval 897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1" name="Oval 898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2" name="Freeform 899"/>
              <p:cNvSpPr/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3" name="Freeform 900"/>
              <p:cNvSpPr/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4" name="Freeform 901"/>
              <p:cNvSpPr/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5" name="Freeform 902"/>
              <p:cNvSpPr/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6" name="Freeform 903"/>
              <p:cNvSpPr/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7" name="Freeform 904"/>
              <p:cNvSpPr/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8" name="Freeform 905"/>
              <p:cNvSpPr/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9" name="Freeform 906"/>
              <p:cNvSpPr/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0" name="Freeform 907"/>
              <p:cNvSpPr/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1" name="Freeform 908"/>
              <p:cNvSpPr/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2" name="Freeform 909"/>
              <p:cNvSpPr/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3" name="Freeform 910"/>
              <p:cNvSpPr/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4" name="Freeform 911"/>
              <p:cNvSpPr/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5" name="Freeform 912"/>
              <p:cNvSpPr/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6" name="Freeform 913"/>
              <p:cNvSpPr/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7" name="Oval 914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28" name="Oval 915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29" name="Oval 916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0" name="Oval 917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1" name="Oval 918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2" name="Oval 919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3" name="Oval 920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4" name="Oval 921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5" name="Oval 922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6" name="Oval 923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7" name="Oval 924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8" name="Oval 925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9" name="Oval 926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40" name="Oval 927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"/>
            <a:ext cx="1015999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5987" y="647701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668" y="1485757"/>
            <a:ext cx="533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58.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6707" y="1947422"/>
            <a:ext cx="490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1786)- SGK/ 59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0"/>
    </mc:Choice>
    <mc:Fallback xmlns="">
      <p:transition spd="slow" advTm="208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524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9524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524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523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2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524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95247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8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1">
            <a:hlinkClick r:id="rId8" action="ppaction://hlinksldjump"/>
          </p:cNvPr>
          <p:cNvSpPr/>
          <p:nvPr/>
        </p:nvSpPr>
        <p:spPr>
          <a:xfrm>
            <a:off x="8509000" y="4838700"/>
            <a:ext cx="457200" cy="381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096000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27200" y="461736"/>
            <a:ext cx="7467600" cy="1669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93800" y="1985453"/>
            <a:ext cx="4876800" cy="3238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1117600" y="2984501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6"/>
    </mc:Choice>
    <mc:Fallback xmlns="">
      <p:transition spd="slow" advTm="3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2"/>
            <a:ext cx="10109200" cy="647700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1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3700" y="-60160"/>
            <a:ext cx="9448800" cy="1575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2600" y="1342043"/>
            <a:ext cx="7315200" cy="4023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Tx/>
              <a:buAutoNum type="alphaUcPeriod" startAt="3"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 startAt="3"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477253" y="3079949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524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9524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524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523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4" name="Equation" r:id="rId6" imgW="114300" imgH="215900" progId="Equation.DSMT4">
                  <p:embed/>
                </p:oleObj>
              </mc:Choice>
              <mc:Fallback>
                <p:oleObj name="Equation" r:id="rId6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524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95247" name="Picture 11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8" name="Picture 12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1">
            <a:hlinkClick r:id="rId9" action="ppaction://hlinksldjump"/>
          </p:cNvPr>
          <p:cNvSpPr/>
          <p:nvPr/>
        </p:nvSpPr>
        <p:spPr>
          <a:xfrm>
            <a:off x="8509000" y="4838700"/>
            <a:ext cx="457200" cy="381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18490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17600" y="2984501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22350" y="256457"/>
            <a:ext cx="8191500" cy="1314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03325" y="1405343"/>
            <a:ext cx="8229600" cy="42544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đất được khai 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óm làng được hình thành và phát triển.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Tình đoàn kết giữa các dân tộc ngày càng bền chặt.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Ruộng đất được khai 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óm làng được hình thành và phát 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đoàn kết giữa các dân tộc ngày càng bền chặt.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6"/>
    </mc:Choice>
    <mc:Fallback xmlns="">
      <p:transition spd="slow" advTm="3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937" y="2019300"/>
            <a:ext cx="6858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98960" y="584022"/>
            <a:ext cx="1492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7483" y="1168797"/>
            <a:ext cx="6078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69" y="2019300"/>
            <a:ext cx="2438400" cy="118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860" y="234824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SGK/ 57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1"/>
    </mc:Choice>
    <mc:Fallback xmlns="">
      <p:transition spd="slow" advTm="138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2913" cy="6187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1" y="1904375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 - xvii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6"/>
    </mc:Choice>
    <mc:Fallback xmlns="">
      <p:transition spd="slow" advTm="85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91794" cy="5676900"/>
          </a:xfrm>
          <a:prstGeom prst="rect">
            <a:avLst/>
          </a:prstGeom>
        </p:spPr>
      </p:pic>
      <p:sp>
        <p:nvSpPr>
          <p:cNvPr id="880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807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807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807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5" name="Equation" r:id="rId6" imgW="114300" imgH="215900" progId="Equation.DSMT4">
                  <p:embed/>
                </p:oleObj>
              </mc:Choice>
              <mc:Fallback>
                <p:oleObj name="Equation" r:id="rId6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807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270000" y="698863"/>
            <a:ext cx="8153400" cy="13716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8488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98463" y="877041"/>
            <a:ext cx="59771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085" name="TextBox 6"/>
          <p:cNvSpPr txBox="1">
            <a:spLocks noChangeArrowheads="1"/>
          </p:cNvSpPr>
          <p:nvPr/>
        </p:nvSpPr>
        <p:spPr bwMode="auto">
          <a:xfrm>
            <a:off x="1803400" y="952501"/>
            <a:ext cx="7391400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42270" y="1841838"/>
            <a:ext cx="248511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60801" y="1333500"/>
            <a:ext cx="4659313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75100" y="2019300"/>
            <a:ext cx="4579938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tập trung đông dân cư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60800" y="2768601"/>
            <a:ext cx="4953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có công nghiệp và thương nghiệp phát triển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3227388" y="19335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227388" y="24669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3227388" y="24669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1"/>
    </mc:Choice>
    <mc:Fallback xmlns="">
      <p:transition spd="slow" advTm="21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85400" cy="5715000"/>
          </a:xfrm>
          <a:prstGeom prst="rect">
            <a:avLst/>
          </a:prstGeom>
        </p:spPr>
      </p:pic>
      <p:sp>
        <p:nvSpPr>
          <p:cNvPr id="870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7049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7050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7046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0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7054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79600" y="3429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0" name="TextBox 7"/>
          <p:cNvSpPr txBox="1">
            <a:spLocks noChangeArrowheads="1"/>
          </p:cNvSpPr>
          <p:nvPr/>
        </p:nvSpPr>
        <p:spPr bwMode="auto">
          <a:xfrm>
            <a:off x="2032000" y="723900"/>
            <a:ext cx="62484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kỉ XVI- XVII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ta có những thành thị nào nổi tiếng?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0015" y="624952"/>
            <a:ext cx="6096000" cy="838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-XVII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1400" y="2369597"/>
            <a:ext cx="23622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13200" y="2434684"/>
            <a:ext cx="2362200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(Hưng Yên)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32600" y="2369597"/>
            <a:ext cx="26670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(Quảng Nam)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32400" y="1558385"/>
            <a:ext cx="2819400" cy="536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32400" y="1558385"/>
            <a:ext cx="0" cy="61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336800" y="1547271"/>
            <a:ext cx="2895600" cy="47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9"/>
    </mc:Choice>
    <mc:Fallback xmlns="">
      <p:transition spd="slow" advTm="1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7060" grpId="0"/>
      <p:bldP spid="87060" grpId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0.6|2.3|2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1|2.8|2.8|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993</Words>
  <Application>Microsoft Office PowerPoint</Application>
  <PresentationFormat>Custom</PresentationFormat>
  <Paragraphs>162</Paragraphs>
  <Slides>27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.VnTimeH</vt:lpstr>
      <vt:lpstr>Arial</vt:lpstr>
      <vt:lpstr>Calibri</vt:lpstr>
      <vt:lpstr>HP001 4 hàng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về dự giờ lớp 4/1</dc:title>
  <dc:creator>Vi Tinh Viet Cuong</dc:creator>
  <cp:lastModifiedBy>Hương Đào</cp:lastModifiedBy>
  <cp:revision>172</cp:revision>
  <dcterms:created xsi:type="dcterms:W3CDTF">2006-08-16T00:00:00Z</dcterms:created>
  <dcterms:modified xsi:type="dcterms:W3CDTF">2023-03-06T02:44:23Z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7665F69EB3E744AAA5DA17267DC987F8</vt:lpwstr>
  </property>
  <property fmtid="{D5CDD505-2E9C-101B-9397-08002B2CF9AE}" pid="3" name="KSOProductBuildVer">
    <vt:lpwstr>1033-11.2.0.11029</vt:lpwstr>
  </property>
</Properties>
</file>