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3"/>
  </p:notesMasterIdLst>
  <p:sldIdLst>
    <p:sldId id="286" r:id="rId4"/>
    <p:sldId id="287" r:id="rId5"/>
    <p:sldId id="257" r:id="rId6"/>
    <p:sldId id="288" r:id="rId7"/>
    <p:sldId id="260" r:id="rId8"/>
    <p:sldId id="264" r:id="rId9"/>
    <p:sldId id="261" r:id="rId10"/>
    <p:sldId id="262" r:id="rId11"/>
    <p:sldId id="269" r:id="rId12"/>
    <p:sldId id="265" r:id="rId13"/>
    <p:sldId id="266" r:id="rId14"/>
    <p:sldId id="267" r:id="rId15"/>
    <p:sldId id="268" r:id="rId16"/>
    <p:sldId id="270" r:id="rId17"/>
    <p:sldId id="273" r:id="rId18"/>
    <p:sldId id="271" r:id="rId19"/>
    <p:sldId id="272" r:id="rId20"/>
    <p:sldId id="278" r:id="rId21"/>
    <p:sldId id="276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1C0B9D"/>
    <a:srgbClr val="250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0" y="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AC75-5ED6-4C77-B384-81A4C75E9DB6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210B-1817-4A49-B6BB-D4F15ED9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ADEF4-7B6F-41EC-AA71-31EB194F89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9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3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4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4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32E6-45DF-4355-8044-31F3930EC8E5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F1704-4934-4CC1-9C2D-AABE1EC82C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67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1557-624B-4EC3-985B-5112EAFCA642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478AC-50B3-40AF-89AE-7442E335C8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7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F2AF-C3D8-4099-A0DB-B11CCAC8771C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CA4772-6EEA-4385-B6D5-BCD5F7F0313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9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38A8-5A28-44CB-B426-11DAE4DD391E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8530C0-55F2-494E-8731-11ACF43013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08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AB03-6E64-46ED-A729-861885685DAF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2B985-F0F1-44F6-B395-8FF2909E95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57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F7B4-734D-48A2-AEDF-F25C4D278D48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2D0AD6-E736-404B-B9FC-775AFE6BD17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609D-EB93-4A50-B83D-76C37595D115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B74307-9904-4A2D-B5E9-8E0BB6E8C48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70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F2FB-67B6-47B3-9D72-EF2021FF2CA5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3F579-E2EB-4417-A5D8-8BF4956F7B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55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6123-8322-434E-A039-2129A5F429B3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FA32F-DEEC-467E-A48F-228F7BC205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06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5FD1-9026-4B62-80EC-8A084BE884E2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980A1-47BF-438E-97E2-648DBDDCF70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2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EFFF-30DF-424E-8582-03F9DFD18449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62F5DB-CB0B-43E2-9CD5-B5A88B1562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3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C3F9-CC0E-47CD-BEC6-133673A8A826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67E095-BBA0-4CDA-88FF-A74B83BBD1C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352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63E5-5E52-4083-9CBF-72128AE5DB4E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FD477-4FD6-43C9-8024-F857C28E9F9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8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F222-D68B-4662-BDF2-4A29EEC1FB85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66098-66A2-46EC-B68C-8E2353AF8D8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93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5F45-50F0-449B-944B-85D143A011F4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ACCA15-7B63-4B1D-B80F-981790D6C6E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1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07F2-D503-4541-B643-77EBA4325382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D4BF7-7F3F-4E25-B8B2-516D515A256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66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1F8C-3352-4875-BBE6-D0EBA074451D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077BB-2D01-4779-844A-22BA1F74583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67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0113-4739-48D6-914F-E540E8431947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68A2EE-5BCA-4DCB-B64B-A017D95C5ED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4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1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D277-55B9-4286-84EF-404E153EEF71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517306-82EA-4C58-8B9F-E6841989F9E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93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7C40-06A9-44D1-BC02-102EE2DE92DE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0B1F83-7B54-4DE1-BC6D-AA6F23EC0A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6AB7-9BEA-471A-926A-96D43910A10F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C8F85-94B3-4FA0-AD8A-80ED8A81834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44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2135-44AD-41B4-B418-8A657AE9C98E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97F65-D28E-461E-A7BE-A010F79955A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58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6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4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5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6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5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6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6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94866A2-D39A-40A5-AF05-03B676DBDCF5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E29A99-3975-40F8-895B-A9A914F0A04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5B5FD86-6350-4353-AF5A-E4C7B046CE47}" type="datetimeFigureOut">
              <a:rPr lang="en-US" smtClean="0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E4046-2E0D-43B2-B72E-C3029F3E98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4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19614"/>
            <a:ext cx="88392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95563" y="1797051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896937" y="2956488"/>
            <a:ext cx="917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563">
            <a:off x="7802563" y="1939926"/>
            <a:ext cx="7429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424">
            <a:off x="8382000" y="139700"/>
            <a:ext cx="14859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ais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54">
            <a:off x="1209676" y="225425"/>
            <a:ext cx="134302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304800"/>
            <a:ext cx="9440266" cy="4225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22218" y="5223164"/>
            <a:ext cx="9348826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7527"/>
            <a:ext cx="877824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00600"/>
            <a:ext cx="10263226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20720" y="-2895600"/>
            <a:ext cx="18288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9253612" cy="4019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8640" y="5791200"/>
            <a:ext cx="1024128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858" y="1171856"/>
            <a:ext cx="4577542" cy="3166853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1400" y="1171856"/>
            <a:ext cx="4658468" cy="3166854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1478" y="4724400"/>
            <a:ext cx="10149843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5954" y="279643"/>
            <a:ext cx="9440266" cy="5973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92459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511" y="2514601"/>
            <a:ext cx="4468576" cy="35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6440" y="2499726"/>
            <a:ext cx="4704809" cy="361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14400" y="1752601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0160" y="46038"/>
            <a:ext cx="9440266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900556"/>
            <a:ext cx="96012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1680" y="5562600"/>
            <a:ext cx="7772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guồn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" y="5562600"/>
            <a:ext cx="1014984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1066800"/>
            <a:ext cx="10561320" cy="35814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974" y="457200"/>
            <a:ext cx="9257386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en-US" sz="4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676400"/>
            <a:ext cx="950976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4000" b="1" dirty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512064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280" y="533400"/>
            <a:ext cx="484632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5105400"/>
            <a:ext cx="80686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609600"/>
            <a:ext cx="10058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ác loại lớp 4B\BÀI GIẢNG POI\Tuần 21\hoa\48909923_2309316652647739_37052847016242053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109728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38200" y="606316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848600" y="376814"/>
            <a:ext cx="1981200" cy="1567081"/>
            <a:chOff x="11295" y="1307"/>
            <a:chExt cx="3874" cy="4046"/>
          </a:xfrm>
        </p:grpSpPr>
        <p:pic>
          <p:nvPicPr>
            <p:cNvPr id="1229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本框 10"/>
            <p:cNvSpPr txBox="1">
              <a:spLocks noChangeArrowheads="1"/>
            </p:cNvSpPr>
            <p:nvPr/>
          </p:nvSpPr>
          <p:spPr bwMode="auto">
            <a:xfrm rot="20760000">
              <a:off x="12117" y="1736"/>
              <a:ext cx="222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6000" dirty="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  <p:sp>
        <p:nvSpPr>
          <p:cNvPr id="7" name="Subtitle 2"/>
          <p:cNvSpPr txBox="1">
            <a:spLocks/>
          </p:cNvSpPr>
          <p:nvPr/>
        </p:nvSpPr>
        <p:spPr bwMode="auto">
          <a:xfrm>
            <a:off x="838200" y="2209800"/>
            <a:ext cx="98785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2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7840" y="2895605"/>
            <a:ext cx="479298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8960" y="4953000"/>
            <a:ext cx="347472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1" y="381000"/>
            <a:ext cx="46482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960" y="457200"/>
            <a:ext cx="5212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" y="2895600"/>
            <a:ext cx="45720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19614"/>
            <a:ext cx="88392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95563" y="1797051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896937" y="2956488"/>
            <a:ext cx="9178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563">
            <a:off x="7802563" y="1939926"/>
            <a:ext cx="7429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424">
            <a:off x="8382000" y="139700"/>
            <a:ext cx="14859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ais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54">
            <a:off x="1209676" y="225425"/>
            <a:ext cx="134302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" y="295426"/>
            <a:ext cx="10109835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19899" y="5410200"/>
            <a:ext cx="1056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62000" y="533400"/>
            <a:ext cx="9342120" cy="4572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1.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281558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51" y="1828800"/>
            <a:ext cx="5255344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03" y="609606"/>
            <a:ext cx="7767637" cy="12430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4506950" cy="3456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4" y="3276600"/>
            <a:ext cx="343662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2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7" y="152400"/>
            <a:ext cx="23431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274638"/>
            <a:ext cx="9440266" cy="9445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451" y="1219200"/>
            <a:ext cx="9348826" cy="266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4252" y="2819400"/>
            <a:ext cx="9196426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3291"/>
            <a:ext cx="4116078" cy="23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4191000"/>
            <a:ext cx="4109138" cy="237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49072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" y="1866900"/>
            <a:ext cx="486918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86740" y="838210"/>
            <a:ext cx="961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99239"/>
            <a:ext cx="9440266" cy="6627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339933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99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998" y="4876790"/>
            <a:ext cx="9348826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1376" y="5377054"/>
            <a:ext cx="9784080" cy="1133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461</Words>
  <Application>Microsoft Office PowerPoint</Application>
  <PresentationFormat>Custom</PresentationFormat>
  <Paragraphs>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Wingdings 2</vt:lpstr>
      <vt:lpstr>锐字工房洪荒之光中黑简1.0</vt:lpstr>
      <vt:lpstr>Chủ đề của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Hương Đào</cp:lastModifiedBy>
  <cp:revision>66</cp:revision>
  <dcterms:created xsi:type="dcterms:W3CDTF">2006-08-16T00:00:00Z</dcterms:created>
  <dcterms:modified xsi:type="dcterms:W3CDTF">2022-02-19T14:45:36Z</dcterms:modified>
</cp:coreProperties>
</file>