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Lst>
  <p:notesMasterIdLst>
    <p:notesMasterId r:id="rId24"/>
  </p:notesMasterIdLst>
  <p:sldIdLst>
    <p:sldId id="264" r:id="rId3"/>
    <p:sldId id="337" r:id="rId4"/>
    <p:sldId id="338" r:id="rId5"/>
    <p:sldId id="339" r:id="rId6"/>
    <p:sldId id="321" r:id="rId7"/>
    <p:sldId id="316" r:id="rId8"/>
    <p:sldId id="317" r:id="rId9"/>
    <p:sldId id="318" r:id="rId10"/>
    <p:sldId id="319" r:id="rId11"/>
    <p:sldId id="320" r:id="rId12"/>
    <p:sldId id="322" r:id="rId13"/>
    <p:sldId id="323" r:id="rId14"/>
    <p:sldId id="324" r:id="rId15"/>
    <p:sldId id="325" r:id="rId16"/>
    <p:sldId id="327" r:id="rId17"/>
    <p:sldId id="328" r:id="rId18"/>
    <p:sldId id="329" r:id="rId19"/>
    <p:sldId id="330" r:id="rId20"/>
    <p:sldId id="331" r:id="rId21"/>
    <p:sldId id="332" r:id="rId22"/>
    <p:sldId id="334" r:id="rId2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5757"/>
    <a:srgbClr val="092A04"/>
    <a:srgbClr val="FAFAFA"/>
    <a:srgbClr val="992F8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328" autoAdjust="0"/>
  </p:normalViewPr>
  <p:slideViewPr>
    <p:cSldViewPr snapToGrid="0">
      <p:cViewPr varScale="1">
        <p:scale>
          <a:sx n="87" d="100"/>
          <a:sy n="87" d="100"/>
        </p:scale>
        <p:origin x="162"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D1085-C9DF-46C8-8204-F39679B8C0E6}" type="datetimeFigureOut">
              <a:rPr lang="vi-VN" smtClean="0"/>
              <a:pPr/>
              <a:t>19/02/2022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B6301F-3384-43E6-8205-FE9C4650FC44}" type="slidenum">
              <a:rPr lang="vi-VN" smtClean="0"/>
              <a:pPr/>
              <a:t>‹#›</a:t>
            </a:fld>
            <a:endParaRPr lang="vi-VN"/>
          </a:p>
        </p:txBody>
      </p:sp>
    </p:spTree>
    <p:extLst>
      <p:ext uri="{BB962C8B-B14F-4D97-AF65-F5344CB8AC3E}">
        <p14:creationId xmlns:p14="http://schemas.microsoft.com/office/powerpoint/2010/main" val="451318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pPr/>
              <a:t>19/02/2022</a:t>
            </a:fld>
            <a:endParaRPr lang="vi-VN"/>
          </a:p>
        </p:txBody>
      </p:sp>
      <p:sp>
        <p:nvSpPr>
          <p:cNvPr id="5" name="Footer Placeholder 4">
            <a:extLst>
              <a:ext uri="{FF2B5EF4-FFF2-40B4-BE49-F238E27FC236}">
                <a16:creationId xmlns:a16="http://schemas.microsoft.com/office/drawing/2014/main"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id="{E376143C-E7CB-4CAE-AEE6-58B307254450}"/>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82259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34579-C782-4A37-88C0-E09B1820AB6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6181EE1-DECA-4908-B90A-FA3006BA07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4E0E07-C998-4152-A1E4-2C41093A62F6}"/>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5" name="Footer Placeholder 4">
            <a:extLst>
              <a:ext uri="{FF2B5EF4-FFF2-40B4-BE49-F238E27FC236}">
                <a16:creationId xmlns:a16="http://schemas.microsoft.com/office/drawing/2014/main" id="{A7A86F2B-E5AE-456B-BF9D-79EE058B85C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C09D4F9-28C6-43F5-BE69-AD12B4C9334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445922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1E1EE-ADCA-4008-A3FF-E1CD640810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792C1C95-4016-4E94-8092-F84002383F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A769881-4077-4E07-A501-B98C92BA02AA}"/>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5" name="Footer Placeholder 4">
            <a:extLst>
              <a:ext uri="{FF2B5EF4-FFF2-40B4-BE49-F238E27FC236}">
                <a16:creationId xmlns:a16="http://schemas.microsoft.com/office/drawing/2014/main" id="{946EE3BD-0CBB-41D4-A327-DF4E23B895A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DE003DE-3279-4546-B2B6-48F9F9B78A2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708241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8415D38-35EF-4498-8E28-5BFD322A3A0B}"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64392803"/>
      </p:ext>
    </p:extLst>
  </p:cSld>
  <p:clrMapOvr>
    <a:masterClrMapping/>
  </p:clrMapOvr>
  <p:transition spd="med">
    <p:wheel spokes="2"/>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AE622DF-D216-46A6-9516-9974ED48B60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464417492"/>
      </p:ext>
    </p:extLst>
  </p:cSld>
  <p:clrMapOvr>
    <a:masterClrMapping/>
  </p:clrMapOvr>
  <p:transition spd="med">
    <p:wheel spokes="2"/>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1398EAA2-C4CC-40A7-A316-64F89023A9B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156816250"/>
      </p:ext>
    </p:extLst>
  </p:cSld>
  <p:clrMapOvr>
    <a:masterClrMapping/>
  </p:clrMapOvr>
  <p:transition spd="med">
    <p:wheel spokes="2"/>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1" y="1600202"/>
            <a:ext cx="53847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7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16E27B8-96F2-46F8-A1ED-5F2F8A16E710}"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318395"/>
      </p:ext>
    </p:extLst>
  </p:cSld>
  <p:clrMapOvr>
    <a:masterClrMapping/>
  </p:clrMapOvr>
  <p:transition spd="med">
    <p:wheel spokes="2"/>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DEC125AA-69C1-4CDA-A7F2-D70B3DC12A1B}"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56044087"/>
      </p:ext>
    </p:extLst>
  </p:cSld>
  <p:clrMapOvr>
    <a:masterClrMapping/>
  </p:clrMapOvr>
  <p:transition spd="med">
    <p:wheel spokes="2"/>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542C780-3F9A-4D73-B25D-EA8B1FD3062C}"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135789246"/>
      </p:ext>
    </p:extLst>
  </p:cSld>
  <p:clrMapOvr>
    <a:masterClrMapping/>
  </p:clrMapOvr>
  <p:transition spd="med">
    <p:wheel spokes="2"/>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F9C66E9-1075-4557-8706-4E60AD2D2D3C}"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441984465"/>
      </p:ext>
    </p:extLst>
  </p:cSld>
  <p:clrMapOvr>
    <a:masterClrMapping/>
  </p:clrMapOvr>
  <p:transition spd="med">
    <p:wheel spokes="2"/>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2"/>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FB394BB-7F65-45A5-B517-0AA7B4C8AED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404743058"/>
      </p:ext>
    </p:extLst>
  </p:cSld>
  <p:clrMapOvr>
    <a:masterClrMapping/>
  </p:clrMapOvr>
  <p:transition spd="med">
    <p:wheel spokes="2"/>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0766-F590-4DCC-8E99-93C268DF1A3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32AFF9B-18E6-43FC-A74D-3D5B0E2776F1}"/>
              </a:ext>
            </a:extLst>
          </p:cNvPr>
          <p:cNvSpPr>
            <a:spLocks noGrp="1"/>
          </p:cNvSpPr>
          <p:nvPr>
            <p:ph idx="1"/>
          </p:nvPr>
        </p:nvSpPr>
        <p:spPr>
          <a:xfrm>
            <a:off x="658368" y="1690689"/>
            <a:ext cx="9290304" cy="13255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2DEF1D3F-0551-47E0-B7E0-ECE12792C7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3916E80-DA42-4419-8ED2-5EEA9B6BD3D5}"/>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6189530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D9BAE33A-DDD4-4F87-9FE6-3DD9A4FA6641}"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01156398"/>
      </p:ext>
    </p:extLst>
  </p:cSld>
  <p:clrMapOvr>
    <a:masterClrMapping/>
  </p:clrMapOvr>
  <p:transition spd="med">
    <p:wheel spokes="2"/>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B47F4E3-6973-4FCD-87FA-FAAD02A49621}"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094387514"/>
      </p:ext>
    </p:extLst>
  </p:cSld>
  <p:clrMapOvr>
    <a:masterClrMapping/>
  </p:clrMapOvr>
  <p:transition spd="med">
    <p:wheel spokes="2"/>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FDF3599-32E7-4EDA-981A-DA3918DE493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756663387"/>
      </p:ext>
    </p:extLst>
  </p:cSld>
  <p:clrMapOvr>
    <a:masterClrMapping/>
  </p:clrMapOvr>
  <p:transition spd="med">
    <p:wheel spokes="2"/>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8F7A-B220-4F08-A41D-8CF7D5ED25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D9BFEB14-4AE6-4DDC-BFF9-FEF584BD5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F12222-E48A-4437-B84E-D617DB87D715}"/>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5" name="Footer Placeholder 4">
            <a:extLst>
              <a:ext uri="{FF2B5EF4-FFF2-40B4-BE49-F238E27FC236}">
                <a16:creationId xmlns:a16="http://schemas.microsoft.com/office/drawing/2014/main" id="{B5AC86B8-1EFB-4298-9A4B-36E63ABD5F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194E620-B51F-4CB7-9C7F-D2A082567DED}"/>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2244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E04BF-DDBF-4225-A346-418F79B7ED2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1E2BA872-B315-4862-B8EB-0D14E89BA3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52E123E-B235-4356-A9D9-7A197525E1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2F862BE9-BAF9-41CC-A5BA-5368095C1BE4}"/>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6" name="Footer Placeholder 5">
            <a:extLst>
              <a:ext uri="{FF2B5EF4-FFF2-40B4-BE49-F238E27FC236}">
                <a16:creationId xmlns:a16="http://schemas.microsoft.com/office/drawing/2014/main" id="{35F1C79A-0F20-4742-B812-28BC176259F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2AF3093-B7EE-4A72-88A4-2AD0C02088B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28171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D38BA-475E-4B2E-B347-901DC6EBF60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77006DEF-A392-4B76-9014-417B25CF3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1CF420-AEAD-46F8-8475-5F2C1DE66C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97927E11-A1A1-47B4-B6FD-793DEF0C7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1FF2DDA-0551-4F05-8C05-A44A6008F9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7078C9F0-65B6-4B16-8F29-63902CEF19F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8" name="Footer Placeholder 7">
            <a:extLst>
              <a:ext uri="{FF2B5EF4-FFF2-40B4-BE49-F238E27FC236}">
                <a16:creationId xmlns:a16="http://schemas.microsoft.com/office/drawing/2014/main" id="{1E6EE2F8-D6DD-4290-8A63-C7064590E2B2}"/>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9EA55415-D08D-4632-955A-B19CB157856B}"/>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52874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C956-A8B7-4FAD-84C2-45099D4B427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E5646AC6-E32E-4E70-9794-A86B28BADB98}"/>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4" name="Footer Placeholder 3">
            <a:extLst>
              <a:ext uri="{FF2B5EF4-FFF2-40B4-BE49-F238E27FC236}">
                <a16:creationId xmlns:a16="http://schemas.microsoft.com/office/drawing/2014/main" id="{BE8F1E8C-1741-4574-A353-98E84095B4D6}"/>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D3B90CEF-DAD9-41CD-8A1A-F35B00E8877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402408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03236B-4D7B-4753-A998-8E5BE7A1825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3" name="Footer Placeholder 2">
            <a:extLst>
              <a:ext uri="{FF2B5EF4-FFF2-40B4-BE49-F238E27FC236}">
                <a16:creationId xmlns:a16="http://schemas.microsoft.com/office/drawing/2014/main" id="{74768B91-B6B1-4477-8F2C-641F306873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1C0437D-4795-4178-A958-5A4E3E58998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35306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873F3-AD2D-4B58-A064-6CE00D8F9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51CC0641-FAAD-4508-A174-ECEE4A871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BE70538-CFB4-4154-8604-D8EF4A531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4601BA-D959-4CC1-A340-007493C3C167}"/>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6" name="Footer Placeholder 5">
            <a:extLst>
              <a:ext uri="{FF2B5EF4-FFF2-40B4-BE49-F238E27FC236}">
                <a16:creationId xmlns:a16="http://schemas.microsoft.com/office/drawing/2014/main" id="{BE8B9F5E-6B26-474B-8A62-93FD56FA4AE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B09666C-82B7-42ED-8EF1-772D5E77042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51041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9F48-D65A-4412-8798-B57DE4169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5CDEA54A-40C4-4D57-9253-BA5B435FF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56CFA698-3638-4047-80F5-D6B6F34F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D2E511-9100-42FF-9293-863C8218B83B}"/>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19/02/2022</a:t>
            </a:fld>
            <a:endParaRPr lang="vi-VN"/>
          </a:p>
        </p:txBody>
      </p:sp>
      <p:sp>
        <p:nvSpPr>
          <p:cNvPr id="6" name="Footer Placeholder 5">
            <a:extLst>
              <a:ext uri="{FF2B5EF4-FFF2-40B4-BE49-F238E27FC236}">
                <a16:creationId xmlns:a16="http://schemas.microsoft.com/office/drawing/2014/main" id="{52919466-667A-4569-853F-7F00FEAE20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A170618-A0F7-46EA-BF7D-18655790C7D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531566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D16813-132C-4A3C-A608-9F69543914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id="{03AD339C-F088-48F4-AA6D-43AFCD2F7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1C75D303-27D7-4B8A-B5B3-48283A3EF0C4}"/>
              </a:ext>
            </a:extLst>
          </p:cNvPr>
          <p:cNvSpPr>
            <a:spLocks noGrp="1"/>
          </p:cNvSpPr>
          <p:nvPr>
            <p:ph type="ftr" sz="quarter" idx="3"/>
          </p:nvPr>
        </p:nvSpPr>
        <p:spPr>
          <a:xfrm>
            <a:off x="4495800" y="482930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dirty="0"/>
          </a:p>
        </p:txBody>
      </p:sp>
      <p:sp>
        <p:nvSpPr>
          <p:cNvPr id="6" name="Slide Number Placeholder 5">
            <a:extLst>
              <a:ext uri="{FF2B5EF4-FFF2-40B4-BE49-F238E27FC236}">
                <a16:creationId xmlns:a16="http://schemas.microsoft.com/office/drawing/2014/main" id="{4D7DF38F-ABF0-4A2D-9023-1F1B314CC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A17DC-8BB5-4F79-99B2-618876267F31}" type="slidenum">
              <a:rPr lang="vi-VN" smtClean="0"/>
              <a:pPr/>
              <a:t>‹#›</a:t>
            </a:fld>
            <a:endParaRPr lang="vi-VN"/>
          </a:p>
        </p:txBody>
      </p:sp>
      <p:sp>
        <p:nvSpPr>
          <p:cNvPr id="7" name="TextBox 6">
            <a:extLst>
              <a:ext uri="{FF2B5EF4-FFF2-40B4-BE49-F238E27FC236}">
                <a16:creationId xmlns:a16="http://schemas.microsoft.com/office/drawing/2014/main" id="{44B979FC-7C1D-4118-ABF9-ECD010299312}"/>
              </a:ext>
            </a:extLst>
          </p:cNvPr>
          <p:cNvSpPr txBox="1"/>
          <p:nvPr userDrawn="1"/>
        </p:nvSpPr>
        <p:spPr>
          <a:xfrm>
            <a:off x="1261872" y="230188"/>
            <a:ext cx="4041648" cy="27699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1200" dirty="0">
                <a:solidFill>
                  <a:schemeClr val="bg1">
                    <a:lumMod val="50000"/>
                  </a:schemeClr>
                </a:solidFill>
              </a:rPr>
              <a:t>M-Pink</a:t>
            </a:r>
            <a:r>
              <a:rPr lang="en-US" sz="900" dirty="0">
                <a:solidFill>
                  <a:schemeClr val="bg1">
                    <a:lumMod val="50000"/>
                  </a:schemeClr>
                </a:solidFill>
              </a:rPr>
              <a:t> </a:t>
            </a:r>
            <a:endParaRPr lang="vi-VN" sz="900" dirty="0">
              <a:solidFill>
                <a:schemeClr val="bg1">
                  <a:lumMod val="50000"/>
                </a:schemeClr>
              </a:solidFill>
            </a:endParaRPr>
          </a:p>
        </p:txBody>
      </p:sp>
    </p:spTree>
    <p:extLst>
      <p:ext uri="{BB962C8B-B14F-4D97-AF65-F5344CB8AC3E}">
        <p14:creationId xmlns:p14="http://schemas.microsoft.com/office/powerpoint/2010/main" val="4227118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BFDA9"/>
            </a:gs>
            <a:gs pos="100000">
              <a:schemeClr val="folHlink"/>
            </a:gs>
          </a:gsLst>
          <a:lin ang="27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10476" y="274638"/>
            <a:ext cx="10972799"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610476" y="1600201"/>
            <a:ext cx="10972799"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10476" y="6245225"/>
            <a:ext cx="2844217"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4164872" y="6245225"/>
            <a:ext cx="386225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310" y="6245225"/>
            <a:ext cx="2844217"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9B93FC0A-C20D-4753-B794-6A9932B265B0}"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1009063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spd="med">
    <p:wheel spokes="2"/>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39D9F7-B31C-476A-933C-011E17574997}"/>
              </a:ext>
            </a:extLst>
          </p:cNvPr>
          <p:cNvSpPr txBox="1"/>
          <p:nvPr/>
        </p:nvSpPr>
        <p:spPr>
          <a:xfrm>
            <a:off x="-283623" y="1977444"/>
            <a:ext cx="12192000" cy="2308324"/>
          </a:xfrm>
          <a:prstGeom prst="rect">
            <a:avLst/>
          </a:prstGeom>
          <a:noFill/>
        </p:spPr>
        <p:txBody>
          <a:bodyPr wrap="square" rtlCol="0">
            <a:spAutoFit/>
          </a:bodyPr>
          <a:lstStyle/>
          <a:p>
            <a:pPr algn="ctr"/>
            <a:r>
              <a:rPr lang="vi-VN" sz="4800" b="1" dirty="0">
                <a:solidFill>
                  <a:srgbClr val="FF5757"/>
                </a:solidFill>
                <a:latin typeface="Times New Roman" panose="02020603050405020304" pitchFamily="18" charset="0"/>
                <a:cs typeface="Times New Roman" panose="02020603050405020304" pitchFamily="18" charset="0"/>
              </a:rPr>
              <a:t>ĐẠO ĐỨC</a:t>
            </a:r>
          </a:p>
          <a:p>
            <a:pPr algn="ct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Bài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Lịch</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sự</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với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mọi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ng</a:t>
            </a:r>
            <a:r>
              <a:rPr lang="vi-VN"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ư</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ời</a:t>
            </a:r>
            <a:endPar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a:p>
            <a:pPr algn="ctr"/>
            <a:endParaRPr lang="vi-VN" sz="4800" b="1" dirty="0">
              <a:solidFill>
                <a:srgbClr val="FF575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502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WordArt 2">
            <a:extLst>
              <a:ext uri="{FF2B5EF4-FFF2-40B4-BE49-F238E27FC236}">
                <a16:creationId xmlns:a16="http://schemas.microsoft.com/office/drawing/2014/main" id="{D0FC2A89-5C1D-41A8-9C33-085F5518DB92}"/>
              </a:ext>
            </a:extLst>
          </p:cNvPr>
          <p:cNvSpPr>
            <a:spLocks noChangeArrowheads="1" noChangeShapeType="1" noTextEdit="1"/>
          </p:cNvSpPr>
          <p:nvPr/>
        </p:nvSpPr>
        <p:spPr bwMode="auto">
          <a:xfrm>
            <a:off x="2641600" y="1981200"/>
            <a:ext cx="6604000" cy="838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2:</a:t>
            </a:r>
          </a:p>
        </p:txBody>
      </p:sp>
      <p:sp>
        <p:nvSpPr>
          <p:cNvPr id="241667" name="WordArt 3">
            <a:extLst>
              <a:ext uri="{FF2B5EF4-FFF2-40B4-BE49-F238E27FC236}">
                <a16:creationId xmlns:a16="http://schemas.microsoft.com/office/drawing/2014/main" id="{EF66A61C-C192-4830-B0C9-0EAF749B7A81}"/>
              </a:ext>
            </a:extLst>
          </p:cNvPr>
          <p:cNvSpPr>
            <a:spLocks noChangeArrowheads="1" noChangeShapeType="1" noTextEdit="1"/>
          </p:cNvSpPr>
          <p:nvPr/>
        </p:nvSpPr>
        <p:spPr bwMode="auto">
          <a:xfrm>
            <a:off x="2032000" y="31242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BÀY TỎ Ý KIẾN</a:t>
            </a:r>
          </a:p>
        </p:txBody>
      </p:sp>
    </p:spTree>
    <p:extLst>
      <p:ext uri="{BB962C8B-B14F-4D97-AF65-F5344CB8AC3E}">
        <p14:creationId xmlns:p14="http://schemas.microsoft.com/office/powerpoint/2010/main" val="3127418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41666"/>
                                        </p:tgtEl>
                                        <p:attrNameLst>
                                          <p:attrName>style.visibility</p:attrName>
                                        </p:attrNameLst>
                                      </p:cBhvr>
                                      <p:to>
                                        <p:strVal val="visible"/>
                                      </p:to>
                                    </p:set>
                                    <p:animEffect transition="in" filter="box(in)">
                                      <p:cBhvr>
                                        <p:cTn id="7" dur="500"/>
                                        <p:tgtEl>
                                          <p:spTgt spid="241666"/>
                                        </p:tgtEl>
                                      </p:cBhvr>
                                    </p:animEffect>
                                  </p:childTnLst>
                                </p:cTn>
                              </p:par>
                              <p:par>
                                <p:cTn id="8" presetID="5" presetClass="entr" presetSubtype="10" fill="hold" nodeType="withEffect">
                                  <p:stCondLst>
                                    <p:cond delay="0"/>
                                  </p:stCondLst>
                                  <p:childTnLst>
                                    <p:set>
                                      <p:cBhvr>
                                        <p:cTn id="9" dur="1" fill="hold">
                                          <p:stCondLst>
                                            <p:cond delay="0"/>
                                          </p:stCondLst>
                                        </p:cTn>
                                        <p:tgtEl>
                                          <p:spTgt spid="241667"/>
                                        </p:tgtEl>
                                        <p:attrNameLst>
                                          <p:attrName>style.visibility</p:attrName>
                                        </p:attrNameLst>
                                      </p:cBhvr>
                                      <p:to>
                                        <p:strVal val="visible"/>
                                      </p:to>
                                    </p:set>
                                    <p:animEffect transition="in" filter="checkerboard(across)">
                                      <p:cBhvr>
                                        <p:cTn id="10" dur="500"/>
                                        <p:tgtEl>
                                          <p:spTgt spid="241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5">
            <a:extLst>
              <a:ext uri="{FF2B5EF4-FFF2-40B4-BE49-F238E27FC236}">
                <a16:creationId xmlns:a16="http://schemas.microsoft.com/office/drawing/2014/main" id="{A77AA6CB-E336-4183-A1A3-536435C9B8C9}"/>
              </a:ext>
            </a:extLst>
          </p:cNvPr>
          <p:cNvSpPr/>
          <p:nvPr/>
        </p:nvSpPr>
        <p:spPr>
          <a:xfrm>
            <a:off x="1334463" y="1302327"/>
            <a:ext cx="9486900"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SG" sz="5067" b="1" dirty="0" err="1">
                <a:latin typeface="Times New Roman" pitchFamily="18" charset="0"/>
                <a:cs typeface="Times New Roman" pitchFamily="18" charset="0"/>
              </a:rPr>
              <a:t>Những</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hành</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việc</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nào</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sau</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đây</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nên</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sao</a:t>
            </a:r>
            <a:r>
              <a:rPr lang="en-SG" sz="5067" b="1" dirty="0">
                <a:latin typeface="Times New Roman" pitchFamily="18" charset="0"/>
                <a:cs typeface="Times New Roman" pitchFamily="18" charset="0"/>
              </a:rPr>
              <a:t>?</a:t>
            </a:r>
            <a:endParaRPr lang="en-SG" sz="5067" b="1" dirty="0"/>
          </a:p>
        </p:txBody>
      </p:sp>
    </p:spTree>
    <p:extLst>
      <p:ext uri="{BB962C8B-B14F-4D97-AF65-F5344CB8AC3E}">
        <p14:creationId xmlns:p14="http://schemas.microsoft.com/office/powerpoint/2010/main" val="1810034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807F0B36-97E4-472A-884D-304AA198F6E7}"/>
              </a:ext>
            </a:extLst>
          </p:cNvPr>
          <p:cNvSpPr txBox="1">
            <a:spLocks noChangeArrowheads="1"/>
          </p:cNvSpPr>
          <p:nvPr/>
        </p:nvSpPr>
        <p:spPr bwMode="auto">
          <a:xfrm>
            <a:off x="304224" y="1144669"/>
            <a:ext cx="11091333" cy="1124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lão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ăn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xin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vào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ít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gạo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rồi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quát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Thôi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a:t>
            </a:r>
          </a:p>
        </p:txBody>
      </p:sp>
      <p:sp>
        <p:nvSpPr>
          <p:cNvPr id="19459" name="Text Box 2">
            <a:extLst>
              <a:ext uri="{FF2B5EF4-FFF2-40B4-BE49-F238E27FC236}">
                <a16:creationId xmlns:a16="http://schemas.microsoft.com/office/drawing/2014/main" id="{6705859B-A382-42B0-882A-BBBBAD80654F}"/>
              </a:ext>
            </a:extLst>
          </p:cNvPr>
          <p:cNvSpPr txBox="1">
            <a:spLocks noChangeArrowheads="1"/>
          </p:cNvSpPr>
          <p:nvPr/>
        </p:nvSpPr>
        <p:spPr bwMode="auto">
          <a:xfrm>
            <a:off x="472017" y="2544052"/>
            <a:ext cx="111760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0000"/>
                </a:solidFill>
                <a:latin typeface="Times New Roman" panose="02020603050405020304" pitchFamily="18" charset="0"/>
                <a:cs typeface="Times New Roman" panose="02020603050405020304" pitchFamily="18" charset="0"/>
              </a:rPr>
              <a:t>b. </a:t>
            </a:r>
            <a:r>
              <a:rPr lang="en-US" altLang="en-US" sz="2800" b="1" dirty="0" err="1">
                <a:solidFill>
                  <a:srgbClr val="FF0000"/>
                </a:solidFill>
                <a:latin typeface="Times New Roman" panose="02020603050405020304" pitchFamily="18" charset="0"/>
                <a:cs typeface="Times New Roman" panose="02020603050405020304" pitchFamily="18" charset="0"/>
              </a:rPr>
              <a:t>Trung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nhường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ghê</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trên</a:t>
            </a:r>
            <a:r>
              <a:rPr lang="en-US" altLang="en-US" sz="2800" b="1" dirty="0">
                <a:solidFill>
                  <a:srgbClr val="FF0000"/>
                </a:solidFill>
                <a:latin typeface="Times New Roman" panose="02020603050405020304" pitchFamily="18" charset="0"/>
                <a:cs typeface="Times New Roman" panose="02020603050405020304" pitchFamily="18" charset="0"/>
              </a:rPr>
              <a:t> ô </a:t>
            </a:r>
            <a:r>
              <a:rPr lang="en-US" altLang="en-US" sz="2800" b="1" dirty="0" err="1">
                <a:solidFill>
                  <a:srgbClr val="FF0000"/>
                </a:solidFill>
                <a:latin typeface="Times New Roman" panose="02020603050405020304" pitchFamily="18" charset="0"/>
                <a:cs typeface="Times New Roman" panose="02020603050405020304" pitchFamily="18" charset="0"/>
              </a:rPr>
              <a:t>tô</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buýt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cho</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một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phu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nữ</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mang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bầu</a:t>
            </a:r>
            <a:r>
              <a:rPr lang="en-US" altLang="en-US" sz="2800" b="1" dirty="0">
                <a:solidFill>
                  <a:srgbClr val="FF0000"/>
                </a:solidFill>
                <a:latin typeface="Times New Roman" panose="02020603050405020304" pitchFamily="18" charset="0"/>
                <a:cs typeface="Times New Roman" panose="02020603050405020304" pitchFamily="18" charset="0"/>
              </a:rPr>
              <a:t>.</a:t>
            </a:r>
          </a:p>
        </p:txBody>
      </p:sp>
      <p:sp>
        <p:nvSpPr>
          <p:cNvPr id="19460" name="Text Box 2">
            <a:extLst>
              <a:ext uri="{FF2B5EF4-FFF2-40B4-BE49-F238E27FC236}">
                <a16:creationId xmlns:a16="http://schemas.microsoft.com/office/drawing/2014/main" id="{3AB35467-DF54-406C-92B9-0D919FF97EEA}"/>
              </a:ext>
            </a:extLst>
          </p:cNvPr>
          <p:cNvSpPr txBox="1">
            <a:spLocks noChangeArrowheads="1"/>
          </p:cNvSpPr>
          <p:nvPr/>
        </p:nvSpPr>
        <p:spPr bwMode="auto">
          <a:xfrm>
            <a:off x="459318" y="3348335"/>
            <a:ext cx="11176000" cy="959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B0F0"/>
                </a:solidFill>
                <a:latin typeface="Times New Roman" panose="02020603050405020304" pitchFamily="18" charset="0"/>
                <a:cs typeface="Times New Roman" panose="02020603050405020304" pitchFamily="18" charset="0"/>
              </a:rPr>
              <a:t>c. </a:t>
            </a:r>
            <a:r>
              <a:rPr lang="en-US" altLang="en-US" sz="2800" b="1" dirty="0" err="1">
                <a:solidFill>
                  <a:srgbClr val="00B0F0"/>
                </a:solidFill>
                <a:latin typeface="Times New Roman" panose="02020603050405020304" pitchFamily="18" charset="0"/>
                <a:cs typeface="Times New Roman" panose="02020603050405020304" pitchFamily="18" charset="0"/>
              </a:rPr>
              <a:t>Trong</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rạp</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chiếu</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bóng</a:t>
            </a:r>
            <a:r>
              <a:rPr lang="en-US" altLang="en-US" sz="2800" b="1" dirty="0">
                <a:solidFill>
                  <a:srgbClr val="00B0F0"/>
                </a:solidFill>
                <a:latin typeface="Times New Roman" panose="02020603050405020304" pitchFamily="18" charset="0"/>
                <a:cs typeface="Times New Roman" panose="02020603050405020304" pitchFamily="18" charset="0"/>
              </a:rPr>
              <a:t> , </a:t>
            </a:r>
            <a:r>
              <a:rPr lang="en-US" altLang="en-US" sz="2800" b="1" dirty="0" err="1">
                <a:solidFill>
                  <a:srgbClr val="00B0F0"/>
                </a:solidFill>
                <a:latin typeface="Times New Roman" panose="02020603050405020304" pitchFamily="18" charset="0"/>
                <a:cs typeface="Times New Roman" panose="02020603050405020304" pitchFamily="18" charset="0"/>
              </a:rPr>
              <a:t>mấy</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bạn</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nhỏ</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xem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phim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bình</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phẩm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và</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cười</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đùa</a:t>
            </a:r>
            <a:r>
              <a:rPr lang="en-US" altLang="en-US" sz="2800" b="1" dirty="0">
                <a:solidFill>
                  <a:srgbClr val="00B0F0"/>
                </a:solidFill>
                <a:latin typeface="Times New Roman" panose="02020603050405020304" pitchFamily="18" charset="0"/>
                <a:cs typeface="Times New Roman" panose="02020603050405020304" pitchFamily="18" charset="0"/>
              </a:rPr>
              <a:t>.</a:t>
            </a:r>
          </a:p>
        </p:txBody>
      </p:sp>
      <p:sp>
        <p:nvSpPr>
          <p:cNvPr id="19461" name="Text Box 2">
            <a:extLst>
              <a:ext uri="{FF2B5EF4-FFF2-40B4-BE49-F238E27FC236}">
                <a16:creationId xmlns:a16="http://schemas.microsoft.com/office/drawing/2014/main" id="{4C6E817F-B752-4B83-8BCF-EE21FCF2A4D9}"/>
              </a:ext>
            </a:extLst>
          </p:cNvPr>
          <p:cNvSpPr txBox="1">
            <a:spLocks noChangeArrowheads="1"/>
          </p:cNvSpPr>
          <p:nvPr/>
        </p:nvSpPr>
        <p:spPr bwMode="auto">
          <a:xfrm>
            <a:off x="472017" y="4433338"/>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9900"/>
                </a:solidFill>
                <a:latin typeface="Times New Roman" panose="02020603050405020304" pitchFamily="18" charset="0"/>
                <a:cs typeface="Times New Roman" panose="02020603050405020304" pitchFamily="18" charset="0"/>
              </a:rPr>
              <a:t>d. Do </a:t>
            </a:r>
            <a:r>
              <a:rPr lang="en-US" altLang="en-US" sz="2800" b="1" dirty="0" err="1">
                <a:solidFill>
                  <a:srgbClr val="FF9900"/>
                </a:solidFill>
                <a:latin typeface="Times New Roman" panose="02020603050405020304" pitchFamily="18" charset="0"/>
                <a:cs typeface="Times New Roman" panose="02020603050405020304" pitchFamily="18" charset="0"/>
              </a:rPr>
              <a:t>sơ</a:t>
            </a:r>
            <a:r>
              <a:rPr lang="en-US" altLang="en-US" sz="2800" b="1" dirty="0">
                <a:solidFill>
                  <a:srgbClr val="FF9900"/>
                </a:solidFill>
                <a:latin typeface="Times New Roman" panose="02020603050405020304" pitchFamily="18" charset="0"/>
                <a:cs typeface="Times New Roman" panose="02020603050405020304" pitchFamily="18" charset="0"/>
              </a:rPr>
              <a:t> ý,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làm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một</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em</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ngã</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liền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xin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lỗi</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và</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đỡ</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dậy</a:t>
            </a:r>
            <a:r>
              <a:rPr lang="en-US" altLang="en-US" sz="2800" b="1" dirty="0">
                <a:solidFill>
                  <a:srgbClr val="FF9900"/>
                </a:solidFill>
                <a:latin typeface="Times New Roman" panose="02020603050405020304" pitchFamily="18" charset="0"/>
                <a:cs typeface="Times New Roman" panose="02020603050405020304" pitchFamily="18" charset="0"/>
              </a:rPr>
              <a:t>.</a:t>
            </a:r>
          </a:p>
        </p:txBody>
      </p:sp>
      <p:sp>
        <p:nvSpPr>
          <p:cNvPr id="19462" name="Text Box 2">
            <a:extLst>
              <a:ext uri="{FF2B5EF4-FFF2-40B4-BE49-F238E27FC236}">
                <a16:creationId xmlns:a16="http://schemas.microsoft.com/office/drawing/2014/main" id="{DE9E5F1A-B746-418E-BC96-37BAEC468324}"/>
              </a:ext>
            </a:extLst>
          </p:cNvPr>
          <p:cNvSpPr txBox="1">
            <a:spLocks noChangeArrowheads="1"/>
          </p:cNvSpPr>
          <p:nvPr/>
        </p:nvSpPr>
        <p:spPr bwMode="auto">
          <a:xfrm>
            <a:off x="459318" y="5128685"/>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9900"/>
                </a:solidFill>
                <a:latin typeface="Times New Roman" panose="02020603050405020304" pitchFamily="18" charset="0"/>
                <a:cs typeface="Times New Roman" panose="02020603050405020304" pitchFamily="18" charset="0"/>
              </a:rPr>
              <a:t>e. Nam </a:t>
            </a:r>
            <a:r>
              <a:rPr lang="en-US" altLang="en-US" sz="2800" b="1" dirty="0" err="1">
                <a:solidFill>
                  <a:srgbClr val="009900"/>
                </a:solidFill>
                <a:latin typeface="Times New Roman" panose="02020603050405020304" pitchFamily="18" charset="0"/>
                <a:cs typeface="Times New Roman" panose="02020603050405020304" pitchFamily="18" charset="0"/>
              </a:rPr>
              <a:t>đã</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bỏ</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một</a:t>
            </a:r>
            <a:r>
              <a:rPr lang="en-US" altLang="en-US" sz="2800" b="1" dirty="0">
                <a:solidFill>
                  <a:srgbClr val="009900"/>
                </a:solidFill>
                <a:latin typeface="Times New Roman" panose="02020603050405020304" pitchFamily="18" charset="0"/>
                <a:cs typeface="Times New Roman" panose="02020603050405020304" pitchFamily="18" charset="0"/>
              </a:rPr>
              <a:t> con </a:t>
            </a:r>
            <a:r>
              <a:rPr lang="en-US" altLang="en-US" sz="2800" b="1" dirty="0" err="1">
                <a:solidFill>
                  <a:srgbClr val="009900"/>
                </a:solidFill>
                <a:latin typeface="Times New Roman" panose="02020603050405020304" pitchFamily="18" charset="0"/>
                <a:cs typeface="Times New Roman" panose="02020603050405020304" pitchFamily="18" charset="0"/>
              </a:rPr>
              <a:t>sâu</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vào</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cặp</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sách</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của</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bạn</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nga</a:t>
            </a:r>
            <a:r>
              <a:rPr lang="en-US" altLang="en-US" sz="2800" b="1" dirty="0">
                <a:solidFill>
                  <a:srgbClr val="0099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40335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EF36D66-0C64-40BB-B46F-952B82C95F7C}"/>
              </a:ext>
            </a:extLst>
          </p:cNvPr>
          <p:cNvSpPr>
            <a:spLocks noChangeArrowheads="1"/>
          </p:cNvSpPr>
          <p:nvPr/>
        </p:nvSpPr>
        <p:spPr bwMode="auto">
          <a:xfrm>
            <a:off x="891118" y="1302329"/>
            <a:ext cx="10494433"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lão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ăn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xin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vào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ít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gạo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rồi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quát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Thôi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id="{1DF4FBD7-03BD-40AC-AFF6-B77BEE99E419}"/>
              </a:ext>
            </a:extLst>
          </p:cNvPr>
          <p:cNvSpPr>
            <a:spLocks noChangeArrowheads="1"/>
          </p:cNvSpPr>
          <p:nvPr/>
        </p:nvSpPr>
        <p:spPr bwMode="auto">
          <a:xfrm>
            <a:off x="891118" y="2805547"/>
            <a:ext cx="10494433"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t>
            </a:r>
            <a:r>
              <a:rPr lang="vi-VN" altLang="en-US" sz="3867" b="1" dirty="0">
                <a:solidFill>
                  <a:srgbClr val="FF0000"/>
                </a:solidFill>
                <a:latin typeface="Times New Roman" panose="02020603050405020304" pitchFamily="18" charset="0"/>
                <a:cs typeface="Times New Roman" panose="02020603050405020304" pitchFamily="18" charset="0"/>
              </a:rPr>
              <a:t>=&gt;</a:t>
            </a:r>
            <a:r>
              <a:rPr lang="en-US" altLang="en-US" sz="3867" b="1" dirty="0">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làm</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thương</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hoàn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ăn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xin</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gạo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đủ</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7011163"/>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C346767D-D056-4568-9616-7A5D09567C9F}"/>
              </a:ext>
            </a:extLst>
          </p:cNvPr>
          <p:cNvSpPr txBox="1">
            <a:spLocks noChangeArrowheads="1"/>
          </p:cNvSpPr>
          <p:nvPr/>
        </p:nvSpPr>
        <p:spPr bwMode="auto">
          <a:xfrm>
            <a:off x="802217" y="1488290"/>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b. </a:t>
            </a:r>
            <a:r>
              <a:rPr lang="en-US" altLang="en-US" sz="3200" b="1" dirty="0" err="1">
                <a:latin typeface="Times New Roman" panose="02020603050405020304" pitchFamily="18" charset="0"/>
                <a:cs typeface="Times New Roman" panose="02020603050405020304" pitchFamily="18" charset="0"/>
              </a:rPr>
              <a:t>Trung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nhường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ghê</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trên</a:t>
            </a:r>
            <a:r>
              <a:rPr lang="en-US" altLang="en-US" sz="3200" b="1" dirty="0">
                <a:latin typeface="Times New Roman" panose="02020603050405020304" pitchFamily="18" charset="0"/>
                <a:cs typeface="Times New Roman" panose="02020603050405020304" pitchFamily="18" charset="0"/>
              </a:rPr>
              <a:t> ô </a:t>
            </a:r>
            <a:r>
              <a:rPr lang="en-US" altLang="en-US" sz="3200" b="1" dirty="0" err="1">
                <a:latin typeface="Times New Roman" panose="02020603050405020304" pitchFamily="18" charset="0"/>
                <a:cs typeface="Times New Roman" panose="02020603050405020304" pitchFamily="18" charset="0"/>
              </a:rPr>
              <a:t>tô</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buýt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nữ</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mang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bầu</a:t>
            </a:r>
            <a:r>
              <a:rPr lang="en-US" altLang="en-US" sz="3200" b="1" dirty="0">
                <a:latin typeface="Times New Roman" panose="02020603050405020304" pitchFamily="18" charset="0"/>
                <a:cs typeface="Times New Roman" panose="02020603050405020304" pitchFamily="18" charset="0"/>
              </a:rPr>
              <a:t>.</a:t>
            </a:r>
          </a:p>
        </p:txBody>
      </p:sp>
      <p:sp>
        <p:nvSpPr>
          <p:cNvPr id="4" name="Text Box 2">
            <a:extLst>
              <a:ext uri="{FF2B5EF4-FFF2-40B4-BE49-F238E27FC236}">
                <a16:creationId xmlns:a16="http://schemas.microsoft.com/office/drawing/2014/main" id="{85CD62F3-6DE1-4A98-9981-B2630B09EDFA}"/>
              </a:ext>
            </a:extLst>
          </p:cNvPr>
          <p:cNvSpPr txBox="1">
            <a:spLocks noChangeArrowheads="1"/>
          </p:cNvSpPr>
          <p:nvPr/>
        </p:nvSpPr>
        <p:spPr bwMode="auto">
          <a:xfrm>
            <a:off x="802217" y="2119731"/>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a:t>
            </a:r>
            <a:r>
              <a:rPr lang="en-US" altLang="en-US" sz="3200" b="1" dirty="0" err="1">
                <a:solidFill>
                  <a:srgbClr val="FF0000"/>
                </a:solidFill>
                <a:latin typeface="Times New Roman" panose="02020603050405020304" pitchFamily="18" charset="0"/>
                <a:cs typeface="Times New Roman" panose="02020603050405020304" pitchFamily="18" charset="0"/>
              </a:rPr>
              <a:t>Nên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làm</a:t>
            </a:r>
            <a:r>
              <a:rPr lang="en-US" altLang="en-US" sz="3200" b="1" dirty="0">
                <a:solidFill>
                  <a:srgbClr val="FF0000"/>
                </a:solidFill>
                <a:latin typeface="Times New Roman" panose="02020603050405020304" pitchFamily="18" charset="0"/>
                <a:cs typeface="Times New Roman" panose="02020603050405020304" pitchFamily="18" charset="0"/>
              </a:rPr>
              <a:t>, vì </a:t>
            </a:r>
            <a:r>
              <a:rPr lang="en-US" altLang="en-US" sz="3200" b="1" dirty="0" err="1">
                <a:solidFill>
                  <a:srgbClr val="FF0000"/>
                </a:solidFill>
                <a:latin typeface="Times New Roman" panose="02020603050405020304" pitchFamily="18" charset="0"/>
                <a:cs typeface="Times New Roman" panose="02020603050405020304" pitchFamily="18" charset="0"/>
              </a:rPr>
              <a:t>đó</a:t>
            </a:r>
            <a:r>
              <a:rPr lang="en-US" altLang="en-US" sz="3200" b="1" dirty="0">
                <a:solidFill>
                  <a:srgbClr val="FF0000"/>
                </a:solidFill>
                <a:latin typeface="Times New Roman" panose="02020603050405020304" pitchFamily="18" charset="0"/>
                <a:cs typeface="Times New Roman" panose="02020603050405020304" pitchFamily="18" charset="0"/>
              </a:rPr>
              <a:t> là </a:t>
            </a:r>
            <a:r>
              <a:rPr lang="en-US" altLang="en-US" sz="3200" b="1" dirty="0" err="1">
                <a:solidFill>
                  <a:srgbClr val="FF0000"/>
                </a:solidFill>
                <a:latin typeface="Times New Roman" panose="02020603050405020304" pitchFamily="18" charset="0"/>
                <a:cs typeface="Times New Roman" panose="02020603050405020304" pitchFamily="18" charset="0"/>
              </a:rPr>
              <a:t>hành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động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đúng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đắn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và</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lịch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sư</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id="{BE653C8C-E31B-4A32-99FA-E5ABB795F8E8}"/>
              </a:ext>
            </a:extLst>
          </p:cNvPr>
          <p:cNvSpPr txBox="1">
            <a:spLocks noChangeArrowheads="1"/>
          </p:cNvSpPr>
          <p:nvPr/>
        </p:nvSpPr>
        <p:spPr bwMode="auto">
          <a:xfrm>
            <a:off x="802217" y="3026250"/>
            <a:ext cx="111760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c. </a:t>
            </a:r>
            <a:r>
              <a:rPr lang="en-US" altLang="en-US" sz="3200" b="1" dirty="0" err="1">
                <a:latin typeface="Times New Roman" panose="02020603050405020304" pitchFamily="18" charset="0"/>
                <a:cs typeface="Times New Roman" panose="02020603050405020304" pitchFamily="18" charset="0"/>
              </a:rPr>
              <a:t>Trong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rạp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chiếu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bóng</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mấy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xem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phim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bình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cười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đùa</a:t>
            </a:r>
            <a:r>
              <a:rPr lang="en-US" altLang="en-US" sz="3200" b="1" dirty="0">
                <a:latin typeface="Times New Roman" panose="02020603050405020304" pitchFamily="18" charset="0"/>
                <a:cs typeface="Times New Roman" panose="02020603050405020304" pitchFamily="18" charset="0"/>
              </a:rPr>
              <a:t>.</a:t>
            </a:r>
          </a:p>
        </p:txBody>
      </p:sp>
      <p:sp>
        <p:nvSpPr>
          <p:cNvPr id="6" name="Text Box 2">
            <a:extLst>
              <a:ext uri="{FF2B5EF4-FFF2-40B4-BE49-F238E27FC236}">
                <a16:creationId xmlns:a16="http://schemas.microsoft.com/office/drawing/2014/main" id="{192C5FD6-1FB1-4C8B-8C2F-9FB1537C9AF4}"/>
              </a:ext>
            </a:extLst>
          </p:cNvPr>
          <p:cNvSpPr txBox="1">
            <a:spLocks noChangeArrowheads="1"/>
          </p:cNvSpPr>
          <p:nvPr/>
        </p:nvSpPr>
        <p:spPr bwMode="auto">
          <a:xfrm>
            <a:off x="802217" y="4191001"/>
            <a:ext cx="11176000" cy="2765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rạp chiếu phim là chỗ công cộng, có nhiều người nên các bạn nhỏ phải giữ trật tự, giữ im lặng cho những người xung quanh....</a:t>
            </a:r>
          </a:p>
          <a:p>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91271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800" decel="100000"/>
                                        <p:tgtEl>
                                          <p:spTgt spid="4"/>
                                        </p:tgtEl>
                                      </p:cBhvr>
                                    </p:animEffect>
                                    <p:anim calcmode="lin" valueType="num">
                                      <p:cBhvr>
                                        <p:cTn id="18" dur="800" decel="100000" fill="hold"/>
                                        <p:tgtEl>
                                          <p:spTgt spid="4"/>
                                        </p:tgtEl>
                                        <p:attrNameLst>
                                          <p:attrName>style.rotation</p:attrName>
                                        </p:attrNameLst>
                                      </p:cBhvr>
                                      <p:tavLst>
                                        <p:tav tm="0">
                                          <p:val>
                                            <p:fltVal val="-90"/>
                                          </p:val>
                                        </p:tav>
                                        <p:tav tm="100000">
                                          <p:val>
                                            <p:fltVal val="0"/>
                                          </p:val>
                                        </p:tav>
                                      </p:tavLst>
                                    </p:anim>
                                    <p:anim calcmode="lin" valueType="num">
                                      <p:cBhvr>
                                        <p:cTn id="19" dur="800" decel="100000" fill="hold"/>
                                        <p:tgtEl>
                                          <p:spTgt spid="4"/>
                                        </p:tgtEl>
                                        <p:attrNameLst>
                                          <p:attrName>ppt_x</p:attrName>
                                        </p:attrNameLst>
                                      </p:cBhvr>
                                      <p:tavLst>
                                        <p:tav tm="0">
                                          <p:val>
                                            <p:strVal val="#ppt_x+0.4"/>
                                          </p:val>
                                        </p:tav>
                                        <p:tav tm="100000">
                                          <p:val>
                                            <p:strVal val="#ppt_x-0.05"/>
                                          </p:val>
                                        </p:tav>
                                      </p:tavLst>
                                    </p:anim>
                                    <p:anim calcmode="lin" valueType="num">
                                      <p:cBhvr>
                                        <p:cTn id="20" dur="800" decel="100000" fill="hold"/>
                                        <p:tgtEl>
                                          <p:spTgt spid="4"/>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800" decel="100000"/>
                                        <p:tgtEl>
                                          <p:spTgt spid="5"/>
                                        </p:tgtEl>
                                      </p:cBhvr>
                                    </p:animEffect>
                                    <p:anim calcmode="lin" valueType="num">
                                      <p:cBhvr>
                                        <p:cTn id="28" dur="800" decel="100000" fill="hold"/>
                                        <p:tgtEl>
                                          <p:spTgt spid="5"/>
                                        </p:tgtEl>
                                        <p:attrNameLst>
                                          <p:attrName>style.rotation</p:attrName>
                                        </p:attrNameLst>
                                      </p:cBhvr>
                                      <p:tavLst>
                                        <p:tav tm="0">
                                          <p:val>
                                            <p:fltVal val="-90"/>
                                          </p:val>
                                        </p:tav>
                                        <p:tav tm="100000">
                                          <p:val>
                                            <p:fltVal val="0"/>
                                          </p:val>
                                        </p:tav>
                                      </p:tavLst>
                                    </p:anim>
                                    <p:anim calcmode="lin" valueType="num">
                                      <p:cBhvr>
                                        <p:cTn id="29" dur="800" decel="100000" fill="hold"/>
                                        <p:tgtEl>
                                          <p:spTgt spid="5"/>
                                        </p:tgtEl>
                                        <p:attrNameLst>
                                          <p:attrName>ppt_x</p:attrName>
                                        </p:attrNameLst>
                                      </p:cBhvr>
                                      <p:tavLst>
                                        <p:tav tm="0">
                                          <p:val>
                                            <p:strVal val="#ppt_x+0.4"/>
                                          </p:val>
                                        </p:tav>
                                        <p:tav tm="100000">
                                          <p:val>
                                            <p:strVal val="#ppt_x-0.05"/>
                                          </p:val>
                                        </p:tav>
                                      </p:tavLst>
                                    </p:anim>
                                    <p:anim calcmode="lin" valueType="num">
                                      <p:cBhvr>
                                        <p:cTn id="30" dur="800" decel="100000" fill="hold"/>
                                        <p:tgtEl>
                                          <p:spTgt spid="5"/>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800" decel="100000"/>
                                        <p:tgtEl>
                                          <p:spTgt spid="6"/>
                                        </p:tgtEl>
                                      </p:cBhvr>
                                    </p:animEffect>
                                    <p:anim calcmode="lin" valueType="num">
                                      <p:cBhvr>
                                        <p:cTn id="38" dur="800" decel="100000" fill="hold"/>
                                        <p:tgtEl>
                                          <p:spTgt spid="6"/>
                                        </p:tgtEl>
                                        <p:attrNameLst>
                                          <p:attrName>style.rotation</p:attrName>
                                        </p:attrNameLst>
                                      </p:cBhvr>
                                      <p:tavLst>
                                        <p:tav tm="0">
                                          <p:val>
                                            <p:fltVal val="-90"/>
                                          </p:val>
                                        </p:tav>
                                        <p:tav tm="100000">
                                          <p:val>
                                            <p:fltVal val="0"/>
                                          </p:val>
                                        </p:tav>
                                      </p:tavLst>
                                    </p:anim>
                                    <p:anim calcmode="lin" valueType="num">
                                      <p:cBhvr>
                                        <p:cTn id="39" dur="800" decel="100000" fill="hold"/>
                                        <p:tgtEl>
                                          <p:spTgt spid="6"/>
                                        </p:tgtEl>
                                        <p:attrNameLst>
                                          <p:attrName>ppt_x</p:attrName>
                                        </p:attrNameLst>
                                      </p:cBhvr>
                                      <p:tavLst>
                                        <p:tav tm="0">
                                          <p:val>
                                            <p:strVal val="#ppt_x+0.4"/>
                                          </p:val>
                                        </p:tav>
                                        <p:tav tm="100000">
                                          <p:val>
                                            <p:strVal val="#ppt_x-0.05"/>
                                          </p:val>
                                        </p:tav>
                                      </p:tavLst>
                                    </p:anim>
                                    <p:anim calcmode="lin" valueType="num">
                                      <p:cBhvr>
                                        <p:cTn id="40" dur="800" decel="100000" fill="hold"/>
                                        <p:tgtEl>
                                          <p:spTgt spid="6"/>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4861AF83-FE40-4D41-81F3-927A7FD24875}"/>
              </a:ext>
            </a:extLst>
          </p:cNvPr>
          <p:cNvSpPr txBox="1">
            <a:spLocks noChangeArrowheads="1"/>
          </p:cNvSpPr>
          <p:nvPr/>
        </p:nvSpPr>
        <p:spPr bwMode="auto">
          <a:xfrm>
            <a:off x="556107" y="1247490"/>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d. Do </a:t>
            </a:r>
            <a:r>
              <a:rPr lang="en-US" altLang="en-US" sz="3200" b="1" dirty="0" err="1">
                <a:latin typeface="Times New Roman" panose="02020603050405020304" pitchFamily="18" charset="0"/>
                <a:cs typeface="Times New Roman" panose="02020603050405020304" pitchFamily="18" charset="0"/>
              </a:rPr>
              <a:t>sơ</a:t>
            </a:r>
            <a:r>
              <a:rPr lang="en-US" altLang="en-US" sz="3200" b="1" dirty="0">
                <a:latin typeface="Times New Roman" panose="02020603050405020304" pitchFamily="18" charset="0"/>
                <a:cs typeface="Times New Roman" panose="02020603050405020304" pitchFamily="18" charset="0"/>
              </a:rPr>
              <a:t> ý,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làm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em</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ngã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liền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xin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lỗi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đỡ</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id="{2023B29C-C28F-447B-8168-67A201569BC3}"/>
              </a:ext>
            </a:extLst>
          </p:cNvPr>
          <p:cNvSpPr txBox="1">
            <a:spLocks noChangeArrowheads="1"/>
          </p:cNvSpPr>
          <p:nvPr/>
        </p:nvSpPr>
        <p:spPr bwMode="auto">
          <a:xfrm>
            <a:off x="654051" y="2465042"/>
            <a:ext cx="11315700" cy="2273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Nên làm, vì Lâm làm sai thì Lâm đã biết sửa lại lỗi sai của mình, Lâm không ngần ngại khi xin lỗi một em bé.</a:t>
            </a:r>
          </a:p>
          <a:p>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
        <p:nvSpPr>
          <p:cNvPr id="6" name="Text Box 2">
            <a:extLst>
              <a:ext uri="{FF2B5EF4-FFF2-40B4-BE49-F238E27FC236}">
                <a16:creationId xmlns:a16="http://schemas.microsoft.com/office/drawing/2014/main" id="{B90F1EDB-0778-4D4E-9811-E7B181F75C35}"/>
              </a:ext>
            </a:extLst>
          </p:cNvPr>
          <p:cNvSpPr txBox="1">
            <a:spLocks noChangeArrowheads="1"/>
          </p:cNvSpPr>
          <p:nvPr/>
        </p:nvSpPr>
        <p:spPr bwMode="auto">
          <a:xfrm>
            <a:off x="654051" y="3805328"/>
            <a:ext cx="113157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e. Nam </a:t>
            </a:r>
            <a:r>
              <a:rPr lang="en-US" altLang="en-US" sz="3200" b="1" dirty="0" err="1">
                <a:latin typeface="Times New Roman" panose="02020603050405020304" pitchFamily="18" charset="0"/>
                <a:cs typeface="Times New Roman" panose="02020603050405020304" pitchFamily="18" charset="0"/>
              </a:rPr>
              <a:t>đã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con </a:t>
            </a:r>
            <a:r>
              <a:rPr lang="en-US" altLang="en-US" sz="3200" b="1" dirty="0" err="1">
                <a:latin typeface="Times New Roman" panose="02020603050405020304" pitchFamily="18" charset="0"/>
                <a:cs typeface="Times New Roman" panose="02020603050405020304" pitchFamily="18" charset="0"/>
              </a:rPr>
              <a:t>sâu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cặp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sách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của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nga</a:t>
            </a:r>
            <a:r>
              <a:rPr lang="en-US" altLang="en-US" sz="3200" b="1" dirty="0">
                <a:latin typeface="Times New Roman" panose="02020603050405020304" pitchFamily="18" charset="0"/>
                <a:cs typeface="Times New Roman" panose="02020603050405020304" pitchFamily="18" charset="0"/>
              </a:rPr>
              <a:t>.</a:t>
            </a:r>
          </a:p>
        </p:txBody>
      </p:sp>
      <p:sp>
        <p:nvSpPr>
          <p:cNvPr id="7" name="Text Box 2">
            <a:extLst>
              <a:ext uri="{FF2B5EF4-FFF2-40B4-BE49-F238E27FC236}">
                <a16:creationId xmlns:a16="http://schemas.microsoft.com/office/drawing/2014/main" id="{1191EDFD-8313-4655-9B65-587833AE9554}"/>
              </a:ext>
            </a:extLst>
          </p:cNvPr>
          <p:cNvSpPr txBox="1">
            <a:spLocks noChangeArrowheads="1"/>
          </p:cNvSpPr>
          <p:nvPr/>
        </p:nvSpPr>
        <p:spPr bwMode="auto">
          <a:xfrm>
            <a:off x="654051" y="4639319"/>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đó là trò chơi không lành mạnh, dơ bẩn và sẽ làm bạn Nga sợ hãi.</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310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800" decel="100000"/>
                                        <p:tgtEl>
                                          <p:spTgt spid="5"/>
                                        </p:tgtEl>
                                      </p:cBhvr>
                                    </p:animEffect>
                                    <p:anim calcmode="lin" valueType="num">
                                      <p:cBhvr>
                                        <p:cTn id="18" dur="800" decel="100000" fill="hold"/>
                                        <p:tgtEl>
                                          <p:spTgt spid="5"/>
                                        </p:tgtEl>
                                        <p:attrNameLst>
                                          <p:attrName>style.rotation</p:attrName>
                                        </p:attrNameLst>
                                      </p:cBhvr>
                                      <p:tavLst>
                                        <p:tav tm="0">
                                          <p:val>
                                            <p:fltVal val="-90"/>
                                          </p:val>
                                        </p:tav>
                                        <p:tav tm="100000">
                                          <p:val>
                                            <p:fltVal val="0"/>
                                          </p:val>
                                        </p:tav>
                                      </p:tavLst>
                                    </p:anim>
                                    <p:anim calcmode="lin" valueType="num">
                                      <p:cBhvr>
                                        <p:cTn id="19" dur="800" decel="100000" fill="hold"/>
                                        <p:tgtEl>
                                          <p:spTgt spid="5"/>
                                        </p:tgtEl>
                                        <p:attrNameLst>
                                          <p:attrName>ppt_x</p:attrName>
                                        </p:attrNameLst>
                                      </p:cBhvr>
                                      <p:tavLst>
                                        <p:tav tm="0">
                                          <p:val>
                                            <p:strVal val="#ppt_x+0.4"/>
                                          </p:val>
                                        </p:tav>
                                        <p:tav tm="100000">
                                          <p:val>
                                            <p:strVal val="#ppt_x-0.05"/>
                                          </p:val>
                                        </p:tav>
                                      </p:tavLst>
                                    </p:anim>
                                    <p:anim calcmode="lin" valueType="num">
                                      <p:cBhvr>
                                        <p:cTn id="20" dur="800" decel="100000" fill="hold"/>
                                        <p:tgtEl>
                                          <p:spTgt spid="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800" decel="100000"/>
                                        <p:tgtEl>
                                          <p:spTgt spid="7"/>
                                        </p:tgtEl>
                                      </p:cBhvr>
                                    </p:animEffect>
                                    <p:anim calcmode="lin" valueType="num">
                                      <p:cBhvr>
                                        <p:cTn id="38" dur="800" decel="100000" fill="hold"/>
                                        <p:tgtEl>
                                          <p:spTgt spid="7"/>
                                        </p:tgtEl>
                                        <p:attrNameLst>
                                          <p:attrName>style.rotation</p:attrName>
                                        </p:attrNameLst>
                                      </p:cBhvr>
                                      <p:tavLst>
                                        <p:tav tm="0">
                                          <p:val>
                                            <p:fltVal val="-90"/>
                                          </p:val>
                                        </p:tav>
                                        <p:tav tm="100000">
                                          <p:val>
                                            <p:fltVal val="0"/>
                                          </p:val>
                                        </p:tav>
                                      </p:tavLst>
                                    </p:anim>
                                    <p:anim calcmode="lin" valueType="num">
                                      <p:cBhvr>
                                        <p:cTn id="39" dur="800" decel="100000" fill="hold"/>
                                        <p:tgtEl>
                                          <p:spTgt spid="7"/>
                                        </p:tgtEl>
                                        <p:attrNameLst>
                                          <p:attrName>ppt_x</p:attrName>
                                        </p:attrNameLst>
                                      </p:cBhvr>
                                      <p:tavLst>
                                        <p:tav tm="0">
                                          <p:val>
                                            <p:strVal val="#ppt_x+0.4"/>
                                          </p:val>
                                        </p:tav>
                                        <p:tav tm="100000">
                                          <p:val>
                                            <p:strVal val="#ppt_x-0.05"/>
                                          </p:val>
                                        </p:tav>
                                      </p:tavLst>
                                    </p:anim>
                                    <p:anim calcmode="lin" valueType="num">
                                      <p:cBhvr>
                                        <p:cTn id="40" dur="800" decel="100000" fill="hold"/>
                                        <p:tgtEl>
                                          <p:spTgt spid="7"/>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ought Bubble: Cloud 5">
            <a:extLst>
              <a:ext uri="{FF2B5EF4-FFF2-40B4-BE49-F238E27FC236}">
                <a16:creationId xmlns:a16="http://schemas.microsoft.com/office/drawing/2014/main" id="{646A74B4-3EF8-4DD2-9685-61AA22F74AB7}"/>
              </a:ext>
            </a:extLst>
          </p:cNvPr>
          <p:cNvSpPr/>
          <p:nvPr/>
        </p:nvSpPr>
        <p:spPr>
          <a:xfrm>
            <a:off x="807991" y="1274618"/>
            <a:ext cx="10746316"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US" sz="5067" b="1" dirty="0">
                <a:solidFill>
                  <a:schemeClr val="tx1"/>
                </a:solidFill>
              </a:rPr>
              <a:t> </a:t>
            </a:r>
            <a:r>
              <a:rPr lang="en-US" sz="5067" b="1" dirty="0" err="1">
                <a:solidFill>
                  <a:srgbClr val="0070C0"/>
                </a:solidFill>
                <a:latin typeface="Times New Roman" pitchFamily="18" charset="0"/>
                <a:cs typeface="Times New Roman" pitchFamily="18" charset="0"/>
              </a:rPr>
              <a:t>Trong</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dưới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đây</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em</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đồng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với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nào</a:t>
            </a:r>
            <a:r>
              <a:rPr lang="en-US" sz="5067" b="1"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3492325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7AD31AA-5E90-4B36-9CF6-0B7FE673DE8D}"/>
              </a:ext>
            </a:extLst>
          </p:cNvPr>
          <p:cNvPicPr>
            <a:picLocks noChangeAspect="1"/>
          </p:cNvPicPr>
          <p:nvPr/>
        </p:nvPicPr>
        <p:blipFill rotWithShape="1">
          <a:blip r:embed="rId2">
            <a:extLst>
              <a:ext uri="{28A0092B-C50C-407E-A947-70E740481C1C}">
                <a14:useLocalDpi xmlns:a14="http://schemas.microsoft.com/office/drawing/2010/main" val="0"/>
              </a:ext>
            </a:extLst>
          </a:blip>
          <a:srcRect l="-405" t="30237" r="405" b="6951"/>
          <a:stretch/>
        </p:blipFill>
        <p:spPr>
          <a:xfrm>
            <a:off x="-231059" y="-1"/>
            <a:ext cx="12678985" cy="6858001"/>
          </a:xfrm>
          <a:prstGeom prst="rect">
            <a:avLst/>
          </a:prstGeom>
        </p:spPr>
      </p:pic>
      <p:sp>
        <p:nvSpPr>
          <p:cNvPr id="3" name="Text Box 5">
            <a:extLst>
              <a:ext uri="{FF2B5EF4-FFF2-40B4-BE49-F238E27FC236}">
                <a16:creationId xmlns:a16="http://schemas.microsoft.com/office/drawing/2014/main" id="{D0D76025-99C4-4939-8BE8-AE320BE19B80}"/>
              </a:ext>
            </a:extLst>
          </p:cNvPr>
          <p:cNvSpPr txBox="1">
            <a:spLocks noChangeArrowheads="1"/>
          </p:cNvSpPr>
          <p:nvPr/>
        </p:nvSpPr>
        <p:spPr bwMode="auto">
          <a:xfrm>
            <a:off x="251884" y="228601"/>
            <a:ext cx="96583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a) Chỉ cần lịch sự với người lớn tuổi.</a:t>
            </a:r>
          </a:p>
        </p:txBody>
      </p:sp>
      <p:sp>
        <p:nvSpPr>
          <p:cNvPr id="4" name="Text Box 6">
            <a:extLst>
              <a:ext uri="{FF2B5EF4-FFF2-40B4-BE49-F238E27FC236}">
                <a16:creationId xmlns:a16="http://schemas.microsoft.com/office/drawing/2014/main" id="{52630D0D-9CC9-4DD9-B688-B4C22C844074}"/>
              </a:ext>
            </a:extLst>
          </p:cNvPr>
          <p:cNvSpPr txBox="1">
            <a:spLocks noChangeArrowheads="1"/>
          </p:cNvSpPr>
          <p:nvPr/>
        </p:nvSpPr>
        <p:spPr bwMode="auto">
          <a:xfrm>
            <a:off x="251885" y="889001"/>
            <a:ext cx="118046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b) Phép lịch sự chỉ phù hợp khi ở thành phố, thị xã.</a:t>
            </a:r>
          </a:p>
        </p:txBody>
      </p:sp>
      <p:sp>
        <p:nvSpPr>
          <p:cNvPr id="5" name="Text Box 7">
            <a:extLst>
              <a:ext uri="{FF2B5EF4-FFF2-40B4-BE49-F238E27FC236}">
                <a16:creationId xmlns:a16="http://schemas.microsoft.com/office/drawing/2014/main" id="{3D2C3F48-D82F-48E3-B199-4E107F28153C}"/>
              </a:ext>
            </a:extLst>
          </p:cNvPr>
          <p:cNvSpPr txBox="1">
            <a:spLocks noChangeArrowheads="1"/>
          </p:cNvSpPr>
          <p:nvPr/>
        </p:nvSpPr>
        <p:spPr bwMode="auto">
          <a:xfrm>
            <a:off x="230718" y="160020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6" name="Text Box 8">
            <a:extLst>
              <a:ext uri="{FF2B5EF4-FFF2-40B4-BE49-F238E27FC236}">
                <a16:creationId xmlns:a16="http://schemas.microsoft.com/office/drawing/2014/main" id="{E3452D02-9710-4997-A1C1-2C86102ABD19}"/>
              </a:ext>
            </a:extLst>
          </p:cNvPr>
          <p:cNvSpPr txBox="1">
            <a:spLocks noChangeArrowheads="1"/>
          </p:cNvSpPr>
          <p:nvPr/>
        </p:nvSpPr>
        <p:spPr bwMode="auto">
          <a:xfrm>
            <a:off x="230718" y="2258485"/>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
        <p:nvSpPr>
          <p:cNvPr id="7" name="Text Box 9">
            <a:extLst>
              <a:ext uri="{FF2B5EF4-FFF2-40B4-BE49-F238E27FC236}">
                <a16:creationId xmlns:a16="http://schemas.microsoft.com/office/drawing/2014/main" id="{7F221423-9E8E-4DA2-96C2-1136531B7FE4}"/>
              </a:ext>
            </a:extLst>
          </p:cNvPr>
          <p:cNvSpPr txBox="1">
            <a:spLocks noChangeArrowheads="1"/>
          </p:cNvSpPr>
          <p:nvPr/>
        </p:nvSpPr>
        <p:spPr bwMode="auto">
          <a:xfrm>
            <a:off x="237067" y="3458634"/>
            <a:ext cx="1166706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e) Lịch sự với bạn bè, người thân là không cần thiết.</a:t>
            </a:r>
          </a:p>
        </p:txBody>
      </p:sp>
      <p:sp>
        <p:nvSpPr>
          <p:cNvPr id="8" name="Text Box 10">
            <a:extLst>
              <a:ext uri="{FF2B5EF4-FFF2-40B4-BE49-F238E27FC236}">
                <a16:creationId xmlns:a16="http://schemas.microsoft.com/office/drawing/2014/main" id="{1884F274-3AFA-4742-83D3-78992B9E9573}"/>
              </a:ext>
            </a:extLst>
          </p:cNvPr>
          <p:cNvSpPr txBox="1">
            <a:spLocks noChangeArrowheads="1"/>
          </p:cNvSpPr>
          <p:nvPr/>
        </p:nvSpPr>
        <p:spPr bwMode="auto">
          <a:xfrm>
            <a:off x="251885" y="4267201"/>
            <a:ext cx="11637433"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i="1">
                <a:solidFill>
                  <a:srgbClr val="FF0000"/>
                </a:solidFill>
                <a:latin typeface="Times New Roman" panose="02020603050405020304" pitchFamily="18" charset="0"/>
                <a:cs typeface="Times New Roman" panose="02020603050405020304" pitchFamily="18" charset="0"/>
              </a:rPr>
              <a:t>  * Cần lịch sự với mọi người xung quanh trong cuộc sống hằng ngày vì lịch sự thể hiện nếp sống văn minh. Người lịch sự luôn được mọi người tôn trọng, quý mến.  </a:t>
            </a:r>
          </a:p>
        </p:txBody>
      </p:sp>
      <p:sp>
        <p:nvSpPr>
          <p:cNvPr id="10" name="Text Box 7">
            <a:extLst>
              <a:ext uri="{FF2B5EF4-FFF2-40B4-BE49-F238E27FC236}">
                <a16:creationId xmlns:a16="http://schemas.microsoft.com/office/drawing/2014/main" id="{7F1F7B09-F3A4-40EE-94A8-09DD7B44C0E9}"/>
              </a:ext>
            </a:extLst>
          </p:cNvPr>
          <p:cNvSpPr txBox="1">
            <a:spLocks noChangeArrowheads="1"/>
          </p:cNvSpPr>
          <p:nvPr/>
        </p:nvSpPr>
        <p:spPr bwMode="auto">
          <a:xfrm>
            <a:off x="218018" y="158115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11" name="Text Box 8">
            <a:extLst>
              <a:ext uri="{FF2B5EF4-FFF2-40B4-BE49-F238E27FC236}">
                <a16:creationId xmlns:a16="http://schemas.microsoft.com/office/drawing/2014/main" id="{A6B854F7-7958-4AF8-A3A1-0572D56E0D47}"/>
              </a:ext>
            </a:extLst>
          </p:cNvPr>
          <p:cNvSpPr txBox="1">
            <a:spLocks noChangeArrowheads="1"/>
          </p:cNvSpPr>
          <p:nvPr/>
        </p:nvSpPr>
        <p:spPr bwMode="auto">
          <a:xfrm>
            <a:off x="234952" y="2273301"/>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Tree>
    <p:extLst>
      <p:ext uri="{BB962C8B-B14F-4D97-AF65-F5344CB8AC3E}">
        <p14:creationId xmlns:p14="http://schemas.microsoft.com/office/powerpoint/2010/main" val="2019749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4">
            <a:extLst>
              <a:ext uri="{FF2B5EF4-FFF2-40B4-BE49-F238E27FC236}">
                <a16:creationId xmlns:a16="http://schemas.microsoft.com/office/drawing/2014/main" id="{5EA15495-11FC-46F2-821F-517FF05E6DA3}"/>
              </a:ext>
            </a:extLst>
          </p:cNvPr>
          <p:cNvSpPr>
            <a:spLocks noChangeArrowheads="1" noChangeShapeType="1" noTextEdit="1"/>
          </p:cNvSpPr>
          <p:nvPr/>
        </p:nvSpPr>
        <p:spPr bwMode="auto">
          <a:xfrm>
            <a:off x="3048000" y="1905000"/>
            <a:ext cx="66040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HOẠT ĐỘNG 3:</a:t>
            </a:r>
          </a:p>
        </p:txBody>
      </p:sp>
      <p:sp>
        <p:nvSpPr>
          <p:cNvPr id="4" name="WordArt 5">
            <a:extLst>
              <a:ext uri="{FF2B5EF4-FFF2-40B4-BE49-F238E27FC236}">
                <a16:creationId xmlns:a16="http://schemas.microsoft.com/office/drawing/2014/main" id="{20944B7F-E6D3-491D-95AA-A257AB617925}"/>
              </a:ext>
            </a:extLst>
          </p:cNvPr>
          <p:cNvSpPr>
            <a:spLocks noChangeArrowheads="1" noChangeShapeType="1" noTextEdit="1"/>
          </p:cNvSpPr>
          <p:nvPr/>
        </p:nvSpPr>
        <p:spPr bwMode="auto">
          <a:xfrm>
            <a:off x="2946400" y="3581400"/>
            <a:ext cx="7012517" cy="1676400"/>
          </a:xfrm>
          <a:prstGeom prst="rect">
            <a:avLst/>
          </a:prstGeom>
        </p:spPr>
        <p:txBody>
          <a:bodyPr wrap="none" fromWordArt="1">
            <a:prstTxWarp prst="textPlain">
              <a:avLst>
                <a:gd name="adj" fmla="val 50000"/>
              </a:avLst>
            </a:prstTxWarp>
          </a:bodyPr>
          <a:lstStyle/>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LIÊN HỆ</a:t>
            </a:r>
          </a:p>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THỰC TẾ (BT3)</a:t>
            </a:r>
          </a:p>
        </p:txBody>
      </p:sp>
    </p:spTree>
    <p:extLst>
      <p:ext uri="{BB962C8B-B14F-4D97-AF65-F5344CB8AC3E}">
        <p14:creationId xmlns:p14="http://schemas.microsoft.com/office/powerpoint/2010/main" val="605569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5"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B32898-4497-47AA-B5EC-403EA458D13A}"/>
              </a:ext>
            </a:extLst>
          </p:cNvPr>
          <p:cNvSpPr>
            <a:spLocks noChangeArrowheads="1"/>
          </p:cNvSpPr>
          <p:nvPr/>
        </p:nvSpPr>
        <p:spPr bwMode="auto">
          <a:xfrm>
            <a:off x="721784" y="1058706"/>
            <a:ext cx="11252200"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u="sng" dirty="0">
                <a:solidFill>
                  <a:srgbClr val="FF0000"/>
                </a:solidFill>
                <a:latin typeface="Times New Roman" panose="02020603050405020304" pitchFamily="18" charset="0"/>
                <a:cs typeface="Times New Roman" panose="02020603050405020304" pitchFamily="18" charset="0"/>
              </a:rPr>
              <a:t>Ví dụ</a:t>
            </a:r>
            <a:r>
              <a:rPr lang="en-SG" altLang="en-US" sz="3867" dirty="0">
                <a:solidFill>
                  <a:srgbClr val="FF0000"/>
                </a:solidFill>
                <a:latin typeface="Times New Roman" panose="02020603050405020304" pitchFamily="18" charset="0"/>
                <a:cs typeface="Times New Roman" panose="02020603050405020304" pitchFamily="18" charset="0"/>
              </a:rPr>
              <a:t>:  </a:t>
            </a:r>
          </a:p>
          <a:p>
            <a:pPr eaLnBrk="1" hangingPunct="1"/>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ăn</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uống</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Ă</a:t>
            </a:r>
            <a:r>
              <a:rPr lang="vi-VN" altLang="en-US" sz="3867" b="1" i="1" dirty="0">
                <a:latin typeface="Times New Roman" panose="02020603050405020304" pitchFamily="18" charset="0"/>
                <a:cs typeface="Times New Roman" panose="02020603050405020304" pitchFamily="18" charset="0"/>
              </a:rPr>
              <a:t>n uống không được cười đùa quá đà làm văng thức ăn</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dirty="0">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id="{5A66BCEF-77AB-40A8-A57E-8232DBC361F5}"/>
              </a:ext>
            </a:extLst>
          </p:cNvPr>
          <p:cNvSpPr>
            <a:spLocks noChangeArrowheads="1"/>
          </p:cNvSpPr>
          <p:nvPr/>
        </p:nvSpPr>
        <p:spPr bwMode="auto">
          <a:xfrm>
            <a:off x="486256" y="4374767"/>
            <a:ext cx="112522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i="1"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chào</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hỏi</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G</a:t>
            </a:r>
            <a:r>
              <a:rPr lang="vi-VN" altLang="en-US" sz="3867" b="1" i="1" dirty="0">
                <a:latin typeface="Times New Roman" panose="02020603050405020304" pitchFamily="18" charset="0"/>
                <a:cs typeface="Times New Roman" panose="02020603050405020304" pitchFamily="18" charset="0"/>
              </a:rPr>
              <a:t>ặp người lớn phải cúi đầu, vòng tay chào lễ phép</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21D6A1EF-E030-4A6D-BC4A-01BDD325C184}"/>
              </a:ext>
            </a:extLst>
          </p:cNvPr>
          <p:cNvSpPr>
            <a:spLocks noChangeArrowheads="1"/>
          </p:cNvSpPr>
          <p:nvPr/>
        </p:nvSpPr>
        <p:spPr bwMode="auto">
          <a:xfrm>
            <a:off x="721784" y="2942133"/>
            <a:ext cx="11252200"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nói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năng</a:t>
            </a:r>
            <a:r>
              <a:rPr lang="en-SG" altLang="en-US" sz="3867"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năng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nhẹ</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nhàng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nhã</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nhặn</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không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tục</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chửi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bậy</a:t>
            </a:r>
            <a:r>
              <a:rPr lang="en-US"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407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3" name="Subtitle 7"/>
          <p:cNvSpPr>
            <a:spLocks/>
          </p:cNvSpPr>
          <p:nvPr/>
        </p:nvSpPr>
        <p:spPr bwMode="auto">
          <a:xfrm>
            <a:off x="1301752" y="762000"/>
            <a:ext cx="94964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80000"/>
              </a:lnSpc>
              <a:spcBef>
                <a:spcPct val="20000"/>
              </a:spcBef>
              <a:spcAft>
                <a:spcPct val="0"/>
              </a:spcAft>
            </a:pPr>
            <a:endParaRPr lang="en-US" altLang="en-US" sz="2800" b="1">
              <a:solidFill>
                <a:srgbClr val="000099"/>
              </a:solidFill>
              <a:latin typeface="Times New Roman" panose="02020603050405020304" pitchFamily="18" charset="0"/>
              <a:cs typeface="Times New Roman" panose="02020603050405020304" pitchFamily="18" charset="0"/>
            </a:endParaRPr>
          </a:p>
        </p:txBody>
      </p:sp>
      <p:sp>
        <p:nvSpPr>
          <p:cNvPr id="22534" name="Subtitle 7"/>
          <p:cNvSpPr>
            <a:spLocks/>
          </p:cNvSpPr>
          <p:nvPr/>
        </p:nvSpPr>
        <p:spPr bwMode="auto">
          <a:xfrm>
            <a:off x="1393827" y="2057400"/>
            <a:ext cx="949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80000"/>
              </a:lnSpc>
              <a:spcBef>
                <a:spcPct val="20000"/>
              </a:spcBef>
              <a:spcAft>
                <a:spcPct val="0"/>
              </a:spcAft>
            </a:pPr>
            <a:endParaRPr lang="en-US" altLang="en-US" sz="2800" b="1">
              <a:solidFill>
                <a:srgbClr val="000099"/>
              </a:solidFill>
              <a:latin typeface="Times New Roman" panose="02020603050405020304" pitchFamily="18" charset="0"/>
              <a:cs typeface="Times New Roman" panose="02020603050405020304" pitchFamily="18" charset="0"/>
            </a:endParaRPr>
          </a:p>
        </p:txBody>
      </p:sp>
      <p:sp>
        <p:nvSpPr>
          <p:cNvPr id="220167" name="Text Box 7"/>
          <p:cNvSpPr txBox="1">
            <a:spLocks noChangeArrowheads="1"/>
          </p:cNvSpPr>
          <p:nvPr/>
        </p:nvSpPr>
        <p:spPr bwMode="auto">
          <a:xfrm>
            <a:off x="839789" y="152400"/>
            <a:ext cx="105124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3600" b="1">
                <a:solidFill>
                  <a:srgbClr val="000000"/>
                </a:solidFill>
                <a:latin typeface="Times New Roman" panose="02020603050405020304" pitchFamily="18" charset="0"/>
                <a:cs typeface="Times New Roman" panose="02020603050405020304" pitchFamily="18" charset="0"/>
              </a:rPr>
              <a:t>    </a:t>
            </a:r>
            <a:r>
              <a:rPr lang="en-US" altLang="en-US" sz="3600" b="1" u="sng">
                <a:solidFill>
                  <a:srgbClr val="000000"/>
                </a:solidFill>
                <a:latin typeface="Times New Roman" panose="02020603050405020304" pitchFamily="18" charset="0"/>
                <a:cs typeface="Times New Roman" panose="02020603050405020304" pitchFamily="18" charset="0"/>
              </a:rPr>
              <a:t>Câu 1</a:t>
            </a:r>
            <a:r>
              <a:rPr lang="en-US" altLang="en-US" sz="3600" b="1">
                <a:solidFill>
                  <a:srgbClr val="000000"/>
                </a:solidFill>
                <a:latin typeface="Times New Roman" panose="02020603050405020304" pitchFamily="18" charset="0"/>
                <a:cs typeface="Times New Roman" panose="02020603050405020304" pitchFamily="18" charset="0"/>
              </a:rPr>
              <a:t>: Em tán thành hay không tán thành việc làm của bạn nhỏ nào trong mỗi tình huống dưới đây:</a:t>
            </a:r>
          </a:p>
        </p:txBody>
      </p:sp>
      <p:sp>
        <p:nvSpPr>
          <p:cNvPr id="220168" name="Text Box 8"/>
          <p:cNvSpPr txBox="1">
            <a:spLocks noChangeArrowheads="1"/>
          </p:cNvSpPr>
          <p:nvPr/>
        </p:nvSpPr>
        <p:spPr bwMode="auto">
          <a:xfrm>
            <a:off x="655639" y="1828800"/>
            <a:ext cx="10512425" cy="584200"/>
          </a:xfrm>
          <a:prstGeom prst="rect">
            <a:avLst/>
          </a:prstGeom>
          <a:noFill/>
          <a:ln>
            <a:no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defRPr/>
            </a:pPr>
            <a:r>
              <a:rPr lang="en-US" sz="3200" b="1" dirty="0">
                <a:solidFill>
                  <a:srgbClr val="2D2D8A">
                    <a:lumMod val="75000"/>
                  </a:srgbClr>
                </a:solidFill>
                <a:latin typeface="Times New Roman" pitchFamily="18" charset="0"/>
                <a:cs typeface="Times New Roman" pitchFamily="18" charset="0"/>
              </a:rPr>
              <a:t>    </a:t>
            </a:r>
            <a:r>
              <a:rPr lang="en-US" sz="3200" b="1" dirty="0">
                <a:solidFill>
                  <a:srgbClr val="0000FF"/>
                </a:solidFill>
                <a:latin typeface="Times New Roman" pitchFamily="18" charset="0"/>
                <a:cs typeface="Times New Roman" pitchFamily="18" charset="0"/>
              </a:rPr>
              <a:t>a) </a:t>
            </a:r>
            <a:r>
              <a:rPr lang="en-US" sz="3200" b="1" dirty="0" err="1">
                <a:solidFill>
                  <a:srgbClr val="0000FF"/>
                </a:solidFill>
                <a:latin typeface="Times New Roman" pitchFamily="18" charset="0"/>
                <a:cs typeface="Times New Roman" pitchFamily="18" charset="0"/>
              </a:rPr>
              <a:t>Chào</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hỏi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lễ</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phép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những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người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lao</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động</a:t>
            </a:r>
            <a:r>
              <a:rPr lang="en-US" sz="3200" b="1" dirty="0">
                <a:solidFill>
                  <a:srgbClr val="0000FF"/>
                </a:solidFill>
                <a:latin typeface="Times New Roman" pitchFamily="18" charset="0"/>
                <a:cs typeface="Times New Roman" pitchFamily="18" charset="0"/>
              </a:rPr>
              <a:t>.</a:t>
            </a:r>
          </a:p>
        </p:txBody>
      </p:sp>
      <p:sp>
        <p:nvSpPr>
          <p:cNvPr id="220169" name="Text Box 9"/>
          <p:cNvSpPr txBox="1">
            <a:spLocks noChangeArrowheads="1"/>
          </p:cNvSpPr>
          <p:nvPr/>
        </p:nvSpPr>
        <p:spPr bwMode="auto">
          <a:xfrm>
            <a:off x="655639" y="3200400"/>
            <a:ext cx="96821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800" b="1">
                <a:solidFill>
                  <a:srgbClr val="0000FF"/>
                </a:solidFill>
                <a:latin typeface="Times New Roman" panose="02020603050405020304" pitchFamily="18" charset="0"/>
                <a:cs typeface="Times New Roman" panose="02020603050405020304" pitchFamily="18" charset="0"/>
              </a:rPr>
              <a:t>    </a:t>
            </a:r>
            <a:r>
              <a:rPr lang="en-US" altLang="en-US" sz="3200" b="1">
                <a:solidFill>
                  <a:srgbClr val="0000FF"/>
                </a:solidFill>
                <a:latin typeface="Times New Roman" panose="02020603050405020304" pitchFamily="18" charset="0"/>
                <a:cs typeface="Times New Roman" panose="02020603050405020304" pitchFamily="18" charset="0"/>
              </a:rPr>
              <a:t>b) Nói trống không với người lao động.</a:t>
            </a:r>
          </a:p>
        </p:txBody>
      </p:sp>
      <p:sp>
        <p:nvSpPr>
          <p:cNvPr id="220170" name="Text Box 10"/>
          <p:cNvSpPr txBox="1">
            <a:spLocks noChangeArrowheads="1"/>
          </p:cNvSpPr>
          <p:nvPr/>
        </p:nvSpPr>
        <p:spPr bwMode="auto">
          <a:xfrm>
            <a:off x="747713" y="4692650"/>
            <a:ext cx="97742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2800" b="1">
                <a:solidFill>
                  <a:srgbClr val="0000FF"/>
                </a:solidFill>
                <a:latin typeface="Times New Roman" panose="02020603050405020304" pitchFamily="18" charset="0"/>
                <a:cs typeface="Times New Roman" panose="02020603050405020304" pitchFamily="18" charset="0"/>
              </a:rPr>
              <a:t>  </a:t>
            </a:r>
            <a:r>
              <a:rPr lang="en-US" altLang="en-US" sz="3200" b="1">
                <a:solidFill>
                  <a:srgbClr val="0000FF"/>
                </a:solidFill>
                <a:latin typeface="Times New Roman" panose="02020603050405020304" pitchFamily="18" charset="0"/>
                <a:cs typeface="Times New Roman" panose="02020603050405020304" pitchFamily="18" charset="0"/>
              </a:rPr>
              <a:t>c) Tiết kiệm sách vở, đồ dùng, đồ chơi.</a:t>
            </a:r>
          </a:p>
        </p:txBody>
      </p:sp>
      <p:grpSp>
        <p:nvGrpSpPr>
          <p:cNvPr id="2" name="Group 11"/>
          <p:cNvGrpSpPr>
            <a:grpSpLocks/>
          </p:cNvGrpSpPr>
          <p:nvPr/>
        </p:nvGrpSpPr>
        <p:grpSpPr bwMode="auto">
          <a:xfrm>
            <a:off x="10139364" y="2651126"/>
            <a:ext cx="1304925" cy="1616075"/>
            <a:chOff x="4928" y="1814"/>
            <a:chExt cx="679" cy="1018"/>
          </a:xfrm>
        </p:grpSpPr>
        <p:sp>
          <p:nvSpPr>
            <p:cNvPr id="22546" name="Oval 12"/>
            <p:cNvSpPr>
              <a:spLocks noChangeArrowheads="1"/>
            </p:cNvSpPr>
            <p:nvPr/>
          </p:nvSpPr>
          <p:spPr bwMode="auto">
            <a:xfrm>
              <a:off x="4983" y="2016"/>
              <a:ext cx="624" cy="621"/>
            </a:xfrm>
            <a:prstGeom prst="ellipse">
              <a:avLst/>
            </a:prstGeom>
            <a:solidFill>
              <a:srgbClr val="FF0000"/>
            </a:solidFill>
            <a:ln w="9525" algn="ctr">
              <a:solidFill>
                <a:schemeClr val="accent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endParaRPr lang="en-US" altLang="en-US" sz="1600" b="1" u="sng">
                <a:solidFill>
                  <a:srgbClr val="0000FF"/>
                </a:solidFill>
                <a:latin typeface="Times New Roman" panose="02020603050405020304" pitchFamily="18" charset="0"/>
                <a:cs typeface="Times New Roman" panose="02020603050405020304" pitchFamily="18" charset="0"/>
              </a:endParaRPr>
            </a:p>
          </p:txBody>
        </p:sp>
        <p:sp>
          <p:nvSpPr>
            <p:cNvPr id="22547" name="Rectangle 13"/>
            <p:cNvSpPr>
              <a:spLocks noChangeArrowheads="1"/>
            </p:cNvSpPr>
            <p:nvPr/>
          </p:nvSpPr>
          <p:spPr bwMode="auto">
            <a:xfrm>
              <a:off x="4928" y="1814"/>
              <a:ext cx="583"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1000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endParaRPr lang="en-US" altLang="en-US" sz="10000" b="1" u="sng">
                <a:solidFill>
                  <a:srgbClr val="000000"/>
                </a:solidFill>
                <a:latin typeface="Times New Roman" panose="02020603050405020304" pitchFamily="18" charset="0"/>
                <a:cs typeface="Times New Roman" panose="02020603050405020304" pitchFamily="18" charset="0"/>
              </a:endParaRPr>
            </a:p>
          </p:txBody>
        </p:sp>
      </p:grpSp>
      <p:grpSp>
        <p:nvGrpSpPr>
          <p:cNvPr id="3" name="Group 14"/>
          <p:cNvGrpSpPr>
            <a:grpSpLocks/>
          </p:cNvGrpSpPr>
          <p:nvPr/>
        </p:nvGrpSpPr>
        <p:grpSpPr bwMode="auto">
          <a:xfrm>
            <a:off x="10153652" y="1279526"/>
            <a:ext cx="1349375" cy="1616075"/>
            <a:chOff x="4961" y="614"/>
            <a:chExt cx="703" cy="1018"/>
          </a:xfrm>
        </p:grpSpPr>
        <p:sp>
          <p:nvSpPr>
            <p:cNvPr id="22544" name="Oval 15"/>
            <p:cNvSpPr>
              <a:spLocks noChangeArrowheads="1"/>
            </p:cNvSpPr>
            <p:nvPr/>
          </p:nvSpPr>
          <p:spPr bwMode="auto">
            <a:xfrm>
              <a:off x="4992" y="816"/>
              <a:ext cx="624" cy="584"/>
            </a:xfrm>
            <a:prstGeom prst="ellipse">
              <a:avLst/>
            </a:prstGeom>
            <a:solidFill>
              <a:srgbClr val="0000FF"/>
            </a:solidFill>
            <a:ln w="9525" algn="ctr">
              <a:solidFill>
                <a:schemeClr val="accent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endParaRPr lang="en-US" altLang="en-US" sz="1600" b="1" u="sng">
                <a:solidFill>
                  <a:srgbClr val="0000FF"/>
                </a:solidFill>
                <a:latin typeface="Times New Roman" panose="02020603050405020304" pitchFamily="18" charset="0"/>
                <a:cs typeface="Times New Roman" panose="02020603050405020304" pitchFamily="18" charset="0"/>
              </a:endParaRPr>
            </a:p>
          </p:txBody>
        </p:sp>
        <p:sp>
          <p:nvSpPr>
            <p:cNvPr id="22545" name="Rectangle 16"/>
            <p:cNvSpPr>
              <a:spLocks noChangeArrowheads="1"/>
            </p:cNvSpPr>
            <p:nvPr/>
          </p:nvSpPr>
          <p:spPr bwMode="auto">
            <a:xfrm>
              <a:off x="4961" y="614"/>
              <a:ext cx="703"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r>
                <a:rPr lang="en-US" altLang="en-US" sz="1000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p>
          </p:txBody>
        </p:sp>
      </p:grpSp>
      <p:grpSp>
        <p:nvGrpSpPr>
          <p:cNvPr id="4" name="Group 17"/>
          <p:cNvGrpSpPr>
            <a:grpSpLocks/>
          </p:cNvGrpSpPr>
          <p:nvPr/>
        </p:nvGrpSpPr>
        <p:grpSpPr bwMode="auto">
          <a:xfrm>
            <a:off x="10245727" y="4114801"/>
            <a:ext cx="1349375" cy="1616075"/>
            <a:chOff x="4961" y="614"/>
            <a:chExt cx="703" cy="1018"/>
          </a:xfrm>
        </p:grpSpPr>
        <p:sp>
          <p:nvSpPr>
            <p:cNvPr id="22542" name="Oval 18"/>
            <p:cNvSpPr>
              <a:spLocks noChangeArrowheads="1"/>
            </p:cNvSpPr>
            <p:nvPr/>
          </p:nvSpPr>
          <p:spPr bwMode="auto">
            <a:xfrm>
              <a:off x="4992" y="816"/>
              <a:ext cx="624" cy="584"/>
            </a:xfrm>
            <a:prstGeom prst="ellipse">
              <a:avLst/>
            </a:prstGeom>
            <a:solidFill>
              <a:srgbClr val="0000FF"/>
            </a:solidFill>
            <a:ln w="9525" algn="ctr">
              <a:solidFill>
                <a:schemeClr val="accent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endParaRPr lang="en-US" altLang="en-US" sz="1600" b="1" u="sng">
                <a:solidFill>
                  <a:srgbClr val="0000FF"/>
                </a:solidFill>
                <a:latin typeface="Times New Roman" panose="02020603050405020304" pitchFamily="18" charset="0"/>
                <a:cs typeface="Times New Roman" panose="02020603050405020304" pitchFamily="18" charset="0"/>
              </a:endParaRPr>
            </a:p>
          </p:txBody>
        </p:sp>
        <p:sp>
          <p:nvSpPr>
            <p:cNvPr id="22543" name="Rectangle 19"/>
            <p:cNvSpPr>
              <a:spLocks noChangeArrowheads="1"/>
            </p:cNvSpPr>
            <p:nvPr/>
          </p:nvSpPr>
          <p:spPr bwMode="auto">
            <a:xfrm>
              <a:off x="4961" y="614"/>
              <a:ext cx="703"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r>
                <a:rPr lang="en-US" altLang="en-US" sz="1000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p>
          </p:txBody>
        </p:sp>
      </p:grpSp>
    </p:spTree>
    <p:extLst>
      <p:ext uri="{BB962C8B-B14F-4D97-AF65-F5344CB8AC3E}">
        <p14:creationId xmlns:p14="http://schemas.microsoft.com/office/powerpoint/2010/main" val="736300216"/>
      </p:ext>
    </p:extLst>
  </p:cSld>
  <p:clrMapOvr>
    <a:masterClrMapping/>
  </p:clrMapOvr>
  <p:transition spd="med">
    <p:wheel spokes="3"/>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20167"/>
                                        </p:tgtEl>
                                        <p:attrNameLst>
                                          <p:attrName>style.visibility</p:attrName>
                                        </p:attrNameLst>
                                      </p:cBhvr>
                                      <p:to>
                                        <p:strVal val="visible"/>
                                      </p:to>
                                    </p:set>
                                    <p:anim calcmode="lin" valueType="num">
                                      <p:cBhvr>
                                        <p:cTn id="7" dur="1000" fill="hold"/>
                                        <p:tgtEl>
                                          <p:spTgt spid="220167"/>
                                        </p:tgtEl>
                                        <p:attrNameLst>
                                          <p:attrName>ppt_w</p:attrName>
                                        </p:attrNameLst>
                                      </p:cBhvr>
                                      <p:tavLst>
                                        <p:tav tm="0">
                                          <p:val>
                                            <p:fltVal val="0"/>
                                          </p:val>
                                        </p:tav>
                                        <p:tav tm="100000">
                                          <p:val>
                                            <p:strVal val="#ppt_w"/>
                                          </p:val>
                                        </p:tav>
                                      </p:tavLst>
                                    </p:anim>
                                    <p:anim calcmode="lin" valueType="num">
                                      <p:cBhvr>
                                        <p:cTn id="8" dur="1000" fill="hold"/>
                                        <p:tgtEl>
                                          <p:spTgt spid="220167"/>
                                        </p:tgtEl>
                                        <p:attrNameLst>
                                          <p:attrName>ppt_h</p:attrName>
                                        </p:attrNameLst>
                                      </p:cBhvr>
                                      <p:tavLst>
                                        <p:tav tm="0">
                                          <p:val>
                                            <p:fltVal val="0"/>
                                          </p:val>
                                        </p:tav>
                                        <p:tav tm="100000">
                                          <p:val>
                                            <p:strVal val="#ppt_h"/>
                                          </p:val>
                                        </p:tav>
                                      </p:tavLst>
                                    </p:anim>
                                    <p:animEffect transition="in" filter="fade">
                                      <p:cBhvr>
                                        <p:cTn id="9" dur="1000"/>
                                        <p:tgtEl>
                                          <p:spTgt spid="22016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20168"/>
                                        </p:tgtEl>
                                        <p:attrNameLst>
                                          <p:attrName>style.visibility</p:attrName>
                                        </p:attrNameLst>
                                      </p:cBhvr>
                                      <p:to>
                                        <p:strVal val="visible"/>
                                      </p:to>
                                    </p:set>
                                    <p:anim calcmode="lin" valueType="num">
                                      <p:cBhvr>
                                        <p:cTn id="14" dur="1000" fill="hold"/>
                                        <p:tgtEl>
                                          <p:spTgt spid="220168"/>
                                        </p:tgtEl>
                                        <p:attrNameLst>
                                          <p:attrName>ppt_w</p:attrName>
                                        </p:attrNameLst>
                                      </p:cBhvr>
                                      <p:tavLst>
                                        <p:tav tm="0">
                                          <p:val>
                                            <p:fltVal val="0"/>
                                          </p:val>
                                        </p:tav>
                                        <p:tav tm="100000">
                                          <p:val>
                                            <p:strVal val="#ppt_w"/>
                                          </p:val>
                                        </p:tav>
                                      </p:tavLst>
                                    </p:anim>
                                    <p:anim calcmode="lin" valueType="num">
                                      <p:cBhvr>
                                        <p:cTn id="15" dur="1000" fill="hold"/>
                                        <p:tgtEl>
                                          <p:spTgt spid="220168"/>
                                        </p:tgtEl>
                                        <p:attrNameLst>
                                          <p:attrName>ppt_h</p:attrName>
                                        </p:attrNameLst>
                                      </p:cBhvr>
                                      <p:tavLst>
                                        <p:tav tm="0">
                                          <p:val>
                                            <p:fltVal val="0"/>
                                          </p:val>
                                        </p:tav>
                                        <p:tav tm="100000">
                                          <p:val>
                                            <p:strVal val="#ppt_h"/>
                                          </p:val>
                                        </p:tav>
                                      </p:tavLst>
                                    </p:anim>
                                    <p:animEffect transition="in" filter="fade">
                                      <p:cBhvr>
                                        <p:cTn id="16" dur="1000"/>
                                        <p:tgtEl>
                                          <p:spTgt spid="22016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Scale>
                                      <p:cBhvr>
                                        <p:cTn id="21"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gtEl>
                                        <p:attrNameLst>
                                          <p:attrName>ppt_x</p:attrName>
                                          <p:attrName>ppt_y</p:attrName>
                                        </p:attrNameLst>
                                      </p:cBhvr>
                                    </p:animMotion>
                                    <p:animEffect transition="in" filter="fade">
                                      <p:cBhvr>
                                        <p:cTn id="23" dur="1000"/>
                                        <p:tgtEl>
                                          <p:spTgt spid="3"/>
                                        </p:tgtEl>
                                      </p:cBhvr>
                                    </p:animEffect>
                                  </p:childTnLst>
                                  <p:subTnLst>
                                    <p:audio>
                                      <p:cMediaNode>
                                        <p:cTn display="0" masterRel="sameClick">
                                          <p:stCondLst>
                                            <p:cond evt="begin" delay="0">
                                              <p:tn val="19"/>
                                            </p:cond>
                                          </p:stCondLst>
                                          <p:endCondLst>
                                            <p:cond evt="onStopAudio" delay="0">
                                              <p:tgtEl>
                                                <p:sldTgt/>
                                              </p:tgtEl>
                                            </p:cond>
                                          </p:endCondLst>
                                        </p:cTn>
                                        <p:tgtEl>
                                          <p:sndTgt r:embed="rId3" name="applause.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220169"/>
                                        </p:tgtEl>
                                        <p:attrNameLst>
                                          <p:attrName>style.visibility</p:attrName>
                                        </p:attrNameLst>
                                      </p:cBhvr>
                                      <p:to>
                                        <p:strVal val="visible"/>
                                      </p:to>
                                    </p:set>
                                    <p:anim calcmode="lin" valueType="num">
                                      <p:cBhvr>
                                        <p:cTn id="28" dur="1000" fill="hold"/>
                                        <p:tgtEl>
                                          <p:spTgt spid="220169"/>
                                        </p:tgtEl>
                                        <p:attrNameLst>
                                          <p:attrName>ppt_w</p:attrName>
                                        </p:attrNameLst>
                                      </p:cBhvr>
                                      <p:tavLst>
                                        <p:tav tm="0">
                                          <p:val>
                                            <p:fltVal val="0"/>
                                          </p:val>
                                        </p:tav>
                                        <p:tav tm="100000">
                                          <p:val>
                                            <p:strVal val="#ppt_w"/>
                                          </p:val>
                                        </p:tav>
                                      </p:tavLst>
                                    </p:anim>
                                    <p:anim calcmode="lin" valueType="num">
                                      <p:cBhvr>
                                        <p:cTn id="29" dur="1000" fill="hold"/>
                                        <p:tgtEl>
                                          <p:spTgt spid="220169"/>
                                        </p:tgtEl>
                                        <p:attrNameLst>
                                          <p:attrName>ppt_h</p:attrName>
                                        </p:attrNameLst>
                                      </p:cBhvr>
                                      <p:tavLst>
                                        <p:tav tm="0">
                                          <p:val>
                                            <p:fltVal val="0"/>
                                          </p:val>
                                        </p:tav>
                                        <p:tav tm="100000">
                                          <p:val>
                                            <p:strVal val="#ppt_h"/>
                                          </p:val>
                                        </p:tav>
                                      </p:tavLst>
                                    </p:anim>
                                    <p:animEffect transition="in" filter="fade">
                                      <p:cBhvr>
                                        <p:cTn id="30" dur="1000"/>
                                        <p:tgtEl>
                                          <p:spTgt spid="22016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2"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Scale>
                                      <p:cBhvr>
                                        <p:cTn id="35"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2"/>
                                        </p:tgtEl>
                                        <p:attrNameLst>
                                          <p:attrName>ppt_x</p:attrName>
                                          <p:attrName>ppt_y</p:attrName>
                                        </p:attrNameLst>
                                      </p:cBhvr>
                                    </p:animMotion>
                                    <p:animEffect transition="in" filter="fade">
                                      <p:cBhvr>
                                        <p:cTn id="37" dur="1000"/>
                                        <p:tgtEl>
                                          <p:spTgt spid="2"/>
                                        </p:tgtEl>
                                      </p:cBhvr>
                                    </p:animEffect>
                                  </p:childTnLst>
                                  <p:subTnLst>
                                    <p:audio>
                                      <p:cMediaNode>
                                        <p:cTn display="0" masterRel="sameClick">
                                          <p:stCondLst>
                                            <p:cond evt="begin" delay="0">
                                              <p:tn val="33"/>
                                            </p:cond>
                                          </p:stCondLst>
                                          <p:endCondLst>
                                            <p:cond evt="onStopAudio" delay="0">
                                              <p:tgtEl>
                                                <p:sldTgt/>
                                              </p:tgtEl>
                                            </p:cond>
                                          </p:endCondLst>
                                        </p:cTn>
                                        <p:tgtEl>
                                          <p:sndTgt r:embed="rId3" name="applause.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220170"/>
                                        </p:tgtEl>
                                        <p:attrNameLst>
                                          <p:attrName>style.visibility</p:attrName>
                                        </p:attrNameLst>
                                      </p:cBhvr>
                                      <p:to>
                                        <p:strVal val="visible"/>
                                      </p:to>
                                    </p:set>
                                    <p:anim calcmode="lin" valueType="num">
                                      <p:cBhvr>
                                        <p:cTn id="42" dur="1000" fill="hold"/>
                                        <p:tgtEl>
                                          <p:spTgt spid="220170"/>
                                        </p:tgtEl>
                                        <p:attrNameLst>
                                          <p:attrName>ppt_w</p:attrName>
                                        </p:attrNameLst>
                                      </p:cBhvr>
                                      <p:tavLst>
                                        <p:tav tm="0">
                                          <p:val>
                                            <p:fltVal val="0"/>
                                          </p:val>
                                        </p:tav>
                                        <p:tav tm="100000">
                                          <p:val>
                                            <p:strVal val="#ppt_w"/>
                                          </p:val>
                                        </p:tav>
                                      </p:tavLst>
                                    </p:anim>
                                    <p:anim calcmode="lin" valueType="num">
                                      <p:cBhvr>
                                        <p:cTn id="43" dur="1000" fill="hold"/>
                                        <p:tgtEl>
                                          <p:spTgt spid="220170"/>
                                        </p:tgtEl>
                                        <p:attrNameLst>
                                          <p:attrName>ppt_h</p:attrName>
                                        </p:attrNameLst>
                                      </p:cBhvr>
                                      <p:tavLst>
                                        <p:tav tm="0">
                                          <p:val>
                                            <p:fltVal val="0"/>
                                          </p:val>
                                        </p:tav>
                                        <p:tav tm="100000">
                                          <p:val>
                                            <p:strVal val="#ppt_h"/>
                                          </p:val>
                                        </p:tav>
                                      </p:tavLst>
                                    </p:anim>
                                    <p:animEffect transition="in" filter="fade">
                                      <p:cBhvr>
                                        <p:cTn id="44" dur="1000"/>
                                        <p:tgtEl>
                                          <p:spTgt spid="22017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2" presetClass="entr" presetSubtype="0"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Scale>
                                      <p:cBhvr>
                                        <p:cTn id="49"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4"/>
                                        </p:tgtEl>
                                        <p:attrNameLst>
                                          <p:attrName>ppt_x</p:attrName>
                                          <p:attrName>ppt_y</p:attrName>
                                        </p:attrNameLst>
                                      </p:cBhvr>
                                    </p:animMotion>
                                    <p:animEffect transition="in" filter="fade">
                                      <p:cBhvr>
                                        <p:cTn id="51" dur="1000"/>
                                        <p:tgtEl>
                                          <p:spTgt spid="4"/>
                                        </p:tgtEl>
                                      </p:cBhvr>
                                    </p:animEffect>
                                  </p:childTnLst>
                                  <p:subTnLst>
                                    <p:audio>
                                      <p:cMediaNode>
                                        <p:cTn display="0" masterRel="sameClick">
                                          <p:stCondLst>
                                            <p:cond evt="begin" delay="0">
                                              <p:tn val="47"/>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7" grpId="0"/>
      <p:bldP spid="220168" grpId="0"/>
      <p:bldP spid="220169" grpId="0"/>
      <p:bldP spid="22017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1">
            <a:extLst>
              <a:ext uri="{FF2B5EF4-FFF2-40B4-BE49-F238E27FC236}">
                <a16:creationId xmlns:a16="http://schemas.microsoft.com/office/drawing/2014/main" id="{6546D636-7A0A-4F5B-8454-91FFA96555F8}"/>
              </a:ext>
            </a:extLst>
          </p:cNvPr>
          <p:cNvSpPr txBox="1">
            <a:spLocks noChangeArrowheads="1"/>
          </p:cNvSpPr>
          <p:nvPr/>
        </p:nvSpPr>
        <p:spPr bwMode="auto">
          <a:xfrm>
            <a:off x="687918" y="5234369"/>
            <a:ext cx="1104688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chen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lấn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xe</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buýt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hàng</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5" name="WordArt 2">
            <a:extLst>
              <a:ext uri="{FF2B5EF4-FFF2-40B4-BE49-F238E27FC236}">
                <a16:creationId xmlns:a16="http://schemas.microsoft.com/office/drawing/2014/main" id="{24D7B1B5-0CF3-474B-AE6B-B535832BD115}"/>
              </a:ext>
            </a:extLst>
          </p:cNvPr>
          <p:cNvSpPr>
            <a:spLocks noChangeArrowheads="1" noChangeShapeType="1" noTextEdit="1"/>
          </p:cNvSpPr>
          <p:nvPr/>
        </p:nvSpPr>
        <p:spPr bwMode="auto">
          <a:xfrm>
            <a:off x="1526117" y="238011"/>
            <a:ext cx="9370483" cy="609600"/>
          </a:xfrm>
          <a:prstGeom prst="rect">
            <a:avLst/>
          </a:prstGeom>
        </p:spPr>
        <p:txBody>
          <a:bodyPr wrap="none" fromWordArt="1">
            <a:prstTxWarp prst="textPlain">
              <a:avLst>
                <a:gd name="adj" fmla="val 50593"/>
              </a:avLst>
            </a:prstTxWarp>
            <a:scene3d>
              <a:camera prst="legacyPerspectiveTopLeft"/>
              <a:lightRig rig="legacyNormal3" dir="r"/>
            </a:scene3d>
            <a:sp3d extrusionH="201600" prstMaterial="legacyMetal">
              <a:extrusionClr>
                <a:srgbClr val="FFFFFF"/>
              </a:extrusionClr>
              <a:contourClr>
                <a:srgbClr val="FF0000"/>
              </a:contourClr>
            </a:sp3d>
          </a:bodyPr>
          <a:lstStyle/>
          <a:p>
            <a:pPr algn="dist"/>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Một</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số</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biểu</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hiện</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của</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phép</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lịch</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sự</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a:t>
            </a:r>
          </a:p>
        </p:txBody>
      </p:sp>
      <p:sp>
        <p:nvSpPr>
          <p:cNvPr id="28676" name="Text Box 5">
            <a:extLst>
              <a:ext uri="{FF2B5EF4-FFF2-40B4-BE49-F238E27FC236}">
                <a16:creationId xmlns:a16="http://schemas.microsoft.com/office/drawing/2014/main" id="{81C21C55-CCE5-4F72-B229-69FF1D4D585C}"/>
              </a:ext>
            </a:extLst>
          </p:cNvPr>
          <p:cNvSpPr txBox="1">
            <a:spLocks noChangeArrowheads="1"/>
          </p:cNvSpPr>
          <p:nvPr/>
        </p:nvSpPr>
        <p:spPr bwMode="auto">
          <a:xfrm>
            <a:off x="603251" y="2406575"/>
            <a:ext cx="114956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Lễ</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phép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hỏi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thầy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cô</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thân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lớn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tuổi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gặp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7" name="Text Box 6">
            <a:extLst>
              <a:ext uri="{FF2B5EF4-FFF2-40B4-BE49-F238E27FC236}">
                <a16:creationId xmlns:a16="http://schemas.microsoft.com/office/drawing/2014/main" id="{709711FD-0236-41C7-94F5-12701AA4389C}"/>
              </a:ext>
            </a:extLst>
          </p:cNvPr>
          <p:cNvSpPr txBox="1">
            <a:spLocks noChangeArrowheads="1"/>
          </p:cNvSpPr>
          <p:nvPr/>
        </p:nvSpPr>
        <p:spPr bwMode="auto">
          <a:xfrm>
            <a:off x="687918" y="1746099"/>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cảm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ơn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được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giúp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8" name="Text Box 7">
            <a:extLst>
              <a:ext uri="{FF2B5EF4-FFF2-40B4-BE49-F238E27FC236}">
                <a16:creationId xmlns:a16="http://schemas.microsoft.com/office/drawing/2014/main" id="{6AB58539-C1D4-41F2-9BCF-2315F9F06AB6}"/>
              </a:ext>
            </a:extLst>
          </p:cNvPr>
          <p:cNvSpPr txBox="1">
            <a:spLocks noChangeArrowheads="1"/>
          </p:cNvSpPr>
          <p:nvPr/>
        </p:nvSpPr>
        <p:spPr bwMode="auto">
          <a:xfrm>
            <a:off x="603251" y="3067051"/>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xin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lỗi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làm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phiền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9" name="Text Box 8">
            <a:extLst>
              <a:ext uri="{FF2B5EF4-FFF2-40B4-BE49-F238E27FC236}">
                <a16:creationId xmlns:a16="http://schemas.microsoft.com/office/drawing/2014/main" id="{22CCE778-EB50-412D-9AC5-7615891F454F}"/>
              </a:ext>
            </a:extLst>
          </p:cNvPr>
          <p:cNvSpPr txBox="1">
            <a:spLocks noChangeArrowheads="1"/>
          </p:cNvSpPr>
          <p:nvPr/>
        </p:nvSpPr>
        <p:spPr bwMode="auto">
          <a:xfrm>
            <a:off x="687918" y="3618153"/>
            <a:ext cx="11461749"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Gõ</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cửa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hoặc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bấm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chuông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
        <p:nvSpPr>
          <p:cNvPr id="28680" name="Text Box 9">
            <a:extLst>
              <a:ext uri="{FF2B5EF4-FFF2-40B4-BE49-F238E27FC236}">
                <a16:creationId xmlns:a16="http://schemas.microsoft.com/office/drawing/2014/main" id="{266D5646-5526-47B8-BFB1-B489CEE293B0}"/>
              </a:ext>
            </a:extLst>
          </p:cNvPr>
          <p:cNvSpPr txBox="1">
            <a:spLocks noChangeArrowheads="1"/>
          </p:cNvSpPr>
          <p:nvPr/>
        </p:nvSpPr>
        <p:spPr bwMode="auto">
          <a:xfrm>
            <a:off x="687918" y="4097868"/>
            <a:ext cx="1096433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Ăn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uống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từ</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rơi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vãi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nhai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81" name="Text Box 10">
            <a:extLst>
              <a:ext uri="{FF2B5EF4-FFF2-40B4-BE49-F238E27FC236}">
                <a16:creationId xmlns:a16="http://schemas.microsoft.com/office/drawing/2014/main" id="{1DC29A67-3BEF-42DF-93B8-51A81054CBE6}"/>
              </a:ext>
            </a:extLst>
          </p:cNvPr>
          <p:cNvSpPr txBox="1">
            <a:spLocks noChangeArrowheads="1"/>
          </p:cNvSpPr>
          <p:nvPr/>
        </p:nvSpPr>
        <p:spPr bwMode="auto">
          <a:xfrm>
            <a:off x="696385" y="4705351"/>
            <a:ext cx="11603567"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rgbClr val="000000"/>
                </a:solidFill>
                <a:latin typeface="Times New Roman" panose="02020603050405020304" pitchFamily="18" charset="0"/>
                <a:cs typeface="Times New Roman" panose="02020603050405020304" pitchFamily="18" charset="0"/>
              </a:rPr>
              <a:t>- Biết nhường nhịn, giúp đỡ em bé hoặc những người gặp khó khăn. </a:t>
            </a:r>
          </a:p>
        </p:txBody>
      </p:sp>
      <p:sp>
        <p:nvSpPr>
          <p:cNvPr id="28682" name="Text Box 12">
            <a:extLst>
              <a:ext uri="{FF2B5EF4-FFF2-40B4-BE49-F238E27FC236}">
                <a16:creationId xmlns:a16="http://schemas.microsoft.com/office/drawing/2014/main" id="{5BDFCA33-CF00-4299-8DDF-EFD8AB09ABEB}"/>
              </a:ext>
            </a:extLst>
          </p:cNvPr>
          <p:cNvSpPr txBox="1">
            <a:spLocks noChangeArrowheads="1"/>
          </p:cNvSpPr>
          <p:nvPr/>
        </p:nvSpPr>
        <p:spPr bwMode="auto">
          <a:xfrm>
            <a:off x="603251" y="1151352"/>
            <a:ext cx="114681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năng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nhẹ</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nhã</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nhặn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tục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chửi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bậy</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4009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82"/>
                                        </p:tgtEl>
                                        <p:attrNameLst>
                                          <p:attrName>style.visibility</p:attrName>
                                        </p:attrNameLst>
                                      </p:cBhvr>
                                      <p:to>
                                        <p:strVal val="visible"/>
                                      </p:to>
                                    </p:set>
                                    <p:anim calcmode="lin" valueType="num">
                                      <p:cBhvr additive="base">
                                        <p:cTn id="7" dur="500" fill="hold"/>
                                        <p:tgtEl>
                                          <p:spTgt spid="28682"/>
                                        </p:tgtEl>
                                        <p:attrNameLst>
                                          <p:attrName>ppt_x</p:attrName>
                                        </p:attrNameLst>
                                      </p:cBhvr>
                                      <p:tavLst>
                                        <p:tav tm="0">
                                          <p:val>
                                            <p:strVal val="#ppt_x"/>
                                          </p:val>
                                        </p:tav>
                                        <p:tav tm="100000">
                                          <p:val>
                                            <p:strVal val="#ppt_x"/>
                                          </p:val>
                                        </p:tav>
                                      </p:tavLst>
                                    </p:anim>
                                    <p:anim calcmode="lin" valueType="num">
                                      <p:cBhvr additive="base">
                                        <p:cTn id="8" dur="500" fill="hold"/>
                                        <p:tgtEl>
                                          <p:spTgt spid="28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7"/>
                                        </p:tgtEl>
                                        <p:attrNameLst>
                                          <p:attrName>style.visibility</p:attrName>
                                        </p:attrNameLst>
                                      </p:cBhvr>
                                      <p:to>
                                        <p:strVal val="visible"/>
                                      </p:to>
                                    </p:set>
                                    <p:anim calcmode="lin" valueType="num">
                                      <p:cBhvr additive="base">
                                        <p:cTn id="13" dur="500" fill="hold"/>
                                        <p:tgtEl>
                                          <p:spTgt spid="28677"/>
                                        </p:tgtEl>
                                        <p:attrNameLst>
                                          <p:attrName>ppt_x</p:attrName>
                                        </p:attrNameLst>
                                      </p:cBhvr>
                                      <p:tavLst>
                                        <p:tav tm="0">
                                          <p:val>
                                            <p:strVal val="#ppt_x"/>
                                          </p:val>
                                        </p:tav>
                                        <p:tav tm="100000">
                                          <p:val>
                                            <p:strVal val="#ppt_x"/>
                                          </p:val>
                                        </p:tav>
                                      </p:tavLst>
                                    </p:anim>
                                    <p:anim calcmode="lin" valueType="num">
                                      <p:cBhvr additive="base">
                                        <p:cTn id="14"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6"/>
                                        </p:tgtEl>
                                        <p:attrNameLst>
                                          <p:attrName>style.visibility</p:attrName>
                                        </p:attrNameLst>
                                      </p:cBhvr>
                                      <p:to>
                                        <p:strVal val="visible"/>
                                      </p:to>
                                    </p:set>
                                    <p:anim calcmode="lin" valueType="num">
                                      <p:cBhvr additive="base">
                                        <p:cTn id="19" dur="500" fill="hold"/>
                                        <p:tgtEl>
                                          <p:spTgt spid="28676"/>
                                        </p:tgtEl>
                                        <p:attrNameLst>
                                          <p:attrName>ppt_x</p:attrName>
                                        </p:attrNameLst>
                                      </p:cBhvr>
                                      <p:tavLst>
                                        <p:tav tm="0">
                                          <p:val>
                                            <p:strVal val="#ppt_x"/>
                                          </p:val>
                                        </p:tav>
                                        <p:tav tm="100000">
                                          <p:val>
                                            <p:strVal val="#ppt_x"/>
                                          </p:val>
                                        </p:tav>
                                      </p:tavLst>
                                    </p:anim>
                                    <p:anim calcmode="lin" valueType="num">
                                      <p:cBhvr additive="base">
                                        <p:cTn id="20"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8"/>
                                        </p:tgtEl>
                                        <p:attrNameLst>
                                          <p:attrName>style.visibility</p:attrName>
                                        </p:attrNameLst>
                                      </p:cBhvr>
                                      <p:to>
                                        <p:strVal val="visible"/>
                                      </p:to>
                                    </p:set>
                                    <p:anim calcmode="lin" valueType="num">
                                      <p:cBhvr additive="base">
                                        <p:cTn id="25" dur="500" fill="hold"/>
                                        <p:tgtEl>
                                          <p:spTgt spid="28678"/>
                                        </p:tgtEl>
                                        <p:attrNameLst>
                                          <p:attrName>ppt_x</p:attrName>
                                        </p:attrNameLst>
                                      </p:cBhvr>
                                      <p:tavLst>
                                        <p:tav tm="0">
                                          <p:val>
                                            <p:strVal val="#ppt_x"/>
                                          </p:val>
                                        </p:tav>
                                        <p:tav tm="100000">
                                          <p:val>
                                            <p:strVal val="#ppt_x"/>
                                          </p:val>
                                        </p:tav>
                                      </p:tavLst>
                                    </p:anim>
                                    <p:anim calcmode="lin" valueType="num">
                                      <p:cBhvr additive="base">
                                        <p:cTn id="26" dur="500" fill="hold"/>
                                        <p:tgtEl>
                                          <p:spTgt spid="2867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8679"/>
                                        </p:tgtEl>
                                        <p:attrNameLst>
                                          <p:attrName>style.visibility</p:attrName>
                                        </p:attrNameLst>
                                      </p:cBhvr>
                                      <p:to>
                                        <p:strVal val="visible"/>
                                      </p:to>
                                    </p:set>
                                    <p:animEffect transition="in" filter="fade">
                                      <p:cBhvr>
                                        <p:cTn id="31" dur="1000"/>
                                        <p:tgtEl>
                                          <p:spTgt spid="28679"/>
                                        </p:tgtEl>
                                      </p:cBhvr>
                                    </p:animEffect>
                                    <p:anim calcmode="lin" valueType="num">
                                      <p:cBhvr>
                                        <p:cTn id="32" dur="1000" fill="hold"/>
                                        <p:tgtEl>
                                          <p:spTgt spid="28679"/>
                                        </p:tgtEl>
                                        <p:attrNameLst>
                                          <p:attrName>ppt_x</p:attrName>
                                        </p:attrNameLst>
                                      </p:cBhvr>
                                      <p:tavLst>
                                        <p:tav tm="0">
                                          <p:val>
                                            <p:strVal val="#ppt_x"/>
                                          </p:val>
                                        </p:tav>
                                        <p:tav tm="100000">
                                          <p:val>
                                            <p:strVal val="#ppt_x"/>
                                          </p:val>
                                        </p:tav>
                                      </p:tavLst>
                                    </p:anim>
                                    <p:anim calcmode="lin" valueType="num">
                                      <p:cBhvr>
                                        <p:cTn id="33" dur="1000" fill="hold"/>
                                        <p:tgtEl>
                                          <p:spTgt spid="28679"/>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8680"/>
                                        </p:tgtEl>
                                        <p:attrNameLst>
                                          <p:attrName>style.visibility</p:attrName>
                                        </p:attrNameLst>
                                      </p:cBhvr>
                                      <p:to>
                                        <p:strVal val="visible"/>
                                      </p:to>
                                    </p:set>
                                    <p:animEffect transition="in" filter="fade">
                                      <p:cBhvr>
                                        <p:cTn id="38" dur="1000"/>
                                        <p:tgtEl>
                                          <p:spTgt spid="28680"/>
                                        </p:tgtEl>
                                      </p:cBhvr>
                                    </p:animEffect>
                                    <p:anim calcmode="lin" valueType="num">
                                      <p:cBhvr>
                                        <p:cTn id="39" dur="1000" fill="hold"/>
                                        <p:tgtEl>
                                          <p:spTgt spid="28680"/>
                                        </p:tgtEl>
                                        <p:attrNameLst>
                                          <p:attrName>ppt_x</p:attrName>
                                        </p:attrNameLst>
                                      </p:cBhvr>
                                      <p:tavLst>
                                        <p:tav tm="0">
                                          <p:val>
                                            <p:strVal val="#ppt_x"/>
                                          </p:val>
                                        </p:tav>
                                        <p:tav tm="100000">
                                          <p:val>
                                            <p:strVal val="#ppt_x"/>
                                          </p:val>
                                        </p:tav>
                                      </p:tavLst>
                                    </p:anim>
                                    <p:anim calcmode="lin" valueType="num">
                                      <p:cBhvr>
                                        <p:cTn id="40" dur="1000" fill="hold"/>
                                        <p:tgtEl>
                                          <p:spTgt spid="28680"/>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28681"/>
                                        </p:tgtEl>
                                        <p:attrNameLst>
                                          <p:attrName>style.visibility</p:attrName>
                                        </p:attrNameLst>
                                      </p:cBhvr>
                                      <p:to>
                                        <p:strVal val="visible"/>
                                      </p:to>
                                    </p:set>
                                    <p:animEffect transition="in" filter="fade">
                                      <p:cBhvr>
                                        <p:cTn id="43" dur="1000"/>
                                        <p:tgtEl>
                                          <p:spTgt spid="28681"/>
                                        </p:tgtEl>
                                      </p:cBhvr>
                                    </p:animEffect>
                                    <p:anim calcmode="lin" valueType="num">
                                      <p:cBhvr>
                                        <p:cTn id="44" dur="1000" fill="hold"/>
                                        <p:tgtEl>
                                          <p:spTgt spid="28681"/>
                                        </p:tgtEl>
                                        <p:attrNameLst>
                                          <p:attrName>ppt_x</p:attrName>
                                        </p:attrNameLst>
                                      </p:cBhvr>
                                      <p:tavLst>
                                        <p:tav tm="0">
                                          <p:val>
                                            <p:strVal val="#ppt_x"/>
                                          </p:val>
                                        </p:tav>
                                        <p:tav tm="100000">
                                          <p:val>
                                            <p:strVal val="#ppt_x"/>
                                          </p:val>
                                        </p:tav>
                                      </p:tavLst>
                                    </p:anim>
                                    <p:anim calcmode="lin" valueType="num">
                                      <p:cBhvr>
                                        <p:cTn id="45" dur="1000" fill="hold"/>
                                        <p:tgtEl>
                                          <p:spTgt spid="28681"/>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8674"/>
                                        </p:tgtEl>
                                        <p:attrNameLst>
                                          <p:attrName>style.visibility</p:attrName>
                                        </p:attrNameLst>
                                      </p:cBhvr>
                                      <p:to>
                                        <p:strVal val="visible"/>
                                      </p:to>
                                    </p:set>
                                    <p:animEffect transition="in" filter="fade">
                                      <p:cBhvr>
                                        <p:cTn id="48" dur="1000"/>
                                        <p:tgtEl>
                                          <p:spTgt spid="28674"/>
                                        </p:tgtEl>
                                      </p:cBhvr>
                                    </p:animEffect>
                                    <p:anim calcmode="lin" valueType="num">
                                      <p:cBhvr>
                                        <p:cTn id="49" dur="1000" fill="hold"/>
                                        <p:tgtEl>
                                          <p:spTgt spid="28674"/>
                                        </p:tgtEl>
                                        <p:attrNameLst>
                                          <p:attrName>ppt_x</p:attrName>
                                        </p:attrNameLst>
                                      </p:cBhvr>
                                      <p:tavLst>
                                        <p:tav tm="0">
                                          <p:val>
                                            <p:strVal val="#ppt_x"/>
                                          </p:val>
                                        </p:tav>
                                        <p:tav tm="100000">
                                          <p:val>
                                            <p:strVal val="#ppt_x"/>
                                          </p:val>
                                        </p:tav>
                                      </p:tavLst>
                                    </p:anim>
                                    <p:anim calcmode="lin" valueType="num">
                                      <p:cBhvr>
                                        <p:cTn id="50" dur="1000" fill="hold"/>
                                        <p:tgtEl>
                                          <p:spTgt spid="286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6" grpId="0"/>
      <p:bldP spid="28677" grpId="0"/>
      <p:bldP spid="28678" grpId="0"/>
      <p:bldP spid="28679" grpId="0"/>
      <p:bldP spid="28680" grpId="0"/>
      <p:bldP spid="28681" grpId="0"/>
      <p:bldP spid="2868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2">
            <a:extLst>
              <a:ext uri="{FF2B5EF4-FFF2-40B4-BE49-F238E27FC236}">
                <a16:creationId xmlns:a16="http://schemas.microsoft.com/office/drawing/2014/main" id="{01964B92-910F-4EA6-8D78-36A8BBD946E0}"/>
              </a:ext>
            </a:extLst>
          </p:cNvPr>
          <p:cNvSpPr>
            <a:spLocks noChangeArrowheads="1" noChangeShapeType="1" noTextEdit="1"/>
          </p:cNvSpPr>
          <p:nvPr/>
        </p:nvSpPr>
        <p:spPr bwMode="auto">
          <a:xfrm>
            <a:off x="1325226" y="195943"/>
            <a:ext cx="9641345" cy="915944"/>
          </a:xfrm>
          <a:prstGeom prst="rect">
            <a:avLst/>
          </a:prstGeom>
        </p:spPr>
        <p:txBody>
          <a:bodyPr wrap="none" fromWordArt="1">
            <a:prstTxWarp prst="textPlain">
              <a:avLst>
                <a:gd name="adj" fmla="val 49729"/>
              </a:avLst>
            </a:prstTxWarp>
            <a:scene3d>
              <a:camera prst="legacyPerspectiveTopLeft"/>
              <a:lightRig rig="legacyNormal3" dir="r"/>
            </a:scene3d>
            <a:sp3d extrusionH="201600" prstMaterial="legacyMetal">
              <a:extrusionClr>
                <a:srgbClr val="FFFFFF"/>
              </a:extrusionClr>
              <a:contourClr>
                <a:srgbClr val="FFFF00"/>
              </a:contourClr>
            </a:sp3d>
          </a:bodyPr>
          <a:lstStyle/>
          <a:p>
            <a:pPr algn="ct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Một</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số</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câu</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ca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dao</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tục</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ngữ</a:t>
            </a:r>
            <a:endPar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endParaRPr>
          </a:p>
          <a:p>
            <a:pPr algn="ct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thể</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hiện</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phép</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lịch</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sự</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p>
        </p:txBody>
      </p:sp>
      <p:sp>
        <p:nvSpPr>
          <p:cNvPr id="32771" name="Text Box 4">
            <a:extLst>
              <a:ext uri="{FF2B5EF4-FFF2-40B4-BE49-F238E27FC236}">
                <a16:creationId xmlns:a16="http://schemas.microsoft.com/office/drawing/2014/main" id="{2E4C7BC9-24BA-4AD4-803B-08E81A0D2508}"/>
              </a:ext>
            </a:extLst>
          </p:cNvPr>
          <p:cNvSpPr txBox="1">
            <a:spLocks noChangeArrowheads="1"/>
          </p:cNvSpPr>
          <p:nvPr/>
        </p:nvSpPr>
        <p:spPr bwMode="auto">
          <a:xfrm>
            <a:off x="1325226" y="1819212"/>
            <a:ext cx="102108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1.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chẳng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mất</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tiền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mua</a:t>
            </a:r>
            <a:br>
              <a:rPr lang="en-US" altLang="en-US" sz="3867" b="1" dirty="0">
                <a:solidFill>
                  <a:srgbClr val="000099"/>
                </a:solidFill>
                <a:latin typeface="Times New Roman" panose="02020603050405020304" pitchFamily="18" charset="0"/>
                <a:cs typeface="Times New Roman" panose="02020603050405020304" pitchFamily="18" charset="0"/>
              </a:rPr>
            </a:b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Lựa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mà</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vừa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lòng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nhau</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2" name="Text Box 5">
            <a:extLst>
              <a:ext uri="{FF2B5EF4-FFF2-40B4-BE49-F238E27FC236}">
                <a16:creationId xmlns:a16="http://schemas.microsoft.com/office/drawing/2014/main" id="{0C790036-2973-4F1F-AE62-CBBFBD93EDC2}"/>
              </a:ext>
            </a:extLst>
          </p:cNvPr>
          <p:cNvSpPr txBox="1">
            <a:spLocks noChangeArrowheads="1"/>
          </p:cNvSpPr>
          <p:nvPr/>
        </p:nvSpPr>
        <p:spPr bwMode="auto">
          <a:xfrm>
            <a:off x="1325226" y="3468251"/>
            <a:ext cx="9791700"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2.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ăn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gói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mở</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3" name="Text Box 6">
            <a:extLst>
              <a:ext uri="{FF2B5EF4-FFF2-40B4-BE49-F238E27FC236}">
                <a16:creationId xmlns:a16="http://schemas.microsoft.com/office/drawing/2014/main" id="{F74F2FA3-20AB-4731-A799-0D5F887D0BB5}"/>
              </a:ext>
            </a:extLst>
          </p:cNvPr>
          <p:cNvSpPr txBox="1">
            <a:spLocks noChangeArrowheads="1"/>
          </p:cNvSpPr>
          <p:nvPr/>
        </p:nvSpPr>
        <p:spPr bwMode="auto">
          <a:xfrm>
            <a:off x="1325226" y="4738850"/>
            <a:ext cx="663151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3.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chào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cao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hơn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mâm</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cỗ</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6383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7" name="Subtitle 7"/>
          <p:cNvSpPr>
            <a:spLocks/>
          </p:cNvSpPr>
          <p:nvPr/>
        </p:nvSpPr>
        <p:spPr bwMode="auto">
          <a:xfrm>
            <a:off x="1301751" y="762000"/>
            <a:ext cx="100504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80000"/>
              </a:lnSpc>
              <a:spcBef>
                <a:spcPct val="20000"/>
              </a:spcBef>
              <a:spcAft>
                <a:spcPct val="0"/>
              </a:spcAft>
            </a:pPr>
            <a:endParaRPr lang="en-US" altLang="en-US" sz="2800" b="1">
              <a:solidFill>
                <a:srgbClr val="000099"/>
              </a:solidFill>
              <a:latin typeface="Times New Roman" panose="02020603050405020304" pitchFamily="18" charset="0"/>
              <a:cs typeface="Times New Roman" panose="02020603050405020304" pitchFamily="18" charset="0"/>
            </a:endParaRPr>
          </a:p>
        </p:txBody>
      </p:sp>
      <p:sp>
        <p:nvSpPr>
          <p:cNvPr id="23558" name="Subtitle 7"/>
          <p:cNvSpPr>
            <a:spLocks/>
          </p:cNvSpPr>
          <p:nvPr/>
        </p:nvSpPr>
        <p:spPr bwMode="auto">
          <a:xfrm>
            <a:off x="1301752" y="4419600"/>
            <a:ext cx="949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80000"/>
              </a:lnSpc>
              <a:spcBef>
                <a:spcPct val="20000"/>
              </a:spcBef>
              <a:spcAft>
                <a:spcPct val="0"/>
              </a:spcAft>
            </a:pPr>
            <a:endParaRPr lang="en-US" altLang="en-US" sz="2800" b="1">
              <a:solidFill>
                <a:srgbClr val="000099"/>
              </a:solidFill>
              <a:latin typeface="Times New Roman" panose="02020603050405020304" pitchFamily="18" charset="0"/>
              <a:cs typeface="Times New Roman" panose="02020603050405020304" pitchFamily="18" charset="0"/>
            </a:endParaRPr>
          </a:p>
        </p:txBody>
      </p:sp>
      <p:sp>
        <p:nvSpPr>
          <p:cNvPr id="23559" name="Subtitle 7"/>
          <p:cNvSpPr>
            <a:spLocks/>
          </p:cNvSpPr>
          <p:nvPr/>
        </p:nvSpPr>
        <p:spPr bwMode="auto">
          <a:xfrm>
            <a:off x="1301752" y="5334000"/>
            <a:ext cx="949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80000"/>
              </a:lnSpc>
              <a:spcBef>
                <a:spcPct val="20000"/>
              </a:spcBef>
              <a:spcAft>
                <a:spcPct val="0"/>
              </a:spcAft>
            </a:pPr>
            <a:endParaRPr lang="en-US" altLang="en-US" sz="2800" b="1">
              <a:solidFill>
                <a:srgbClr val="000099"/>
              </a:solidFill>
              <a:latin typeface="Times New Roman" panose="02020603050405020304" pitchFamily="18" charset="0"/>
              <a:cs typeface="Times New Roman" panose="02020603050405020304" pitchFamily="18" charset="0"/>
            </a:endParaRPr>
          </a:p>
        </p:txBody>
      </p:sp>
      <p:sp>
        <p:nvSpPr>
          <p:cNvPr id="221192" name="Text Box 8"/>
          <p:cNvSpPr txBox="1">
            <a:spLocks noChangeArrowheads="1"/>
          </p:cNvSpPr>
          <p:nvPr/>
        </p:nvSpPr>
        <p:spPr bwMode="auto">
          <a:xfrm>
            <a:off x="931864" y="2057400"/>
            <a:ext cx="93138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3200" b="1">
                <a:solidFill>
                  <a:srgbClr val="0000FF"/>
                </a:solidFill>
                <a:latin typeface="Times New Roman" panose="02020603050405020304" pitchFamily="18" charset="0"/>
                <a:cs typeface="Times New Roman" panose="02020603050405020304" pitchFamily="18" charset="0"/>
              </a:rPr>
              <a:t>d) Quý trọng sản phẩm, thành quả lao động.</a:t>
            </a:r>
          </a:p>
        </p:txBody>
      </p:sp>
      <p:sp>
        <p:nvSpPr>
          <p:cNvPr id="23561" name="Text Box 9"/>
          <p:cNvSpPr txBox="1">
            <a:spLocks noChangeArrowheads="1"/>
          </p:cNvSpPr>
          <p:nvPr/>
        </p:nvSpPr>
        <p:spPr bwMode="auto">
          <a:xfrm>
            <a:off x="566738" y="0"/>
            <a:ext cx="110617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en-US" altLang="en-US" sz="2800" b="1">
                <a:solidFill>
                  <a:srgbClr val="FF0000"/>
                </a:solidFill>
                <a:latin typeface="Times New Roman" panose="02020603050405020304" pitchFamily="18" charset="0"/>
                <a:cs typeface="Times New Roman" panose="02020603050405020304" pitchFamily="18" charset="0"/>
              </a:rPr>
              <a:t>    </a:t>
            </a:r>
            <a:r>
              <a:rPr lang="en-US" altLang="en-US" sz="3600" b="1" u="sng">
                <a:solidFill>
                  <a:srgbClr val="000000"/>
                </a:solidFill>
                <a:latin typeface="Times New Roman" panose="02020603050405020304" pitchFamily="18" charset="0"/>
                <a:cs typeface="Times New Roman" panose="02020603050405020304" pitchFamily="18" charset="0"/>
              </a:rPr>
              <a:t>Câu 1: </a:t>
            </a:r>
            <a:r>
              <a:rPr lang="en-US" altLang="en-US" sz="3600" b="1">
                <a:solidFill>
                  <a:srgbClr val="000000"/>
                </a:solidFill>
                <a:latin typeface="Times New Roman" panose="02020603050405020304" pitchFamily="18" charset="0"/>
                <a:cs typeface="Times New Roman" panose="02020603050405020304" pitchFamily="18" charset="0"/>
              </a:rPr>
              <a:t>Em tán thành hay không tán thành việc làm của bạn nhỏ nào trong mỗi tình huống dưới đây:</a:t>
            </a:r>
          </a:p>
        </p:txBody>
      </p:sp>
      <p:sp>
        <p:nvSpPr>
          <p:cNvPr id="221194" name="Text Box 10"/>
          <p:cNvSpPr txBox="1">
            <a:spLocks noChangeArrowheads="1"/>
          </p:cNvSpPr>
          <p:nvPr/>
        </p:nvSpPr>
        <p:spPr bwMode="auto">
          <a:xfrm>
            <a:off x="931864" y="3429001"/>
            <a:ext cx="931386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3200" b="1">
                <a:solidFill>
                  <a:srgbClr val="0000FF"/>
                </a:solidFill>
                <a:latin typeface="Times New Roman" panose="02020603050405020304" pitchFamily="18" charset="0"/>
                <a:cs typeface="Times New Roman" panose="02020603050405020304" pitchFamily="18" charset="0"/>
              </a:rPr>
              <a:t>e) Giúp đỡ người lao động những việc phù hợp với khả năng.</a:t>
            </a:r>
          </a:p>
        </p:txBody>
      </p:sp>
      <p:grpSp>
        <p:nvGrpSpPr>
          <p:cNvPr id="2" name="Group 11"/>
          <p:cNvGrpSpPr>
            <a:grpSpLocks/>
          </p:cNvGrpSpPr>
          <p:nvPr/>
        </p:nvGrpSpPr>
        <p:grpSpPr bwMode="auto">
          <a:xfrm>
            <a:off x="10061577" y="4556126"/>
            <a:ext cx="1474787" cy="1616075"/>
            <a:chOff x="4896" y="1814"/>
            <a:chExt cx="768" cy="1018"/>
          </a:xfrm>
        </p:grpSpPr>
        <p:sp>
          <p:nvSpPr>
            <p:cNvPr id="23571" name="Oval 12"/>
            <p:cNvSpPr>
              <a:spLocks noChangeArrowheads="1"/>
            </p:cNvSpPr>
            <p:nvPr/>
          </p:nvSpPr>
          <p:spPr bwMode="auto">
            <a:xfrm>
              <a:off x="4983" y="2016"/>
              <a:ext cx="624" cy="621"/>
            </a:xfrm>
            <a:prstGeom prst="ellipse">
              <a:avLst/>
            </a:prstGeom>
            <a:solidFill>
              <a:srgbClr val="FF0000"/>
            </a:solidFill>
            <a:ln w="9525" algn="ctr">
              <a:solidFill>
                <a:schemeClr val="accent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endParaRPr lang="en-US" altLang="en-US" sz="1600" b="1" u="sng">
                <a:solidFill>
                  <a:srgbClr val="0000FF"/>
                </a:solidFill>
                <a:latin typeface="Times New Roman" panose="02020603050405020304" pitchFamily="18" charset="0"/>
                <a:cs typeface="Times New Roman" panose="02020603050405020304" pitchFamily="18" charset="0"/>
              </a:endParaRPr>
            </a:p>
          </p:txBody>
        </p:sp>
        <p:sp>
          <p:nvSpPr>
            <p:cNvPr id="23572" name="Rectangle 13"/>
            <p:cNvSpPr>
              <a:spLocks noChangeArrowheads="1"/>
            </p:cNvSpPr>
            <p:nvPr/>
          </p:nvSpPr>
          <p:spPr bwMode="auto">
            <a:xfrm>
              <a:off x="4896" y="1814"/>
              <a:ext cx="768"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1000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endParaRPr lang="en-US" altLang="en-US" sz="10000" b="1" u="sng">
                <a:solidFill>
                  <a:srgbClr val="000000"/>
                </a:solidFill>
                <a:latin typeface="Times New Roman" panose="02020603050405020304" pitchFamily="18" charset="0"/>
                <a:cs typeface="Times New Roman" panose="02020603050405020304" pitchFamily="18" charset="0"/>
              </a:endParaRPr>
            </a:p>
          </p:txBody>
        </p:sp>
      </p:grpSp>
      <p:grpSp>
        <p:nvGrpSpPr>
          <p:cNvPr id="3" name="Group 14"/>
          <p:cNvGrpSpPr>
            <a:grpSpLocks/>
          </p:cNvGrpSpPr>
          <p:nvPr/>
        </p:nvGrpSpPr>
        <p:grpSpPr bwMode="auto">
          <a:xfrm>
            <a:off x="10185401" y="3108326"/>
            <a:ext cx="1350962" cy="1616075"/>
            <a:chOff x="4961" y="614"/>
            <a:chExt cx="703" cy="1018"/>
          </a:xfrm>
        </p:grpSpPr>
        <p:sp>
          <p:nvSpPr>
            <p:cNvPr id="23569" name="Oval 15"/>
            <p:cNvSpPr>
              <a:spLocks noChangeArrowheads="1"/>
            </p:cNvSpPr>
            <p:nvPr/>
          </p:nvSpPr>
          <p:spPr bwMode="auto">
            <a:xfrm>
              <a:off x="4992" y="816"/>
              <a:ext cx="624" cy="584"/>
            </a:xfrm>
            <a:prstGeom prst="ellipse">
              <a:avLst/>
            </a:prstGeom>
            <a:solidFill>
              <a:srgbClr val="0000FF"/>
            </a:solidFill>
            <a:ln w="9525" algn="ctr">
              <a:solidFill>
                <a:schemeClr val="accent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endParaRPr lang="en-US" altLang="en-US" sz="1600" b="1" u="sng">
                <a:solidFill>
                  <a:srgbClr val="0000FF"/>
                </a:solidFill>
                <a:latin typeface="Times New Roman" panose="02020603050405020304" pitchFamily="18" charset="0"/>
                <a:cs typeface="Times New Roman" panose="02020603050405020304" pitchFamily="18" charset="0"/>
              </a:endParaRPr>
            </a:p>
          </p:txBody>
        </p:sp>
        <p:sp>
          <p:nvSpPr>
            <p:cNvPr id="23570" name="Rectangle 16"/>
            <p:cNvSpPr>
              <a:spLocks noChangeArrowheads="1"/>
            </p:cNvSpPr>
            <p:nvPr/>
          </p:nvSpPr>
          <p:spPr bwMode="auto">
            <a:xfrm>
              <a:off x="4961" y="614"/>
              <a:ext cx="703"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r>
                <a:rPr lang="en-US" altLang="en-US" sz="1000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p>
          </p:txBody>
        </p:sp>
      </p:grpSp>
      <p:sp>
        <p:nvSpPr>
          <p:cNvPr id="17" name="Text Box 10"/>
          <p:cNvSpPr txBox="1">
            <a:spLocks noChangeArrowheads="1"/>
          </p:cNvSpPr>
          <p:nvPr/>
        </p:nvSpPr>
        <p:spPr bwMode="auto">
          <a:xfrm>
            <a:off x="931864" y="4800601"/>
            <a:ext cx="931386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en-US" altLang="en-US" sz="3200" b="1">
                <a:solidFill>
                  <a:srgbClr val="0000FF"/>
                </a:solidFill>
                <a:latin typeface="Times New Roman" panose="02020603050405020304" pitchFamily="18" charset="0"/>
                <a:cs typeface="Times New Roman" panose="02020603050405020304" pitchFamily="18" charset="0"/>
              </a:rPr>
              <a:t>f) Chế giễu người lao động nghèo, người lao động chân tay.</a:t>
            </a:r>
          </a:p>
        </p:txBody>
      </p:sp>
      <p:grpSp>
        <p:nvGrpSpPr>
          <p:cNvPr id="4" name="Group 14"/>
          <p:cNvGrpSpPr>
            <a:grpSpLocks/>
          </p:cNvGrpSpPr>
          <p:nvPr/>
        </p:nvGrpSpPr>
        <p:grpSpPr bwMode="auto">
          <a:xfrm>
            <a:off x="10093326" y="1492251"/>
            <a:ext cx="1350962" cy="1616075"/>
            <a:chOff x="4961" y="614"/>
            <a:chExt cx="703" cy="1018"/>
          </a:xfrm>
        </p:grpSpPr>
        <p:sp>
          <p:nvSpPr>
            <p:cNvPr id="23567" name="Oval 15"/>
            <p:cNvSpPr>
              <a:spLocks noChangeArrowheads="1"/>
            </p:cNvSpPr>
            <p:nvPr/>
          </p:nvSpPr>
          <p:spPr bwMode="auto">
            <a:xfrm>
              <a:off x="4992" y="816"/>
              <a:ext cx="624" cy="584"/>
            </a:xfrm>
            <a:prstGeom prst="ellipse">
              <a:avLst/>
            </a:prstGeom>
            <a:solidFill>
              <a:srgbClr val="0000FF"/>
            </a:solidFill>
            <a:ln w="9525" algn="ctr">
              <a:solidFill>
                <a:schemeClr val="accent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endParaRPr lang="en-US" altLang="en-US" sz="1600" b="1" u="sng">
                <a:solidFill>
                  <a:srgbClr val="0000FF"/>
                </a:solidFill>
                <a:latin typeface="Times New Roman" panose="02020603050405020304" pitchFamily="18" charset="0"/>
                <a:cs typeface="Times New Roman" panose="02020603050405020304" pitchFamily="18" charset="0"/>
              </a:endParaRPr>
            </a:p>
          </p:txBody>
        </p:sp>
        <p:sp>
          <p:nvSpPr>
            <p:cNvPr id="23568" name="Rectangle 16"/>
            <p:cNvSpPr>
              <a:spLocks noChangeArrowheads="1"/>
            </p:cNvSpPr>
            <p:nvPr/>
          </p:nvSpPr>
          <p:spPr bwMode="auto">
            <a:xfrm>
              <a:off x="4961" y="614"/>
              <a:ext cx="703" cy="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0"/>
                </a:spcBef>
                <a:spcAft>
                  <a:spcPct val="0"/>
                </a:spcAft>
              </a:pPr>
              <a:r>
                <a:rPr lang="en-US" altLang="en-US" sz="1000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p>
          </p:txBody>
        </p:sp>
      </p:grpSp>
    </p:spTree>
    <p:extLst>
      <p:ext uri="{BB962C8B-B14F-4D97-AF65-F5344CB8AC3E}">
        <p14:creationId xmlns:p14="http://schemas.microsoft.com/office/powerpoint/2010/main" val="3748870766"/>
      </p:ext>
    </p:extLst>
  </p:cSld>
  <p:clrMapOvr>
    <a:masterClrMapping/>
  </p:clrMapOvr>
  <p:transition spd="med">
    <p:wheel spokes="3"/>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21192"/>
                                        </p:tgtEl>
                                        <p:attrNameLst>
                                          <p:attrName>style.visibility</p:attrName>
                                        </p:attrNameLst>
                                      </p:cBhvr>
                                      <p:to>
                                        <p:strVal val="visible"/>
                                      </p:to>
                                    </p:set>
                                    <p:anim calcmode="lin" valueType="num">
                                      <p:cBhvr>
                                        <p:cTn id="7" dur="1000" fill="hold"/>
                                        <p:tgtEl>
                                          <p:spTgt spid="221192"/>
                                        </p:tgtEl>
                                        <p:attrNameLst>
                                          <p:attrName>ppt_w</p:attrName>
                                        </p:attrNameLst>
                                      </p:cBhvr>
                                      <p:tavLst>
                                        <p:tav tm="0">
                                          <p:val>
                                            <p:fltVal val="0"/>
                                          </p:val>
                                        </p:tav>
                                        <p:tav tm="100000">
                                          <p:val>
                                            <p:strVal val="#ppt_w"/>
                                          </p:val>
                                        </p:tav>
                                      </p:tavLst>
                                    </p:anim>
                                    <p:anim calcmode="lin" valueType="num">
                                      <p:cBhvr>
                                        <p:cTn id="8" dur="1000" fill="hold"/>
                                        <p:tgtEl>
                                          <p:spTgt spid="221192"/>
                                        </p:tgtEl>
                                        <p:attrNameLst>
                                          <p:attrName>ppt_h</p:attrName>
                                        </p:attrNameLst>
                                      </p:cBhvr>
                                      <p:tavLst>
                                        <p:tav tm="0">
                                          <p:val>
                                            <p:fltVal val="0"/>
                                          </p:val>
                                        </p:tav>
                                        <p:tav tm="100000">
                                          <p:val>
                                            <p:strVal val="#ppt_h"/>
                                          </p:val>
                                        </p:tav>
                                      </p:tavLst>
                                    </p:anim>
                                    <p:animEffect transition="in" filter="fade">
                                      <p:cBhvr>
                                        <p:cTn id="9" dur="1000"/>
                                        <p:tgtEl>
                                          <p:spTgt spid="22119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Scale>
                                      <p:cBhvr>
                                        <p:cTn id="14"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4"/>
                                        </p:tgtEl>
                                        <p:attrNameLst>
                                          <p:attrName>ppt_x</p:attrName>
                                          <p:attrName>ppt_y</p:attrName>
                                        </p:attrNameLst>
                                      </p:cBhvr>
                                    </p:animMotion>
                                    <p:animEffect transition="in" filter="fade">
                                      <p:cBhvr>
                                        <p:cTn id="16"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3" name="applause.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21194"/>
                                        </p:tgtEl>
                                        <p:attrNameLst>
                                          <p:attrName>style.visibility</p:attrName>
                                        </p:attrNameLst>
                                      </p:cBhvr>
                                      <p:to>
                                        <p:strVal val="visible"/>
                                      </p:to>
                                    </p:set>
                                    <p:anim calcmode="lin" valueType="num">
                                      <p:cBhvr>
                                        <p:cTn id="21" dur="1000" fill="hold"/>
                                        <p:tgtEl>
                                          <p:spTgt spid="221194"/>
                                        </p:tgtEl>
                                        <p:attrNameLst>
                                          <p:attrName>ppt_w</p:attrName>
                                        </p:attrNameLst>
                                      </p:cBhvr>
                                      <p:tavLst>
                                        <p:tav tm="0">
                                          <p:val>
                                            <p:fltVal val="0"/>
                                          </p:val>
                                        </p:tav>
                                        <p:tav tm="100000">
                                          <p:val>
                                            <p:strVal val="#ppt_w"/>
                                          </p:val>
                                        </p:tav>
                                      </p:tavLst>
                                    </p:anim>
                                    <p:anim calcmode="lin" valueType="num">
                                      <p:cBhvr>
                                        <p:cTn id="22" dur="1000" fill="hold"/>
                                        <p:tgtEl>
                                          <p:spTgt spid="221194"/>
                                        </p:tgtEl>
                                        <p:attrNameLst>
                                          <p:attrName>ppt_h</p:attrName>
                                        </p:attrNameLst>
                                      </p:cBhvr>
                                      <p:tavLst>
                                        <p:tav tm="0">
                                          <p:val>
                                            <p:fltVal val="0"/>
                                          </p:val>
                                        </p:tav>
                                        <p:tav tm="100000">
                                          <p:val>
                                            <p:strVal val="#ppt_h"/>
                                          </p:val>
                                        </p:tav>
                                      </p:tavLst>
                                    </p:anim>
                                    <p:animEffect transition="in" filter="fade">
                                      <p:cBhvr>
                                        <p:cTn id="23" dur="1000"/>
                                        <p:tgtEl>
                                          <p:spTgt spid="22119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animScale>
                                      <p:cBhvr>
                                        <p:cTn id="28" dur="1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gtEl>
                                        <p:attrNameLst>
                                          <p:attrName>ppt_x</p:attrName>
                                          <p:attrName>ppt_y</p:attrName>
                                        </p:attrNameLst>
                                      </p:cBhvr>
                                    </p:animMotion>
                                    <p:animEffect transition="in" filter="fade">
                                      <p:cBhvr>
                                        <p:cTn id="30" dur="1000"/>
                                        <p:tgtEl>
                                          <p:spTgt spid="3"/>
                                        </p:tgtEl>
                                      </p:cBhvr>
                                    </p:animEffect>
                                  </p:childTnLst>
                                  <p:subTnLst>
                                    <p:audio>
                                      <p:cMediaNode>
                                        <p:cTn display="0" masterRel="sameClick">
                                          <p:stCondLst>
                                            <p:cond evt="begin" delay="0">
                                              <p:tn val="26"/>
                                            </p:cond>
                                          </p:stCondLst>
                                          <p:endCondLst>
                                            <p:cond evt="onStopAudio" delay="0">
                                              <p:tgtEl>
                                                <p:sldTgt/>
                                              </p:tgtEl>
                                            </p:cond>
                                          </p:endCondLst>
                                        </p:cTn>
                                        <p:tgtEl>
                                          <p:sndTgt r:embed="rId3" name="applaus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p:cTn id="35" dur="1000" fill="hold"/>
                                        <p:tgtEl>
                                          <p:spTgt spid="17"/>
                                        </p:tgtEl>
                                        <p:attrNameLst>
                                          <p:attrName>ppt_w</p:attrName>
                                        </p:attrNameLst>
                                      </p:cBhvr>
                                      <p:tavLst>
                                        <p:tav tm="0">
                                          <p:val>
                                            <p:fltVal val="0"/>
                                          </p:val>
                                        </p:tav>
                                        <p:tav tm="100000">
                                          <p:val>
                                            <p:strVal val="#ppt_w"/>
                                          </p:val>
                                        </p:tav>
                                      </p:tavLst>
                                    </p:anim>
                                    <p:anim calcmode="lin" valueType="num">
                                      <p:cBhvr>
                                        <p:cTn id="36" dur="1000" fill="hold"/>
                                        <p:tgtEl>
                                          <p:spTgt spid="17"/>
                                        </p:tgtEl>
                                        <p:attrNameLst>
                                          <p:attrName>ppt_h</p:attrName>
                                        </p:attrNameLst>
                                      </p:cBhvr>
                                      <p:tavLst>
                                        <p:tav tm="0">
                                          <p:val>
                                            <p:fltVal val="0"/>
                                          </p:val>
                                        </p:tav>
                                        <p:tav tm="100000">
                                          <p:val>
                                            <p:strVal val="#ppt_h"/>
                                          </p:val>
                                        </p:tav>
                                      </p:tavLst>
                                    </p:anim>
                                    <p:animEffect transition="in" filter="fade">
                                      <p:cBhvr>
                                        <p:cTn id="37" dur="1000"/>
                                        <p:tgtEl>
                                          <p:spTgt spid="1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2" presetClass="entr" presetSubtype="0"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Scale>
                                      <p:cBhvr>
                                        <p:cTn id="4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2"/>
                                        </p:tgtEl>
                                        <p:attrNameLst>
                                          <p:attrName>ppt_x</p:attrName>
                                          <p:attrName>ppt_y</p:attrName>
                                        </p:attrNameLst>
                                      </p:cBhvr>
                                    </p:animMotion>
                                    <p:animEffect transition="in" filter="fade">
                                      <p:cBhvr>
                                        <p:cTn id="44" dur="1000"/>
                                        <p:tgtEl>
                                          <p:spTgt spid="2"/>
                                        </p:tgtEl>
                                      </p:cBhvr>
                                    </p:animEffect>
                                  </p:childTnLst>
                                  <p:subTnLst>
                                    <p:audio>
                                      <p:cMediaNode>
                                        <p:cTn display="0" masterRel="sameClick">
                                          <p:stCondLst>
                                            <p:cond evt="begin" delay="0">
                                              <p:tn val="40"/>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92" grpId="0"/>
      <p:bldP spid="221194"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39D9F7-B31C-476A-933C-011E17574997}"/>
              </a:ext>
            </a:extLst>
          </p:cNvPr>
          <p:cNvSpPr txBox="1"/>
          <p:nvPr/>
        </p:nvSpPr>
        <p:spPr>
          <a:xfrm>
            <a:off x="-283623" y="1977444"/>
            <a:ext cx="12192000" cy="230832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dirty="0">
                <a:ln>
                  <a:noFill/>
                </a:ln>
                <a:solidFill>
                  <a:srgbClr val="FF5757"/>
                </a:solidFill>
                <a:effectLst/>
                <a:uLnTx/>
                <a:uFillTx/>
                <a:latin typeface="Times New Roman" panose="02020603050405020304" pitchFamily="18" charset="0"/>
                <a:ea typeface="+mn-ea"/>
                <a:cs typeface="Times New Roman" panose="02020603050405020304" pitchFamily="18" charset="0"/>
              </a:rPr>
              <a:t>ĐẠO ĐỨC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0" cap="none" spc="0" normalizeH="0" baseline="0" noProof="0" dirty="0" err="1">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Bài</a:t>
            </a:r>
            <a:r>
              <a:rPr kumimoji="0" lang="en-US"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 </a:t>
            </a:r>
            <a:r>
              <a:rPr kumimoji="0" lang="en-US" sz="4800" b="1" i="0" u="none" strike="noStrike" kern="10" cap="none" spc="0" normalizeH="0" baseline="0" noProof="0" dirty="0" err="1">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Lịch</a:t>
            </a:r>
            <a:r>
              <a:rPr kumimoji="0" lang="en-US"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r>
              <a:rPr kumimoji="0" lang="en-US" sz="4800" b="1" i="0" u="none" strike="noStrike" kern="10" cap="none" spc="0" normalizeH="0" baseline="0" noProof="0" dirty="0" err="1">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sự</a:t>
            </a:r>
            <a:r>
              <a:rPr kumimoji="0" lang="en-US"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r>
              <a:rPr kumimoji="0" lang="en-US" sz="4800" b="1" i="0" u="none" strike="noStrike" kern="10" cap="none" spc="0" normalizeH="0" baseline="0" noProof="0" dirty="0" err="1">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với</a:t>
            </a:r>
            <a:r>
              <a:rPr kumimoji="0" lang="en-US"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r>
              <a:rPr kumimoji="0" lang="en-US" sz="4800" b="1" i="0" u="none" strike="noStrike" kern="10" cap="none" spc="0" normalizeH="0" baseline="0" noProof="0" dirty="0" err="1">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mọi</a:t>
            </a:r>
            <a:r>
              <a:rPr kumimoji="0" lang="en-US"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ng</a:t>
            </a:r>
            <a:r>
              <a:rPr kumimoji="0" lang="vi-VN"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ư</a:t>
            </a:r>
            <a:r>
              <a:rPr kumimoji="0" lang="en-US" sz="4800" b="1" i="0" u="none" strike="noStrike" kern="10" cap="none" spc="0" normalizeH="0" baseline="0" noProof="0" dirty="0" err="1">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ời</a:t>
            </a:r>
            <a:endParaRPr kumimoji="0" lang="en-US" sz="4800" b="1" i="0" u="none" strike="noStrike" kern="10" cap="none" spc="0" normalizeH="0" baseline="0" noProof="0" dirty="0">
              <a:ln w="9525">
                <a:solidFill>
                  <a:srgbClr val="FF00FF"/>
                </a:solidFill>
                <a:round/>
                <a:headEnd/>
                <a:tailEnd/>
              </a:ln>
              <a:solidFill>
                <a:srgbClr val="00206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4800" b="1" i="0" u="none" strike="noStrike" kern="1200" cap="none" spc="0" normalizeH="0" baseline="0" noProof="0" dirty="0">
              <a:ln>
                <a:noFill/>
              </a:ln>
              <a:solidFill>
                <a:srgbClr val="FF5757"/>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9787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WordArt 2">
            <a:extLst>
              <a:ext uri="{FF2B5EF4-FFF2-40B4-BE49-F238E27FC236}">
                <a16:creationId xmlns:a16="http://schemas.microsoft.com/office/drawing/2014/main" id="{B4933D2A-EDD5-43F7-9B54-B3A8F47FCE64}"/>
              </a:ext>
            </a:extLst>
          </p:cNvPr>
          <p:cNvSpPr>
            <a:spLocks noChangeArrowheads="1" noChangeShapeType="1" noTextEdit="1"/>
          </p:cNvSpPr>
          <p:nvPr/>
        </p:nvSpPr>
        <p:spPr bwMode="auto">
          <a:xfrm>
            <a:off x="2641600" y="1600200"/>
            <a:ext cx="6604000" cy="1219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1:</a:t>
            </a:r>
          </a:p>
        </p:txBody>
      </p:sp>
      <p:sp>
        <p:nvSpPr>
          <p:cNvPr id="232452" name="WordArt 4">
            <a:extLst>
              <a:ext uri="{FF2B5EF4-FFF2-40B4-BE49-F238E27FC236}">
                <a16:creationId xmlns:a16="http://schemas.microsoft.com/office/drawing/2014/main" id="{8E61695D-DB22-48CF-9CAE-47061318C06F}"/>
              </a:ext>
            </a:extLst>
          </p:cNvPr>
          <p:cNvSpPr>
            <a:spLocks noChangeArrowheads="1" noChangeShapeType="1" noTextEdit="1"/>
          </p:cNvSpPr>
          <p:nvPr/>
        </p:nvSpPr>
        <p:spPr bwMode="auto">
          <a:xfrm>
            <a:off x="2235200" y="32766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0000FF"/>
                </a:solidFill>
                <a:latin typeface="Times New Roman" panose="02020603050405020304" pitchFamily="18" charset="0"/>
                <a:cs typeface="Times New Roman" panose="02020603050405020304" pitchFamily="18" charset="0"/>
              </a:rPr>
              <a:t>KỂ CHUYỆN</a:t>
            </a:r>
          </a:p>
        </p:txBody>
      </p:sp>
    </p:spTree>
    <p:extLst>
      <p:ext uri="{BB962C8B-B14F-4D97-AF65-F5344CB8AC3E}">
        <p14:creationId xmlns:p14="http://schemas.microsoft.com/office/powerpoint/2010/main" val="363104806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2450"/>
                                        </p:tgtEl>
                                        <p:attrNameLst>
                                          <p:attrName>style.visibility</p:attrName>
                                        </p:attrNameLst>
                                      </p:cBhvr>
                                      <p:to>
                                        <p:strVal val="visible"/>
                                      </p:to>
                                    </p:set>
                                    <p:animEffect transition="in" filter="box(in)">
                                      <p:cBhvr>
                                        <p:cTn id="7" dur="500"/>
                                        <p:tgtEl>
                                          <p:spTgt spid="232450"/>
                                        </p:tgtEl>
                                      </p:cBhvr>
                                    </p:animEffect>
                                  </p:childTnLst>
                                </p:cTn>
                              </p:par>
                              <p:par>
                                <p:cTn id="8" presetID="5" presetClass="entr" presetSubtype="10" fill="hold" nodeType="withEffect">
                                  <p:stCondLst>
                                    <p:cond delay="0"/>
                                  </p:stCondLst>
                                  <p:childTnLst>
                                    <p:set>
                                      <p:cBhvr>
                                        <p:cTn id="9" dur="1" fill="hold">
                                          <p:stCondLst>
                                            <p:cond delay="0"/>
                                          </p:stCondLst>
                                        </p:cTn>
                                        <p:tgtEl>
                                          <p:spTgt spid="232452"/>
                                        </p:tgtEl>
                                        <p:attrNameLst>
                                          <p:attrName>style.visibility</p:attrName>
                                        </p:attrNameLst>
                                      </p:cBhvr>
                                      <p:to>
                                        <p:strVal val="visible"/>
                                      </p:to>
                                    </p:set>
                                    <p:animEffect transition="in" filter="checkerboard(across)">
                                      <p:cBhvr>
                                        <p:cTn id="10" dur="500"/>
                                        <p:tgtEl>
                                          <p:spTgt spid="232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7">
            <a:extLst>
              <a:ext uri="{FF2B5EF4-FFF2-40B4-BE49-F238E27FC236}">
                <a16:creationId xmlns:a16="http://schemas.microsoft.com/office/drawing/2014/main" id="{753727DF-AABB-4B05-B012-24818E6444EB}"/>
              </a:ext>
            </a:extLst>
          </p:cNvPr>
          <p:cNvSpPr>
            <a:spLocks/>
          </p:cNvSpPr>
          <p:nvPr/>
        </p:nvSpPr>
        <p:spPr bwMode="auto">
          <a:xfrm>
            <a:off x="812800" y="762000"/>
            <a:ext cx="1107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12291" name="Subtitle 7">
            <a:extLst>
              <a:ext uri="{FF2B5EF4-FFF2-40B4-BE49-F238E27FC236}">
                <a16:creationId xmlns:a16="http://schemas.microsoft.com/office/drawing/2014/main" id="{D5C14C8F-8DD5-4898-AC35-3DFB156CCC1A}"/>
              </a:ext>
            </a:extLst>
          </p:cNvPr>
          <p:cNvSpPr>
            <a:spLocks/>
          </p:cNvSpPr>
          <p:nvPr/>
        </p:nvSpPr>
        <p:spPr bwMode="auto">
          <a:xfrm>
            <a:off x="812800" y="5334000"/>
            <a:ext cx="1046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223255" name="WordArt 23">
            <a:extLst>
              <a:ext uri="{FF2B5EF4-FFF2-40B4-BE49-F238E27FC236}">
                <a16:creationId xmlns:a16="http://schemas.microsoft.com/office/drawing/2014/main" id="{842E0EB7-E8FA-4093-A15A-55CE68B55786}"/>
              </a:ext>
            </a:extLst>
          </p:cNvPr>
          <p:cNvSpPr>
            <a:spLocks noChangeArrowheads="1" noChangeShapeType="1" noTextEdit="1"/>
          </p:cNvSpPr>
          <p:nvPr/>
        </p:nvSpPr>
        <p:spPr bwMode="auto">
          <a:xfrm>
            <a:off x="2272146" y="-89808"/>
            <a:ext cx="79248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CHUYỆN Ở TIỆM MAY</a:t>
            </a:r>
          </a:p>
        </p:txBody>
      </p:sp>
      <p:sp>
        <p:nvSpPr>
          <p:cNvPr id="12293" name="Text Box 24">
            <a:extLst>
              <a:ext uri="{FF2B5EF4-FFF2-40B4-BE49-F238E27FC236}">
                <a16:creationId xmlns:a16="http://schemas.microsoft.com/office/drawing/2014/main" id="{9C06596D-F96C-48BC-BF4D-C05026139B39}"/>
              </a:ext>
            </a:extLst>
          </p:cNvPr>
          <p:cNvSpPr txBox="1">
            <a:spLocks noChangeArrowheads="1"/>
          </p:cNvSpPr>
          <p:nvPr/>
        </p:nvSpPr>
        <p:spPr bwMode="auto">
          <a:xfrm>
            <a:off x="0" y="0"/>
            <a:ext cx="2540000" cy="63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467" b="1" i="1" dirty="0" err="1">
                <a:solidFill>
                  <a:srgbClr val="000099"/>
                </a:solidFill>
                <a:latin typeface="Times New Roman" panose="02020603050405020304" pitchFamily="18" charset="0"/>
                <a:cs typeface="Times New Roman" panose="02020603050405020304" pitchFamily="18" charset="0"/>
              </a:rPr>
              <a:t>Truyện</a:t>
            </a:r>
            <a:endParaRPr lang="en-US" altLang="en-US" sz="3467" b="1" i="1" dirty="0">
              <a:solidFill>
                <a:srgbClr val="000099"/>
              </a:solidFill>
              <a:latin typeface="Times New Roman" panose="02020603050405020304" pitchFamily="18" charset="0"/>
              <a:cs typeface="Times New Roman" panose="02020603050405020304" pitchFamily="18" charset="0"/>
            </a:endParaRPr>
          </a:p>
        </p:txBody>
      </p:sp>
      <p:pic>
        <p:nvPicPr>
          <p:cNvPr id="12294" name="Picture 8" descr="G:\IMG_20141225_222248-1.jpg">
            <a:extLst>
              <a:ext uri="{FF2B5EF4-FFF2-40B4-BE49-F238E27FC236}">
                <a16:creationId xmlns:a16="http://schemas.microsoft.com/office/drawing/2014/main" id="{1B42009B-1A18-41D8-863D-A352E37E1C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527" y="1241275"/>
            <a:ext cx="11651673" cy="5211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3207581"/>
      </p:ext>
    </p:extLst>
  </p:cSld>
  <p:clrMapOvr>
    <a:masterClrMapping/>
  </p:clrMapOvr>
  <p:transition spd="med">
    <p:wheel spokes="3"/>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23255"/>
                                        </p:tgtEl>
                                        <p:attrNameLst>
                                          <p:attrName>style.visibility</p:attrName>
                                        </p:attrNameLst>
                                      </p:cBhvr>
                                      <p:to>
                                        <p:strVal val="visible"/>
                                      </p:to>
                                    </p:set>
                                    <p:animEffect transition="in" filter="box(in)">
                                      <p:cBhvr>
                                        <p:cTn id="7" dur="500"/>
                                        <p:tgtEl>
                                          <p:spTgt spid="22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5" name="WordArt 5">
            <a:extLst>
              <a:ext uri="{FF2B5EF4-FFF2-40B4-BE49-F238E27FC236}">
                <a16:creationId xmlns:a16="http://schemas.microsoft.com/office/drawing/2014/main" id="{BB65A615-E27B-46F0-9552-AF602EBC236F}"/>
              </a:ext>
            </a:extLst>
          </p:cNvPr>
          <p:cNvSpPr>
            <a:spLocks noChangeArrowheads="1" noChangeShapeType="1" noTextEdit="1"/>
          </p:cNvSpPr>
          <p:nvPr/>
        </p:nvSpPr>
        <p:spPr bwMode="auto">
          <a:xfrm>
            <a:off x="1898651" y="228600"/>
            <a:ext cx="7112000" cy="1143000"/>
          </a:xfrm>
          <a:prstGeom prst="rect">
            <a:avLst/>
          </a:prstGeom>
        </p:spPr>
        <p:txBody>
          <a:bodyPr wrap="none" fromWordArt="1">
            <a:prstTxWarp prst="textDeflate">
              <a:avLst>
                <a:gd name="adj" fmla="val 18750"/>
              </a:avLst>
            </a:prstTxWarp>
          </a:bodyPr>
          <a:lstStyle/>
          <a:p>
            <a:pPr algn="ctr"/>
            <a:endPar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endParaRPr>
          </a:p>
        </p:txBody>
      </p:sp>
      <p:sp>
        <p:nvSpPr>
          <p:cNvPr id="17421" name="TextBox 1">
            <a:extLst>
              <a:ext uri="{FF2B5EF4-FFF2-40B4-BE49-F238E27FC236}">
                <a16:creationId xmlns:a16="http://schemas.microsoft.com/office/drawing/2014/main" id="{CAA9BF8D-296A-4A91-A24C-E704CAD4BCF8}"/>
              </a:ext>
            </a:extLst>
          </p:cNvPr>
          <p:cNvSpPr txBox="1">
            <a:spLocks noChangeArrowheads="1"/>
          </p:cNvSpPr>
          <p:nvPr/>
        </p:nvSpPr>
        <p:spPr bwMode="auto">
          <a:xfrm>
            <a:off x="845513" y="1181101"/>
            <a:ext cx="10934700" cy="1657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1</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Nhận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xét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về</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cách</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cư</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xử</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Trang </a:t>
            </a:r>
            <a:r>
              <a:rPr lang="en-US" altLang="en-US" sz="3867" b="1" dirty="0" err="1">
                <a:latin typeface="Times New Roman" panose="02020603050405020304" pitchFamily="18" charset="0"/>
                <a:cs typeface="Times New Roman" panose="02020603050405020304" pitchFamily="18" charset="0"/>
              </a:rPr>
              <a:t>và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trong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câu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chuyện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trên</a:t>
            </a:r>
            <a:r>
              <a:rPr lang="en-US" altLang="en-US" sz="3867" b="1" dirty="0">
                <a:latin typeface="Times New Roman" panose="02020603050405020304" pitchFamily="18" charset="0"/>
                <a:cs typeface="Times New Roman" panose="02020603050405020304" pitchFamily="18" charset="0"/>
              </a:rPr>
              <a:t>?</a:t>
            </a:r>
          </a:p>
          <a:p>
            <a:pPr eaLnBrk="1" hangingPunct="1"/>
            <a:endParaRPr lang="en-SG" altLang="en-US" sz="2400" dirty="0"/>
          </a:p>
        </p:txBody>
      </p:sp>
      <p:sp>
        <p:nvSpPr>
          <p:cNvPr id="17422" name="TextBox 19">
            <a:extLst>
              <a:ext uri="{FF2B5EF4-FFF2-40B4-BE49-F238E27FC236}">
                <a16:creationId xmlns:a16="http://schemas.microsoft.com/office/drawing/2014/main" id="{3455F2B2-4344-4B7C-82C8-13A7FBDEFD1C}"/>
              </a:ext>
            </a:extLst>
          </p:cNvPr>
          <p:cNvSpPr txBox="1">
            <a:spLocks noChangeArrowheads="1"/>
          </p:cNvSpPr>
          <p:nvPr/>
        </p:nvSpPr>
        <p:spPr bwMode="auto">
          <a:xfrm>
            <a:off x="1082579" y="2648263"/>
            <a:ext cx="10115551"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Trang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năng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nhẹ</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cảm</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rất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mực</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tuổi</a:t>
            </a:r>
            <a:r>
              <a:rPr lang="en-US" altLang="en-US" sz="3867" b="1" dirty="0">
                <a:solidFill>
                  <a:srgbClr val="FF0000"/>
                </a:solidFill>
                <a:latin typeface="Times New Roman" panose="02020603050405020304" pitchFamily="18" charset="0"/>
                <a:cs typeface="Times New Roman" panose="02020603050405020304" pitchFamily="18" charset="0"/>
              </a:rPr>
              <a:t>.</a:t>
            </a:r>
            <a:endParaRPr lang="en-SG" altLang="en-US" sz="3867" dirty="0">
              <a:solidFill>
                <a:srgbClr val="FF0000"/>
              </a:solidFill>
            </a:endParaRPr>
          </a:p>
        </p:txBody>
      </p:sp>
    </p:spTree>
    <p:extLst>
      <p:ext uri="{BB962C8B-B14F-4D97-AF65-F5344CB8AC3E}">
        <p14:creationId xmlns:p14="http://schemas.microsoft.com/office/powerpoint/2010/main" val="710399155"/>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5525"/>
                                        </p:tgtEl>
                                        <p:attrNameLst>
                                          <p:attrName>style.visibility</p:attrName>
                                        </p:attrNameLst>
                                      </p:cBhvr>
                                      <p:to>
                                        <p:strVal val="visible"/>
                                      </p:to>
                                    </p:set>
                                    <p:animEffect transition="in" filter="box(in)">
                                      <p:cBhvr>
                                        <p:cTn id="7" dur="500"/>
                                        <p:tgtEl>
                                          <p:spTgt spid="2355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421"/>
                                        </p:tgtEl>
                                        <p:attrNameLst>
                                          <p:attrName>style.visibility</p:attrName>
                                        </p:attrNameLst>
                                      </p:cBhvr>
                                      <p:to>
                                        <p:strVal val="visible"/>
                                      </p:to>
                                    </p:set>
                                    <p:anim calcmode="lin" valueType="num">
                                      <p:cBhvr additive="base">
                                        <p:cTn id="12" dur="500" fill="hold"/>
                                        <p:tgtEl>
                                          <p:spTgt spid="17421"/>
                                        </p:tgtEl>
                                        <p:attrNameLst>
                                          <p:attrName>ppt_x</p:attrName>
                                        </p:attrNameLst>
                                      </p:cBhvr>
                                      <p:tavLst>
                                        <p:tav tm="0">
                                          <p:val>
                                            <p:strVal val="#ppt_x"/>
                                          </p:val>
                                        </p:tav>
                                        <p:tav tm="100000">
                                          <p:val>
                                            <p:strVal val="#ppt_x"/>
                                          </p:val>
                                        </p:tav>
                                      </p:tavLst>
                                    </p:anim>
                                    <p:anim calcmode="lin" valueType="num">
                                      <p:cBhvr additive="base">
                                        <p:cTn id="13" dur="500" fill="hold"/>
                                        <p:tgtEl>
                                          <p:spTgt spid="1742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422"/>
                                        </p:tgtEl>
                                        <p:attrNameLst>
                                          <p:attrName>style.visibility</p:attrName>
                                        </p:attrNameLst>
                                      </p:cBhvr>
                                      <p:to>
                                        <p:strVal val="visible"/>
                                      </p:to>
                                    </p:set>
                                    <p:anim calcmode="lin" valueType="num">
                                      <p:cBhvr additive="base">
                                        <p:cTn id="18" dur="500" fill="hold"/>
                                        <p:tgtEl>
                                          <p:spTgt spid="17422"/>
                                        </p:tgtEl>
                                        <p:attrNameLst>
                                          <p:attrName>ppt_x</p:attrName>
                                        </p:attrNameLst>
                                      </p:cBhvr>
                                      <p:tavLst>
                                        <p:tav tm="0">
                                          <p:val>
                                            <p:strVal val="#ppt_x"/>
                                          </p:val>
                                        </p:tav>
                                        <p:tav tm="100000">
                                          <p:val>
                                            <p:strVal val="#ppt_x"/>
                                          </p:val>
                                        </p:tav>
                                      </p:tavLst>
                                    </p:anim>
                                    <p:anim calcmode="lin" valueType="num">
                                      <p:cBhvr additive="base">
                                        <p:cTn id="19" dur="500" fill="hold"/>
                                        <p:tgtEl>
                                          <p:spTgt spid="174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p:bldP spid="174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id="{836265BC-E4CF-4724-BAB1-C273EBAF30B3}"/>
              </a:ext>
            </a:extLst>
          </p:cNvPr>
          <p:cNvSpPr txBox="1">
            <a:spLocks noChangeArrowheads="1"/>
          </p:cNvSpPr>
          <p:nvPr/>
        </p:nvSpPr>
        <p:spPr bwMode="auto">
          <a:xfrm>
            <a:off x="746030" y="1433947"/>
            <a:ext cx="11195051"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2</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Nếu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sẽ</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khuyên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ấy</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điều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sao</a:t>
            </a:r>
            <a:r>
              <a:rPr lang="en-US" altLang="en-US" sz="3867" b="1" dirty="0">
                <a:latin typeface="Times New Roman" panose="02020603050405020304" pitchFamily="18" charset="0"/>
                <a:cs typeface="Times New Roman" panose="02020603050405020304" pitchFamily="18" charset="0"/>
              </a:rPr>
              <a:t>?</a:t>
            </a:r>
          </a:p>
        </p:txBody>
      </p:sp>
      <p:sp>
        <p:nvSpPr>
          <p:cNvPr id="3" name="Text Box 4">
            <a:extLst>
              <a:ext uri="{FF2B5EF4-FFF2-40B4-BE49-F238E27FC236}">
                <a16:creationId xmlns:a16="http://schemas.microsoft.com/office/drawing/2014/main" id="{A76A093A-2B60-4FE4-A64D-B4425916A64C}"/>
              </a:ext>
            </a:extLst>
          </p:cNvPr>
          <p:cNvSpPr txBox="1">
            <a:spLocks noChangeArrowheads="1"/>
          </p:cNvSpPr>
          <p:nvPr/>
        </p:nvSpPr>
        <p:spPr bwMode="auto">
          <a:xfrm>
            <a:off x="746030" y="3034146"/>
            <a:ext cx="11195049"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Nếu</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của</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sẽ </a:t>
            </a:r>
            <a:r>
              <a:rPr lang="en-US" altLang="en-US" sz="3867" b="1" dirty="0" err="1">
                <a:solidFill>
                  <a:srgbClr val="FF0000"/>
                </a:solidFill>
                <a:latin typeface="Times New Roman" panose="02020603050405020304" pitchFamily="18" charset="0"/>
                <a:cs typeface="Times New Roman" panose="02020603050405020304" pitchFamily="18" charset="0"/>
              </a:rPr>
              <a:t>khuyên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nảy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đê</a:t>
            </a:r>
            <a:r>
              <a:rPr lang="en-US" altLang="en-US" sz="3867" b="1" dirty="0">
                <a:solidFill>
                  <a:srgbClr val="FF0000"/>
                </a:solidFill>
                <a:latin typeface="Times New Roman" panose="02020603050405020304" pitchFamily="18" charset="0"/>
                <a:cs typeface="Times New Roman" panose="02020603050405020304" pitchFamily="18" charset="0"/>
              </a:rPr>
              <a:t>̉ có </a:t>
            </a:r>
            <a:r>
              <a:rPr lang="en-US" altLang="en-US" sz="3867" b="1" dirty="0" err="1">
                <a:solidFill>
                  <a:srgbClr val="FF0000"/>
                </a:solidFill>
                <a:latin typeface="Times New Roman" panose="02020603050405020304" pitchFamily="18" charset="0"/>
                <a:cs typeface="Times New Roman" panose="02020603050405020304" pitchFamily="18" charset="0"/>
              </a:rPr>
              <a:t>những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cử</a:t>
            </a:r>
            <a:r>
              <a:rPr lang="en-US" altLang="en-US" sz="3867" b="1" dirty="0">
                <a:solidFill>
                  <a:srgbClr val="FF0000"/>
                </a:solidFill>
                <a:latin typeface="Times New Roman" panose="02020603050405020304" pitchFamily="18" charset="0"/>
                <a:cs typeface="Times New Roman" panose="02020603050405020304" pitchFamily="18" charset="0"/>
              </a:rPr>
              <a:t> chỉ, </a:t>
            </a:r>
            <a:r>
              <a:rPr lang="en-US" altLang="en-US" sz="3867" b="1" dirty="0" err="1">
                <a:solidFill>
                  <a:srgbClr val="FF0000"/>
                </a:solidFill>
                <a:latin typeface="Times New Roman" panose="02020603050405020304" pitchFamily="18" charset="0"/>
                <a:cs typeface="Times New Roman" panose="02020603050405020304" pitchFamily="18" charset="0"/>
              </a:rPr>
              <a:t>hành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hiện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khác</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93269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91E38F-6371-457B-BBF5-C4B4BF936867}"/>
              </a:ext>
            </a:extLst>
          </p:cNvPr>
          <p:cNvSpPr txBox="1">
            <a:spLocks noChangeArrowheads="1"/>
          </p:cNvSpPr>
          <p:nvPr/>
        </p:nvSpPr>
        <p:spPr bwMode="auto">
          <a:xfrm>
            <a:off x="564382" y="1058218"/>
            <a:ext cx="10380709" cy="504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5733"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là có </a:t>
            </a:r>
            <a:r>
              <a:rPr lang="en-US" altLang="en-US" sz="4400" b="1" dirty="0" err="1">
                <a:solidFill>
                  <a:srgbClr val="FF0000"/>
                </a:solidFill>
                <a:latin typeface="Times New Roman" panose="02020603050405020304" pitchFamily="18" charset="0"/>
                <a:cs typeface="Times New Roman" panose="02020603050405020304" pitchFamily="18" charset="0"/>
              </a:rPr>
              <a:t>lời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cử</a:t>
            </a:r>
            <a:r>
              <a:rPr lang="en-US" altLang="en-US" sz="4400" b="1" dirty="0">
                <a:solidFill>
                  <a:srgbClr val="FF0000"/>
                </a:solidFill>
                <a:latin typeface="Times New Roman" panose="02020603050405020304" pitchFamily="18" charset="0"/>
                <a:cs typeface="Times New Roman" panose="02020603050405020304" pitchFamily="18" charset="0"/>
              </a:rPr>
              <a:t> chỉ, </a:t>
            </a:r>
            <a:r>
              <a:rPr lang="en-US" altLang="en-US" sz="4400" b="1" dirty="0" err="1">
                <a:solidFill>
                  <a:srgbClr val="FF0000"/>
                </a:solidFill>
                <a:latin typeface="Times New Roman" panose="02020603050405020304" pitchFamily="18" charset="0"/>
                <a:cs typeface="Times New Roman" panose="02020603050405020304" pitchFamily="18" charset="0"/>
              </a:rPr>
              <a:t>hành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thê</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hiện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mình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gặp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gỡ</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tiếp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xúc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sự</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em</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cũng</a:t>
            </a:r>
            <a:r>
              <a:rPr lang="en-US" altLang="en-US" sz="4400" b="1" dirty="0">
                <a:solidFill>
                  <a:srgbClr val="FF0000"/>
                </a:solidFill>
                <a:latin typeface="Times New Roman" panose="02020603050405020304" pitchFamily="18" charset="0"/>
                <a:cs typeface="Times New Roman" panose="02020603050405020304" pitchFamily="18" charset="0"/>
              </a:rPr>
              <a:t> sẽ </a:t>
            </a:r>
            <a:r>
              <a:rPr lang="en-US" altLang="en-US" sz="4400" b="1" dirty="0" err="1">
                <a:solidFill>
                  <a:srgbClr val="FF0000"/>
                </a:solidFill>
                <a:latin typeface="Times New Roman" panose="02020603050405020304" pitchFamily="18" charset="0"/>
                <a:cs typeface="Times New Roman" panose="02020603050405020304" pitchFamily="18" charset="0"/>
              </a:rPr>
              <a:t>được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quý</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mến</a:t>
            </a:r>
            <a:r>
              <a:rPr lang="en-US" altLang="en-US" sz="4400" b="1" dirty="0">
                <a:solidFill>
                  <a:srgbClr val="FF0000"/>
                </a:solidFill>
                <a:latin typeface="Times New Roman" panose="02020603050405020304" pitchFamily="18" charset="0"/>
                <a:cs typeface="Times New Roman" panose="02020603050405020304" pitchFamily="18" charset="0"/>
              </a:rPr>
              <a:t>.</a:t>
            </a:r>
          </a:p>
          <a:p>
            <a:pPr algn="just" eaLnBrk="1" hangingPunct="1">
              <a:tabLst>
                <a:tab pos="365760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ăn</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gói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mở</a:t>
            </a:r>
            <a:r>
              <a:rPr lang="en-US" altLang="en-US" sz="3600" b="1" dirty="0">
                <a:latin typeface="Times New Roman" panose="02020603050405020304" pitchFamily="18" charset="0"/>
                <a:cs typeface="Times New Roman" panose="02020603050405020304" pitchFamily="18" charset="0"/>
              </a:rPr>
              <a:t>.</a:t>
            </a:r>
          </a:p>
          <a:p>
            <a:pPr algn="just" eaLnBrk="1" hangingPunct="1">
              <a:tabLst>
                <a:tab pos="4405313" algn="l"/>
                <a:tab pos="755015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Tục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ngữ</a:t>
            </a:r>
            <a:endParaRPr lang="en-US" altLang="en-US" sz="36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1D7F570-990E-4556-B727-57663F355875}"/>
              </a:ext>
            </a:extLst>
          </p:cNvPr>
          <p:cNvSpPr txBox="1"/>
          <p:nvPr/>
        </p:nvSpPr>
        <p:spPr>
          <a:xfrm>
            <a:off x="777202" y="1058218"/>
            <a:ext cx="3191933" cy="980360"/>
          </a:xfrm>
          <a:prstGeom prst="rect">
            <a:avLst/>
          </a:prstGeom>
          <a:noFill/>
        </p:spPr>
        <p:txBody>
          <a:bodyPr lIns="97183" tIns="48591" rIns="97183" bIns="48591">
            <a:spAutoFit/>
          </a:bodyPr>
          <a:lstStyle/>
          <a:p>
            <a:pPr eaLnBrk="1" hangingPunct="1">
              <a:defRPr/>
            </a:pPr>
            <a:r>
              <a:rPr lang="en-US" sz="5733" b="1" u="sng" dirty="0" err="1">
                <a:solidFill>
                  <a:schemeClr val="accent1">
                    <a:lumMod val="10000"/>
                  </a:schemeClr>
                </a:solidFill>
                <a:latin typeface="Times New Roman" pitchFamily="18" charset="0"/>
                <a:cs typeface="Times New Roman" pitchFamily="18" charset="0"/>
              </a:rPr>
              <a:t>Ghi</a:t>
            </a:r>
            <a:r>
              <a:rPr lang="en-US" sz="5733" b="1" u="sng" dirty="0">
                <a:solidFill>
                  <a:schemeClr val="accent1">
                    <a:lumMod val="10000"/>
                  </a:schemeClr>
                </a:solidFill>
                <a:latin typeface="Times New Roman" pitchFamily="18" charset="0"/>
                <a:cs typeface="Times New Roman" pitchFamily="18" charset="0"/>
              </a:rPr>
              <a:t> </a:t>
            </a:r>
            <a:r>
              <a:rPr lang="en-US" sz="5733" b="1" u="sng" dirty="0" err="1">
                <a:solidFill>
                  <a:schemeClr val="accent1">
                    <a:lumMod val="10000"/>
                  </a:schemeClr>
                </a:solidFill>
                <a:latin typeface="Times New Roman" pitchFamily="18" charset="0"/>
                <a:cs typeface="Times New Roman" pitchFamily="18" charset="0"/>
              </a:rPr>
              <a:t>nhớ</a:t>
            </a:r>
            <a:r>
              <a:rPr lang="en-US" sz="5733" b="1" dirty="0">
                <a:solidFill>
                  <a:schemeClr val="accent1">
                    <a:lumMod val="10000"/>
                  </a:schemeClr>
                </a:solidFill>
                <a:latin typeface="Times New Roman" pitchFamily="18" charset="0"/>
                <a:cs typeface="Times New Roman" pitchFamily="18" charset="0"/>
              </a:rPr>
              <a:t>:</a:t>
            </a:r>
            <a:endParaRPr lang="en-SG" sz="5733" dirty="0">
              <a:latin typeface="Arial" charset="0"/>
            </a:endParaRPr>
          </a:p>
        </p:txBody>
      </p:sp>
    </p:spTree>
    <p:extLst>
      <p:ext uri="{BB962C8B-B14F-4D97-AF65-F5344CB8AC3E}">
        <p14:creationId xmlns:p14="http://schemas.microsoft.com/office/powerpoint/2010/main" val="42107225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_Default Design">
  <a:themeElements>
    <a:clrScheme name="8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2622</TotalTime>
  <Words>1166</Words>
  <Application>Microsoft Office PowerPoint</Application>
  <PresentationFormat>Widescreen</PresentationFormat>
  <Paragraphs>82</Paragraphs>
  <Slides>21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Times New Roman</vt:lpstr>
      <vt:lpstr>Office Theme</vt:lpstr>
      <vt:lpstr>8_Default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Hương Đào</cp:lastModifiedBy>
  <cp:revision>180</cp:revision>
  <dcterms:created xsi:type="dcterms:W3CDTF">2020-04-05T06:59:32Z</dcterms:created>
  <dcterms:modified xsi:type="dcterms:W3CDTF">2022-02-19T14:40:38Z</dcterms:modified>
</cp:coreProperties>
</file>