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82" r:id="rId2"/>
    <p:sldId id="263" r:id="rId3"/>
    <p:sldId id="286" r:id="rId4"/>
    <p:sldId id="287" r:id="rId5"/>
    <p:sldId id="288" r:id="rId6"/>
    <p:sldId id="285" r:id="rId7"/>
    <p:sldId id="266" r:id="rId8"/>
    <p:sldId id="292" r:id="rId9"/>
    <p:sldId id="268" r:id="rId10"/>
    <p:sldId id="293" r:id="rId11"/>
    <p:sldId id="296" r:id="rId12"/>
    <p:sldId id="297" r:id="rId13"/>
    <p:sldId id="298" r:id="rId14"/>
    <p:sldId id="295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Lucida Handwriting" panose="03010101010101010101" pitchFamily="66" charset="0"/>
      <p:regular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5B1B"/>
    <a:srgbClr val="F89B2A"/>
    <a:srgbClr val="FFFA32"/>
    <a:srgbClr val="C8E8FF"/>
    <a:srgbClr val="E75329"/>
    <a:srgbClr val="E0F2FE"/>
    <a:srgbClr val="FEA4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33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A1FF4-EC20-4495-AA10-EEC92C8D30C6}" type="datetimeFigureOut">
              <a:rPr lang="zh-CN" altLang="en-US" smtClean="0"/>
              <a:pPr/>
              <a:t>2022/12/21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DA120-A66D-4789-A98A-0ADFF6EEE4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69749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880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403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250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816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830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386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695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88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539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789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38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799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3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97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22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99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6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 l="-1000" t="4000" r="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53721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752850" y="0"/>
            <a:ext cx="843915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00232" y="373592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9982200" y="6320367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258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4350" y="5867400"/>
            <a:ext cx="405765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0001250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9575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163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59" y="2433495"/>
            <a:ext cx="1735750" cy="1388533"/>
          </a:xfrm>
          <a:prstGeom prst="rect">
            <a:avLst/>
          </a:prstGeom>
        </p:spPr>
      </p:pic>
      <p:pic>
        <p:nvPicPr>
          <p:cNvPr id="1026" name="Picture 2" descr="E:\绿优格设计专用\成品\电子小报\212494353.png"/>
          <p:cNvPicPr>
            <a:picLocks noChangeAspect="1" noChangeArrowheads="1"/>
          </p:cNvPicPr>
          <p:nvPr userDrawn="1"/>
        </p:nvPicPr>
        <p:blipFill>
          <a:blip r:embed="rId3"/>
          <a:srcRect t="19885"/>
          <a:stretch>
            <a:fillRect/>
          </a:stretch>
        </p:blipFill>
        <p:spPr bwMode="auto">
          <a:xfrm>
            <a:off x="-1" y="0"/>
            <a:ext cx="12237271" cy="6934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6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61" y="2734733"/>
            <a:ext cx="1735750" cy="1388533"/>
          </a:xfrm>
          <a:prstGeom prst="rect">
            <a:avLst/>
          </a:prstGeom>
        </p:spPr>
      </p:pic>
      <p:pic>
        <p:nvPicPr>
          <p:cNvPr id="2050" name="Picture 2" descr="E:\绿优格设计专用\成品\电子小报\积累素材\背景3.png"/>
          <p:cNvPicPr>
            <a:picLocks noChangeAspect="1" noChangeArrowheads="1"/>
          </p:cNvPicPr>
          <p:nvPr userDrawn="1"/>
        </p:nvPicPr>
        <p:blipFill>
          <a:blip r:embed="rId3"/>
          <a:srcRect t="204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0464800" y="645789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6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12D87C-905B-40C5-891C-E75DA19D684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36200" y="200787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499135-351A-413D-ABB5-64C2083E1F6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9588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712A5D-64B9-4CF4-AB0B-E9954EEDBEC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A14017-A70A-44AB-A206-CFA9A4A6AC1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61271" y="-12334095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5B8C1B-3905-442F-BDF4-84CC01F71E20}"/>
              </a:ext>
            </a:extLst>
          </p:cNvPr>
          <p:cNvSpPr txBox="1"/>
          <p:nvPr userDrawn="1"/>
        </p:nvSpPr>
        <p:spPr>
          <a:xfrm>
            <a:off x="2880780" y="100439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96BF6E3-2217-418F-98AF-AB69ADF9B69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5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52" r:id="rId6"/>
    <p:sldLayoutId id="2147483653" r:id="rId7"/>
    <p:sldLayoutId id="2147483662" r:id="rId8"/>
    <p:sldLayoutId id="2147483663" r:id="rId9"/>
    <p:sldLayoutId id="2147483664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3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1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1.xml"/><Relationship Id="rId4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1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microsoft.com/office/2007/relationships/hdphoto" Target="../media/hdphoto1.wdp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7.gif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5"/>
          <a:srcRect t="14955"/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noFill/>
        </p:spPr>
      </p:pic>
      <p:pic>
        <p:nvPicPr>
          <p:cNvPr id="2" name="纯音乐 - 卡通欢快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4815" y="554421"/>
            <a:ext cx="846083" cy="846083"/>
          </a:xfrm>
          <a:prstGeom prst="rect">
            <a:avLst/>
          </a:prstGeom>
        </p:spPr>
      </p:pic>
      <p:sp>
        <p:nvSpPr>
          <p:cNvPr id="6" name="矩形 259"/>
          <p:cNvSpPr>
            <a:spLocks noChangeArrowheads="1"/>
          </p:cNvSpPr>
          <p:nvPr/>
        </p:nvSpPr>
        <p:spPr bwMode="auto">
          <a:xfrm>
            <a:off x="3036999" y="237495"/>
            <a:ext cx="958289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Dấu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chia </a:t>
            </a: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hết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cho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5</a:t>
            </a:r>
            <a:endParaRPr lang="zh-CN" altLang="en-US" sz="8000" cap="all" dirty="0">
              <a:ln w="38100">
                <a:noFill/>
              </a:ln>
              <a:solidFill>
                <a:schemeClr val="bg1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3036999" y="235056"/>
            <a:ext cx="964373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Dấu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chia </a:t>
            </a: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hết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cho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5</a:t>
            </a:r>
            <a:endParaRPr lang="zh-CN" altLang="en-US" sz="8000" cap="all" dirty="0">
              <a:ln w="38100">
                <a:noFill/>
              </a:ln>
              <a:gradFill>
                <a:gsLst>
                  <a:gs pos="19000">
                    <a:schemeClr val="accent1">
                      <a:lumMod val="5000"/>
                      <a:lumOff val="95000"/>
                    </a:schemeClr>
                  </a:gs>
                  <a:gs pos="40000">
                    <a:srgbClr val="72D6FE"/>
                  </a:gs>
                  <a:gs pos="57000">
                    <a:srgbClr val="31C3FD"/>
                  </a:gs>
                  <a:gs pos="97000">
                    <a:srgbClr val="02A6E8"/>
                  </a:gs>
                </a:gsLst>
                <a:lin ang="5400000" scaled="1"/>
              </a:gra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99" y="1400504"/>
            <a:ext cx="2155994" cy="1963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DA1003-5FD0-46D5-A59C-8D92325851B6}"/>
              </a:ext>
            </a:extLst>
          </p:cNvPr>
          <p:cNvSpPr txBox="1"/>
          <p:nvPr/>
        </p:nvSpPr>
        <p:spPr>
          <a:xfrm>
            <a:off x="2202027" y="5411755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C000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7" y="1743767"/>
            <a:ext cx="8736632" cy="5052484"/>
          </a:xfrm>
          <a:prstGeom prst="rect">
            <a:avLst/>
          </a:prstGeom>
        </p:spPr>
      </p:pic>
      <p:grpSp>
        <p:nvGrpSpPr>
          <p:cNvPr id="18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233972" y="143828"/>
            <a:ext cx="9572121" cy="1762807"/>
            <a:chOff x="1192784" y="1806312"/>
            <a:chExt cx="3676046" cy="1163923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3676046" cy="1163923"/>
              <a:chOff x="1202617" y="2071783"/>
              <a:chExt cx="3676046" cy="1163923"/>
            </a:xfrm>
          </p:grpSpPr>
          <p:sp>
            <p:nvSpPr>
              <p:cNvPr id="22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059696" cy="803861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3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1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1103672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01</a:t>
              </a:r>
              <a:endParaRPr lang="zh-C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710288" y="857119"/>
            <a:ext cx="1807341" cy="43262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-562708" y="1743767"/>
            <a:ext cx="10488109" cy="1794348"/>
            <a:chOff x="1192784" y="1806312"/>
            <a:chExt cx="4436549" cy="1341257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4436549" cy="1341257"/>
              <a:chOff x="1202617" y="2071783"/>
              <a:chExt cx="4436549" cy="1341257"/>
            </a:xfrm>
          </p:grpSpPr>
          <p:sp>
            <p:nvSpPr>
              <p:cNvPr id="27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820199" cy="981195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8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6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446537" cy="6096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02</a:t>
              </a:r>
              <a:endParaRPr lang="zh-CN" altLang="en-US" sz="5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57400" y="2520893"/>
            <a:ext cx="1723206" cy="3648063"/>
          </a:xfrm>
          <a:prstGeom prst="rect">
            <a:avLst/>
          </a:prstGeom>
          <a:noFill/>
        </p:spPr>
      </p:pic>
      <p:pic>
        <p:nvPicPr>
          <p:cNvPr id="47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8083143" y="4487869"/>
            <a:ext cx="4429462" cy="2296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496514" y="737847"/>
            <a:ext cx="6667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số có tận cùng là 0,2,4,6,8 thì chia hết cho 2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2522" y="4487869"/>
            <a:ext cx="76006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 err="1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b="1" u="sng" dirty="0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02011" y="2442286"/>
            <a:ext cx="1807341" cy="43262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552108" y="2307038"/>
            <a:ext cx="83732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số có tận cùng là 0 hoặc 5 thì chia hết cho 5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95" y="4487869"/>
            <a:ext cx="842906" cy="797231"/>
          </a:xfrm>
          <a:prstGeom prst="rect">
            <a:avLst/>
          </a:prstGeom>
        </p:spPr>
      </p:pic>
      <p:sp>
        <p:nvSpPr>
          <p:cNvPr id="31" name="文本框 19">
            <a:extLst>
              <a:ext uri="{FF2B5EF4-FFF2-40B4-BE49-F238E27FC236}">
                <a16:creationId xmlns:a16="http://schemas.microsoft.com/office/drawing/2014/main" id="{5A685CF8-BF8A-489B-ACD4-BE97FEB4AF7E}"/>
              </a:ext>
            </a:extLst>
          </p:cNvPr>
          <p:cNvSpPr txBox="1"/>
          <p:nvPr/>
        </p:nvSpPr>
        <p:spPr>
          <a:xfrm>
            <a:off x="6721577" y="723156"/>
            <a:ext cx="57904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0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2" name="文本框 19">
            <a:extLst>
              <a:ext uri="{FF2B5EF4-FFF2-40B4-BE49-F238E27FC236}">
                <a16:creationId xmlns:a16="http://schemas.microsoft.com/office/drawing/2014/main" id="{5A685CF8-BF8A-489B-ACD4-BE97FEB4AF7E}"/>
              </a:ext>
            </a:extLst>
          </p:cNvPr>
          <p:cNvSpPr txBox="1"/>
          <p:nvPr/>
        </p:nvSpPr>
        <p:spPr>
          <a:xfrm>
            <a:off x="6752155" y="2321640"/>
            <a:ext cx="57904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0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106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/>
      <p:bldP spid="29" grpId="0" animBg="1"/>
      <p:bldP spid="30" grpId="0"/>
      <p:bldP spid="31" grpId="0"/>
      <p:bldP spid="31" grpId="1"/>
      <p:bldP spid="32" grpId="0"/>
      <p:bldP spid="3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1427292" y="567032"/>
            <a:ext cx="8821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8000" b="1" dirty="0">
                    <a:ln w="0">
                      <a:solidFill>
                        <a:schemeClr val="tx1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schemeClr val="tx1"/>
                        </a:gs>
                      </a:gsLst>
                      <a:lin ang="5400000" scaled="1"/>
                    </a:gradFill>
                    <a:effectLst>
                      <a:glow rad="203200">
                        <a:schemeClr val="bg1"/>
                      </a:glow>
                    </a:effectLst>
                    <a:latin typeface="UTM Akashi" panose="02040603050506020204" pitchFamily="18" charset="0"/>
                  </a:rPr>
                  <a:t>A</a:t>
                </a:r>
                <a:endParaRPr lang="en-US" sz="8000" b="1" cap="none" spc="0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559630" y="2465856"/>
              <a:ext cx="15696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5409</a:t>
              </a:r>
              <a:endPara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577309" y="4017602"/>
              <a:ext cx="15696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4509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577309" y="5483633"/>
              <a:ext cx="15696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4590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5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417402" y="567032"/>
            <a:ext cx="10841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8000" b="1" dirty="0">
                    <a:ln w="0">
                      <a:solidFill>
                        <a:schemeClr val="tx1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schemeClr val="tx1"/>
                        </a:gs>
                      </a:gsLst>
                      <a:lin ang="5400000" scaled="1"/>
                    </a:gradFill>
                    <a:effectLst>
                      <a:glow rad="203200">
                        <a:schemeClr val="bg1"/>
                      </a:glow>
                    </a:effectLst>
                    <a:latin typeface="UTM Akashi" panose="02040603050506020204" pitchFamily="18" charset="0"/>
                  </a:rPr>
                  <a:t>A</a:t>
                </a:r>
                <a:endParaRPr lang="en-US" sz="8000" b="1" cap="none" spc="0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126820" y="2465856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500 500</a:t>
              </a:r>
              <a:endPara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144499" y="401760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126819" y="548696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57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602591" y="577361"/>
            <a:ext cx="11033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8000" b="1" dirty="0">
                    <a:ln w="0">
                      <a:solidFill>
                        <a:schemeClr val="tx1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schemeClr val="tx1"/>
                        </a:gs>
                      </a:gsLst>
                      <a:lin ang="5400000" scaled="1"/>
                    </a:gradFill>
                    <a:effectLst>
                      <a:glow rad="203200">
                        <a:schemeClr val="bg1"/>
                      </a:glow>
                    </a:effectLst>
                    <a:latin typeface="UTM Akashi" panose="02040603050506020204" pitchFamily="18" charset="0"/>
                  </a:rPr>
                  <a:t>A</a:t>
                </a:r>
                <a:endParaRPr lang="en-US" sz="8000" b="1" cap="none" spc="0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126820" y="2465856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500 500</a:t>
              </a:r>
              <a:endPara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144499" y="401760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126819" y="548696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830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Dặn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dò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2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6569" y="228862"/>
            <a:ext cx="3996426" cy="711380"/>
            <a:chOff x="619135" y="949569"/>
            <a:chExt cx="3996426" cy="1034936"/>
          </a:xfrm>
        </p:grpSpPr>
        <p:sp>
          <p:nvSpPr>
            <p:cNvPr id="1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7901" y="19170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8664" y="19170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4125" y="1270008"/>
            <a:ext cx="3996426" cy="711380"/>
            <a:chOff x="619135" y="949569"/>
            <a:chExt cx="3996426" cy="1034936"/>
          </a:xfrm>
        </p:grpSpPr>
        <p:sp>
          <p:nvSpPr>
            <p:cNvPr id="1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19644" y="118234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70407" y="1182343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1510" y="2140748"/>
            <a:ext cx="3996426" cy="711380"/>
            <a:chOff x="619135" y="949569"/>
            <a:chExt cx="3996426" cy="1034936"/>
          </a:xfrm>
        </p:grpSpPr>
        <p:sp>
          <p:nvSpPr>
            <p:cNvPr id="2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6587" y="207776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7350" y="207776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6000" y="3116752"/>
            <a:ext cx="3996426" cy="711380"/>
            <a:chOff x="619135" y="949569"/>
            <a:chExt cx="3996426" cy="1034936"/>
          </a:xfrm>
        </p:grpSpPr>
        <p:sp>
          <p:nvSpPr>
            <p:cNvPr id="2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70390" y="306925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21153" y="306925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62339" y="4005490"/>
            <a:ext cx="3996426" cy="711380"/>
            <a:chOff x="619135" y="949569"/>
            <a:chExt cx="3996426" cy="1034936"/>
          </a:xfrm>
        </p:grpSpPr>
        <p:sp>
          <p:nvSpPr>
            <p:cNvPr id="3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3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96729" y="395799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47492" y="3957994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36000" y="4940774"/>
            <a:ext cx="3996426" cy="711380"/>
            <a:chOff x="619135" y="949569"/>
            <a:chExt cx="3996426" cy="1034936"/>
          </a:xfrm>
        </p:grpSpPr>
        <p:sp>
          <p:nvSpPr>
            <p:cNvPr id="4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87974" y="488448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38737" y="488448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5828085" y="108427"/>
            <a:ext cx="5658940" cy="711380"/>
            <a:chOff x="619135" y="949569"/>
            <a:chExt cx="3996426" cy="1034936"/>
          </a:xfrm>
        </p:grpSpPr>
        <p:sp>
          <p:nvSpPr>
            <p:cNvPr id="4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50395" y="817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60206" y="-1119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314626" y="938137"/>
            <a:ext cx="5658940" cy="711380"/>
            <a:chOff x="619135" y="949569"/>
            <a:chExt cx="3996426" cy="1034936"/>
          </a:xfrm>
        </p:grpSpPr>
        <p:sp>
          <p:nvSpPr>
            <p:cNvPr id="5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5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036936" y="83788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946747" y="81852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828085" y="1823238"/>
            <a:ext cx="5658940" cy="711380"/>
            <a:chOff x="619135" y="949569"/>
            <a:chExt cx="3996426" cy="1034936"/>
          </a:xfrm>
        </p:grpSpPr>
        <p:sp>
          <p:nvSpPr>
            <p:cNvPr id="5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50395" y="172298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53: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60206" y="1703621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5118553" y="2639191"/>
            <a:ext cx="5658940" cy="711380"/>
            <a:chOff x="619135" y="949569"/>
            <a:chExt cx="3996426" cy="1034936"/>
          </a:xfrm>
        </p:grpSpPr>
        <p:sp>
          <p:nvSpPr>
            <p:cNvPr id="6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6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840863" y="2538937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44: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750674" y="2519574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5845669" y="3475429"/>
            <a:ext cx="5658940" cy="711380"/>
            <a:chOff x="619135" y="949569"/>
            <a:chExt cx="3996426" cy="1034936"/>
          </a:xfrm>
        </p:grpSpPr>
        <p:sp>
          <p:nvSpPr>
            <p:cNvPr id="7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67979" y="337517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46: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77790" y="335581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5187418" y="4300633"/>
            <a:ext cx="5658940" cy="711380"/>
            <a:chOff x="619135" y="949569"/>
            <a:chExt cx="3996426" cy="1034936"/>
          </a:xfrm>
        </p:grpSpPr>
        <p:sp>
          <p:nvSpPr>
            <p:cNvPr id="7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909728" y="4200379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37: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819539" y="4181016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5791433" y="5162864"/>
            <a:ext cx="5658940" cy="711380"/>
            <a:chOff x="619135" y="949569"/>
            <a:chExt cx="3996426" cy="1034936"/>
          </a:xfrm>
        </p:grpSpPr>
        <p:sp>
          <p:nvSpPr>
            <p:cNvPr id="8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8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13743" y="506261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58: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23554" y="5043247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5364704" y="5999939"/>
            <a:ext cx="5658940" cy="711380"/>
            <a:chOff x="619135" y="949569"/>
            <a:chExt cx="3996426" cy="1034936"/>
          </a:xfrm>
        </p:grpSpPr>
        <p:sp>
          <p:nvSpPr>
            <p:cNvPr id="8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9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087014" y="589968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996825" y="588032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3" name="Picture 9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471" y="4270461"/>
            <a:ext cx="1583596" cy="246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6" grpId="0"/>
      <p:bldP spid="32" grpId="0"/>
      <p:bldP spid="38" grpId="0"/>
      <p:bldP spid="44" grpId="0"/>
      <p:bldP spid="50" grpId="0"/>
      <p:bldP spid="56" grpId="0"/>
      <p:bldP spid="62" grpId="0"/>
      <p:bldP spid="68" grpId="0"/>
      <p:bldP spid="74" grpId="0"/>
      <p:bldP spid="80" grpId="0"/>
      <p:bldP spid="86" grpId="0"/>
      <p:bldP spid="9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6569" y="228862"/>
            <a:ext cx="3996426" cy="711380"/>
            <a:chOff x="619135" y="949569"/>
            <a:chExt cx="3996426" cy="1034936"/>
          </a:xfrm>
        </p:grpSpPr>
        <p:sp>
          <p:nvSpPr>
            <p:cNvPr id="1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7901" y="19170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8664" y="19170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4125" y="1270008"/>
            <a:ext cx="3996426" cy="711380"/>
            <a:chOff x="619135" y="949569"/>
            <a:chExt cx="3996426" cy="1034936"/>
          </a:xfrm>
        </p:grpSpPr>
        <p:sp>
          <p:nvSpPr>
            <p:cNvPr id="1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19644" y="118234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70407" y="1182343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1510" y="2140748"/>
            <a:ext cx="3996426" cy="711380"/>
            <a:chOff x="619135" y="949569"/>
            <a:chExt cx="3996426" cy="1034936"/>
          </a:xfrm>
        </p:grpSpPr>
        <p:sp>
          <p:nvSpPr>
            <p:cNvPr id="2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6587" y="207776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7350" y="207776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6000" y="3116752"/>
            <a:ext cx="3996426" cy="711380"/>
            <a:chOff x="619135" y="949569"/>
            <a:chExt cx="3996426" cy="1034936"/>
          </a:xfrm>
        </p:grpSpPr>
        <p:sp>
          <p:nvSpPr>
            <p:cNvPr id="2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70390" y="306925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21153" y="306925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62339" y="4005490"/>
            <a:ext cx="3996426" cy="711380"/>
            <a:chOff x="619135" y="949569"/>
            <a:chExt cx="3996426" cy="1034936"/>
          </a:xfrm>
        </p:grpSpPr>
        <p:sp>
          <p:nvSpPr>
            <p:cNvPr id="3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3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96729" y="395799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47492" y="3957994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36000" y="4940774"/>
            <a:ext cx="3996426" cy="711380"/>
            <a:chOff x="619135" y="949569"/>
            <a:chExt cx="3996426" cy="1034936"/>
          </a:xfrm>
        </p:grpSpPr>
        <p:sp>
          <p:nvSpPr>
            <p:cNvPr id="4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87974" y="488448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38737" y="488448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37" y="32751"/>
            <a:ext cx="8739913" cy="4573352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34671" y="1422203"/>
            <a:ext cx="46652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269337" y="2140748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177451" y="2140748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085565" y="2140091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657159" y="2765841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861164" y="2729666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0068270" y="2641444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77390" y="2142447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" name="Picture 10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02" y="2852128"/>
            <a:ext cx="2264650" cy="3526565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475493" y="2141281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396368" y="2132488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959139" y="2765688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164979" y="2732788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0375829" y="2641443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89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4" grpId="0"/>
      <p:bldP spid="105" grpId="0"/>
      <p:bldP spid="106" grpId="0"/>
      <p:bldP spid="107" grpId="0"/>
      <p:bldP spid="1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9" y="1536650"/>
            <a:ext cx="4553116" cy="309037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34" y="1494127"/>
            <a:ext cx="4553116" cy="309037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1060210" y="2086356"/>
            <a:ext cx="37410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 hiệu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r>
              <a:rPr lang="nl-NL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là gì?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6111129" y="1949059"/>
            <a:ext cx="40424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có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hoặc 5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59" y="194052"/>
            <a:ext cx="2150085" cy="912949"/>
          </a:xfrm>
          <a:prstGeom prst="rect">
            <a:avLst/>
          </a:prstGeom>
        </p:spPr>
      </p:pic>
      <p:pic>
        <p:nvPicPr>
          <p:cNvPr id="6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04" y="424569"/>
            <a:ext cx="2150085" cy="912949"/>
          </a:xfrm>
          <a:prstGeom prst="rect">
            <a:avLst/>
          </a:prstGeom>
        </p:spPr>
      </p:pic>
      <p:pic>
        <p:nvPicPr>
          <p:cNvPr id="68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8" y="403202"/>
            <a:ext cx="2150085" cy="912949"/>
          </a:xfrm>
          <a:prstGeom prst="rect">
            <a:avLst/>
          </a:prstGeom>
        </p:spPr>
      </p:pic>
      <p:pic>
        <p:nvPicPr>
          <p:cNvPr id="73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87" y="-88754"/>
            <a:ext cx="2150085" cy="912949"/>
          </a:xfrm>
          <a:prstGeom prst="rect">
            <a:avLst/>
          </a:prstGeom>
        </p:spPr>
      </p:pic>
      <p:pic>
        <p:nvPicPr>
          <p:cNvPr id="7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957" y="-48085"/>
            <a:ext cx="2150085" cy="912949"/>
          </a:xfrm>
          <a:prstGeom prst="rect">
            <a:avLst/>
          </a:prstGeom>
        </p:spPr>
      </p:pic>
      <p:pic>
        <p:nvPicPr>
          <p:cNvPr id="7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483" y="25839"/>
            <a:ext cx="2150085" cy="912949"/>
          </a:xfrm>
          <a:prstGeom prst="rect">
            <a:avLst/>
          </a:prstGeom>
        </p:spPr>
      </p:pic>
      <p:pic>
        <p:nvPicPr>
          <p:cNvPr id="25" name="Picture 6" descr="Trẻ Em, Mầm Non, Tải hình PNG 374 - Free.Vector6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40" y="3757320"/>
            <a:ext cx="2910254" cy="29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6" descr="资源 9@4x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2"/>
          <a:stretch/>
        </p:blipFill>
        <p:spPr>
          <a:xfrm>
            <a:off x="8277403" y="3482907"/>
            <a:ext cx="2206869" cy="2704547"/>
          </a:xfrm>
          <a:prstGeom prst="rect">
            <a:avLst/>
          </a:prstGeom>
        </p:spPr>
      </p:pic>
      <p:pic>
        <p:nvPicPr>
          <p:cNvPr id="28" name="图片 6" descr="资源 9@4x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677" y="5960225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12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00" y="90822"/>
            <a:ext cx="5378871" cy="3650844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640623" y="119617"/>
            <a:ext cx="5658940" cy="711380"/>
            <a:chOff x="619135" y="949569"/>
            <a:chExt cx="3996426" cy="1034936"/>
          </a:xfrm>
        </p:grpSpPr>
        <p:sp>
          <p:nvSpPr>
            <p:cNvPr id="4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62933" y="1936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72744" y="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27164" y="949327"/>
            <a:ext cx="5658940" cy="711380"/>
            <a:chOff x="619135" y="949569"/>
            <a:chExt cx="3996426" cy="1034936"/>
          </a:xfrm>
        </p:grpSpPr>
        <p:sp>
          <p:nvSpPr>
            <p:cNvPr id="5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5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9474" y="84907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759285" y="82971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40623" y="1834428"/>
            <a:ext cx="5658940" cy="711380"/>
            <a:chOff x="619135" y="949569"/>
            <a:chExt cx="3996426" cy="1034936"/>
          </a:xfrm>
        </p:grpSpPr>
        <p:sp>
          <p:nvSpPr>
            <p:cNvPr id="5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62933" y="173417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53: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72744" y="1714811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-68909" y="2650381"/>
            <a:ext cx="5658940" cy="711380"/>
            <a:chOff x="619135" y="949569"/>
            <a:chExt cx="3996426" cy="1034936"/>
          </a:xfrm>
        </p:grpSpPr>
        <p:sp>
          <p:nvSpPr>
            <p:cNvPr id="6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6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3401" y="2550127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44: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563212" y="2530764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658207" y="3486619"/>
            <a:ext cx="5658940" cy="711380"/>
            <a:chOff x="619135" y="949569"/>
            <a:chExt cx="3996426" cy="1034936"/>
          </a:xfrm>
        </p:grpSpPr>
        <p:sp>
          <p:nvSpPr>
            <p:cNvPr id="7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80517" y="338636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46: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90328" y="336700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-44" y="4311823"/>
            <a:ext cx="5658940" cy="711380"/>
            <a:chOff x="619135" y="949569"/>
            <a:chExt cx="3996426" cy="1034936"/>
          </a:xfrm>
        </p:grpSpPr>
        <p:sp>
          <p:nvSpPr>
            <p:cNvPr id="7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22266" y="4211569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37: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632077" y="4192206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603971" y="5174054"/>
            <a:ext cx="5658940" cy="711380"/>
            <a:chOff x="619135" y="949569"/>
            <a:chExt cx="3996426" cy="1034936"/>
          </a:xfrm>
        </p:grpSpPr>
        <p:sp>
          <p:nvSpPr>
            <p:cNvPr id="8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8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26281" y="507380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58: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36092" y="5054437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177242" y="6011129"/>
            <a:ext cx="5658940" cy="711380"/>
            <a:chOff x="619135" y="949569"/>
            <a:chExt cx="3996426" cy="1034936"/>
          </a:xfrm>
        </p:grpSpPr>
        <p:sp>
          <p:nvSpPr>
            <p:cNvPr id="8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9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99552" y="591087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09363" y="589151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390751">
            <a:off x="6861663" y="402797"/>
            <a:ext cx="45564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có 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chữ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là 0 hoặc 5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thì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chia hết cho 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7" name="Picture 9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99" y="2030593"/>
            <a:ext cx="2562709" cy="399070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731382" y="749179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1187143" y="1545022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692800" y="2422923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1047841" y="3257365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731381" y="4097692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1067581" y="4892178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1692800" y="5758460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1207215" y="6606824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390751">
            <a:off x="6632250" y="853541"/>
            <a:ext cx="49598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 chia hết</a:t>
            </a:r>
          </a:p>
          <a:p>
            <a:pPr algn="ctr"/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 5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0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20" y="-218996"/>
            <a:ext cx="2895669" cy="1690916"/>
          </a:xfrm>
          <a:prstGeom prst="rect">
            <a:avLst/>
          </a:prstGeom>
        </p:spPr>
      </p:pic>
      <p:grpSp>
        <p:nvGrpSpPr>
          <p:cNvPr id="24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0" y="2196350"/>
            <a:ext cx="11552408" cy="2246231"/>
            <a:chOff x="1192784" y="1806312"/>
            <a:chExt cx="4436549" cy="148311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4436549" cy="1483112"/>
              <a:chOff x="1202617" y="2071783"/>
              <a:chExt cx="4436549" cy="1483112"/>
            </a:xfrm>
          </p:grpSpPr>
          <p:sp>
            <p:nvSpPr>
              <p:cNvPr id="27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820199" cy="1123050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8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6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446537" cy="6096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02</a:t>
              </a:r>
              <a:endParaRPr lang="zh-CN" altLang="en-US" sz="5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8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1428044" y="658431"/>
            <a:ext cx="9572121" cy="1762807"/>
            <a:chOff x="1192784" y="1806312"/>
            <a:chExt cx="3676046" cy="1163923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3676046" cy="1163923"/>
              <a:chOff x="1202617" y="2071783"/>
              <a:chExt cx="3676046" cy="1163923"/>
            </a:xfrm>
          </p:grpSpPr>
          <p:sp>
            <p:nvSpPr>
              <p:cNvPr id="22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059696" cy="803861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3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1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1103672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01</a:t>
              </a:r>
              <a:endParaRPr lang="zh-C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79816" y="2439144"/>
            <a:ext cx="1723206" cy="3648063"/>
          </a:xfrm>
          <a:prstGeom prst="rect">
            <a:avLst/>
          </a:prstGeom>
          <a:noFill/>
        </p:spPr>
      </p:pic>
      <p:pic>
        <p:nvPicPr>
          <p:cNvPr id="47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6480392" y="4612763"/>
            <a:ext cx="4429462" cy="2296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682620" y="1238815"/>
            <a:ext cx="6667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có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hoặc 5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091871" y="2966218"/>
            <a:ext cx="83732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có 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chữ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là </a:t>
            </a:r>
          </a:p>
          <a:p>
            <a:pPr algn="ctr"/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hoặc 5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thì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chia hết cho 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92CB76EB-1E95-4C0E-AAFA-518406B7061C}"/>
              </a:ext>
            </a:extLst>
          </p:cNvPr>
          <p:cNvSpPr txBox="1"/>
          <p:nvPr/>
        </p:nvSpPr>
        <p:spPr>
          <a:xfrm flipH="1">
            <a:off x="4937065" y="254441"/>
            <a:ext cx="289742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4000" b="1" cap="all" dirty="0" err="1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Ghi</a:t>
            </a:r>
            <a:r>
              <a:rPr lang="en-US" altLang="zh-CN" sz="4000" b="1" cap="all" dirty="0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cap="all" dirty="0" err="1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nhớ</a:t>
            </a:r>
            <a:endParaRPr lang="en-US" altLang="zh-CN" sz="4000" b="1" cap="all" dirty="0">
              <a:ln w="38100">
                <a:noFill/>
              </a:ln>
              <a:solidFill>
                <a:schemeClr val="accent6">
                  <a:lumMod val="50000"/>
                </a:schemeClr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606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742" y="-1548769"/>
            <a:ext cx="6693145" cy="642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516" y="-1076453"/>
            <a:ext cx="5483845" cy="54838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4489" y="571169"/>
            <a:ext cx="4756150" cy="4430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4" y="571169"/>
            <a:ext cx="4364388" cy="320404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20604" y="2314490"/>
            <a:ext cx="11542113" cy="3115734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9AA369-D3B1-42A4-BF94-3924CA7EBD14}"/>
              </a:ext>
            </a:extLst>
          </p:cNvPr>
          <p:cNvSpPr txBox="1"/>
          <p:nvPr/>
        </p:nvSpPr>
        <p:spPr>
          <a:xfrm>
            <a:off x="213921" y="2588019"/>
            <a:ext cx="11392850" cy="2646878"/>
          </a:xfrm>
          <a:prstGeom prst="rect">
            <a:avLst/>
          </a:prstGeom>
          <a:noFill/>
          <a:effectLst>
            <a:outerShdw blurRad="444500" dist="50800" dir="5400000" sx="91000" sy="91000" algn="ctr" rotWithShape="0">
              <a:schemeClr val="accent6">
                <a:lumMod val="60000"/>
                <a:lumOff val="40000"/>
                <a:alpha val="40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166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Ong </a:t>
            </a:r>
            <a:r>
              <a:rPr lang="en-US" sz="166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về</a:t>
            </a:r>
            <a:r>
              <a:rPr lang="en-US" sz="166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 </a:t>
            </a:r>
            <a:r>
              <a:rPr lang="en-US" sz="166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tổ</a:t>
            </a:r>
            <a:endParaRPr lang="en-US" sz="166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F17D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6">
                    <a:lumMod val="60000"/>
                    <a:lumOff val="40000"/>
                  </a:schemeClr>
                </a:outerShdw>
              </a:effectLst>
              <a:latin typeface="UTM Guanine" panose="020406030505060202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582" y="-123220"/>
            <a:ext cx="1563538" cy="13508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68" y="1122778"/>
            <a:ext cx="2091141" cy="20911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1" y="202220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갈색 나무 기호 게시물 스티커, 나무 일러스트, 나무 표지판, 각도, 가구, 사각형 png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94" y="3141362"/>
            <a:ext cx="6517697" cy="329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갈색 나무 기호 게시물 스티커, 나무 일러스트, 나무 표지판, 각도, 가구, 사각형 png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639" y="2824790"/>
            <a:ext cx="6517697" cy="329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742" y="-1548769"/>
            <a:ext cx="6693145" cy="642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773" y="-1039579"/>
            <a:ext cx="5483845" cy="54838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2887" y="872071"/>
            <a:ext cx="2543434" cy="2369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6" y="1157166"/>
            <a:ext cx="2768086" cy="2032146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3565964" y="-135046"/>
            <a:ext cx="1785150" cy="1140083"/>
            <a:chOff x="3644697" y="-14867"/>
            <a:chExt cx="1785150" cy="1140083"/>
          </a:xfrm>
        </p:grpSpPr>
        <p:grpSp>
          <p:nvGrpSpPr>
            <p:cNvPr id="33" name="Group 32"/>
            <p:cNvGrpSpPr/>
            <p:nvPr/>
          </p:nvGrpSpPr>
          <p:grpSpPr>
            <a:xfrm>
              <a:off x="3644697" y="-14867"/>
              <a:ext cx="1785150" cy="1096223"/>
              <a:chOff x="2854974" y="90329"/>
              <a:chExt cx="1785150" cy="1096223"/>
            </a:xfrm>
          </p:grpSpPr>
          <p:sp>
            <p:nvSpPr>
              <p:cNvPr id="13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3268533" y="475172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74" y="90329"/>
                <a:ext cx="1068030" cy="922778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514769" y="294219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859203" y="689288"/>
            <a:ext cx="1393399" cy="1120060"/>
            <a:chOff x="5926050" y="-103980"/>
            <a:chExt cx="1393399" cy="1278498"/>
          </a:xfrm>
        </p:grpSpPr>
        <p:grpSp>
          <p:nvGrpSpPr>
            <p:cNvPr id="34" name="Group 33"/>
            <p:cNvGrpSpPr/>
            <p:nvPr/>
          </p:nvGrpSpPr>
          <p:grpSpPr>
            <a:xfrm>
              <a:off x="5926050" y="-103980"/>
              <a:ext cx="1387438" cy="1234165"/>
              <a:chOff x="5090928" y="-89583"/>
              <a:chExt cx="1387438" cy="1234165"/>
            </a:xfrm>
          </p:grpSpPr>
          <p:sp>
            <p:nvSpPr>
              <p:cNvPr id="22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5106775" y="433202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0928" y="-89583"/>
                <a:ext cx="1045570" cy="1045570"/>
              </a:xfrm>
              <a:prstGeom prst="rect">
                <a:avLst/>
              </a:prstGeom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495071" y="343521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049811" y="1608549"/>
            <a:ext cx="1801423" cy="1316736"/>
            <a:chOff x="3053617" y="1203913"/>
            <a:chExt cx="1801423" cy="1316736"/>
          </a:xfrm>
        </p:grpSpPr>
        <p:grpSp>
          <p:nvGrpSpPr>
            <p:cNvPr id="36" name="Group 35"/>
            <p:cNvGrpSpPr/>
            <p:nvPr/>
          </p:nvGrpSpPr>
          <p:grpSpPr>
            <a:xfrm>
              <a:off x="3053617" y="1203913"/>
              <a:ext cx="1801423" cy="1259053"/>
              <a:chOff x="3802414" y="1888634"/>
              <a:chExt cx="1801423" cy="1259053"/>
            </a:xfrm>
          </p:grpSpPr>
          <p:sp>
            <p:nvSpPr>
              <p:cNvPr id="26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4232246" y="2436307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00377">
                <a:off x="3802414" y="1888634"/>
                <a:ext cx="1155336" cy="821615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3849821" y="1689652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57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330058" y="-98485"/>
            <a:ext cx="1855850" cy="1530274"/>
            <a:chOff x="6693097" y="870181"/>
            <a:chExt cx="1855850" cy="1530274"/>
          </a:xfrm>
        </p:grpSpPr>
        <p:grpSp>
          <p:nvGrpSpPr>
            <p:cNvPr id="35" name="Group 34"/>
            <p:cNvGrpSpPr/>
            <p:nvPr/>
          </p:nvGrpSpPr>
          <p:grpSpPr>
            <a:xfrm>
              <a:off x="6693097" y="870181"/>
              <a:ext cx="1855850" cy="1510519"/>
              <a:chOff x="6519196" y="1368682"/>
              <a:chExt cx="1855850" cy="1510519"/>
            </a:xfrm>
          </p:grpSpPr>
          <p:sp>
            <p:nvSpPr>
              <p:cNvPr id="28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6519196" y="2080617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187295" y="1368682"/>
                <a:ext cx="1187751" cy="1510519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744729" y="1569458"/>
              <a:ext cx="124398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660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537841" y="623691"/>
            <a:ext cx="2515277" cy="1562581"/>
            <a:chOff x="5321870" y="2035985"/>
            <a:chExt cx="2515277" cy="1562581"/>
          </a:xfrm>
        </p:grpSpPr>
        <p:grpSp>
          <p:nvGrpSpPr>
            <p:cNvPr id="37" name="Group 36"/>
            <p:cNvGrpSpPr/>
            <p:nvPr/>
          </p:nvGrpSpPr>
          <p:grpSpPr>
            <a:xfrm>
              <a:off x="5321870" y="2035985"/>
              <a:ext cx="2515277" cy="1527796"/>
              <a:chOff x="4398279" y="3351911"/>
              <a:chExt cx="2515277" cy="1527796"/>
            </a:xfrm>
          </p:grpSpPr>
          <p:sp>
            <p:nvSpPr>
              <p:cNvPr id="29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4398279" y="4168327"/>
                <a:ext cx="1991618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3227" y="3351911"/>
                <a:ext cx="1390329" cy="1349195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5460241" y="2767569"/>
              <a:ext cx="17345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4674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344029" y="1768226"/>
            <a:ext cx="2620067" cy="1582361"/>
            <a:chOff x="6562915" y="3032987"/>
            <a:chExt cx="2620067" cy="1582361"/>
          </a:xfrm>
        </p:grpSpPr>
        <p:grpSp>
          <p:nvGrpSpPr>
            <p:cNvPr id="40" name="Group 39"/>
            <p:cNvGrpSpPr/>
            <p:nvPr/>
          </p:nvGrpSpPr>
          <p:grpSpPr>
            <a:xfrm>
              <a:off x="6562915" y="3032987"/>
              <a:ext cx="2620067" cy="1582361"/>
              <a:chOff x="8924373" y="4925763"/>
              <a:chExt cx="2620067" cy="1582361"/>
            </a:xfrm>
          </p:grpSpPr>
          <p:sp>
            <p:nvSpPr>
              <p:cNvPr id="32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8924373" y="5440146"/>
                <a:ext cx="2093625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2028">
                <a:off x="10287029" y="4925763"/>
                <a:ext cx="1257411" cy="1582361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719639" y="3459351"/>
              <a:ext cx="15443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3000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380931" y="2015667"/>
            <a:ext cx="2353017" cy="1683780"/>
            <a:chOff x="4209898" y="4045941"/>
            <a:chExt cx="2353017" cy="1683780"/>
          </a:xfrm>
        </p:grpSpPr>
        <p:grpSp>
          <p:nvGrpSpPr>
            <p:cNvPr id="38" name="Group 37"/>
            <p:cNvGrpSpPr/>
            <p:nvPr/>
          </p:nvGrpSpPr>
          <p:grpSpPr>
            <a:xfrm>
              <a:off x="4209898" y="4045941"/>
              <a:ext cx="2353017" cy="1620998"/>
              <a:chOff x="6002852" y="3631143"/>
              <a:chExt cx="2353017" cy="1620998"/>
            </a:xfrm>
          </p:grpSpPr>
          <p:sp>
            <p:nvSpPr>
              <p:cNvPr id="30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6081046" y="4540761"/>
                <a:ext cx="2274823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002852" y="3631143"/>
                <a:ext cx="924545" cy="1339213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674199" y="4898724"/>
              <a:ext cx="15944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5553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984156" y="2748404"/>
            <a:ext cx="2205846" cy="1451866"/>
            <a:chOff x="2505805" y="3221581"/>
            <a:chExt cx="2205846" cy="1451866"/>
          </a:xfrm>
        </p:grpSpPr>
        <p:grpSp>
          <p:nvGrpSpPr>
            <p:cNvPr id="39" name="Group 38"/>
            <p:cNvGrpSpPr/>
            <p:nvPr/>
          </p:nvGrpSpPr>
          <p:grpSpPr>
            <a:xfrm>
              <a:off x="2505805" y="3221581"/>
              <a:ext cx="2205846" cy="1392058"/>
              <a:chOff x="4475981" y="5186504"/>
              <a:chExt cx="2205846" cy="1392058"/>
            </a:xfrm>
          </p:grpSpPr>
          <p:sp>
            <p:nvSpPr>
              <p:cNvPr id="31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4475981" y="5867182"/>
                <a:ext cx="2043215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5660" y="5186504"/>
                <a:ext cx="1096167" cy="1258475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2851253" y="3842450"/>
              <a:ext cx="14095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945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-104292" y="3431403"/>
            <a:ext cx="39960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001864" y="3423313"/>
            <a:ext cx="425706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Không chia hết </a:t>
            </a:r>
          </a:p>
          <a:p>
            <a:pPr algn="ctr"/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cho 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" name="图片 6" descr="资源 9@4x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" y="5602440"/>
            <a:ext cx="1068861" cy="41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图片 6" descr="资源 9@4x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53" y="5320293"/>
            <a:ext cx="1068861" cy="6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图片 6" descr="资源 9@4x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20" y="5556060"/>
            <a:ext cx="1068861" cy="6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图片 6" descr="资源 9@4x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08" y="5687169"/>
            <a:ext cx="1068861" cy="6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705986" y="4583066"/>
            <a:ext cx="1371591" cy="830997"/>
            <a:chOff x="4058256" y="301505"/>
            <a:chExt cx="1371591" cy="830997"/>
          </a:xfrm>
        </p:grpSpPr>
        <p:sp>
          <p:nvSpPr>
            <p:cNvPr id="6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4058256" y="369976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276719" y="301505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291178" y="4632837"/>
            <a:ext cx="1371591" cy="830997"/>
            <a:chOff x="6693097" y="1558037"/>
            <a:chExt cx="1371591" cy="830997"/>
          </a:xfrm>
        </p:grpSpPr>
        <p:sp>
          <p:nvSpPr>
            <p:cNvPr id="7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6693097" y="1582116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820707" y="1558037"/>
              <a:ext cx="124398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660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447653" y="5809075"/>
            <a:ext cx="954032" cy="830997"/>
            <a:chOff x="5941897" y="358996"/>
            <a:chExt cx="1371591" cy="830997"/>
          </a:xfrm>
        </p:grpSpPr>
        <p:sp>
          <p:nvSpPr>
            <p:cNvPr id="7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5941897" y="418805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348077" y="358996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0216869" y="4861789"/>
            <a:ext cx="1360212" cy="830997"/>
            <a:chOff x="3483449" y="1689013"/>
            <a:chExt cx="1371591" cy="830997"/>
          </a:xfrm>
        </p:grpSpPr>
        <p:sp>
          <p:nvSpPr>
            <p:cNvPr id="8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3483449" y="1751586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3755551" y="1689013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57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8175667" y="4848257"/>
            <a:ext cx="1688601" cy="830997"/>
            <a:chOff x="5321870" y="2767569"/>
            <a:chExt cx="1991618" cy="830997"/>
          </a:xfrm>
        </p:grpSpPr>
        <p:sp>
          <p:nvSpPr>
            <p:cNvPr id="8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5321870" y="2852401"/>
              <a:ext cx="1991618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5460241" y="2767569"/>
              <a:ext cx="17345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4674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797732" y="5829429"/>
            <a:ext cx="2274823" cy="830997"/>
            <a:chOff x="4288092" y="4898724"/>
            <a:chExt cx="2274823" cy="830997"/>
          </a:xfrm>
        </p:grpSpPr>
        <p:sp>
          <p:nvSpPr>
            <p:cNvPr id="9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4288092" y="4955559"/>
              <a:ext cx="2274823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674199" y="4898724"/>
              <a:ext cx="15944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5553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72291" y="5595450"/>
            <a:ext cx="1944660" cy="830997"/>
            <a:chOff x="6562915" y="3459381"/>
            <a:chExt cx="2093625" cy="830997"/>
          </a:xfrm>
        </p:grpSpPr>
        <p:sp>
          <p:nvSpPr>
            <p:cNvPr id="9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6562915" y="3547370"/>
              <a:ext cx="2093625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901068" y="3459381"/>
              <a:ext cx="15443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3000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722163" y="5595451"/>
            <a:ext cx="1829956" cy="830997"/>
            <a:chOff x="2505805" y="3842450"/>
            <a:chExt cx="2043215" cy="830997"/>
          </a:xfrm>
        </p:grpSpPr>
        <p:sp>
          <p:nvSpPr>
            <p:cNvPr id="10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2505805" y="3902259"/>
              <a:ext cx="2043215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2851253" y="3842450"/>
              <a:ext cx="14095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945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171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16224 0.2761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43216 0.2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41172 0.13703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86" y="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1405 0.14051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0.39349 0.0074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45729 -0.02431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65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47422 -0.15255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1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9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00"/>
                            </p:stCondLst>
                            <p:childTnLst>
                              <p:par>
                                <p:cTn id="2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42565 -0.17361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9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500"/>
                            </p:stCondLst>
                            <p:childTnLst>
                              <p:par>
                                <p:cTn id="2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16200000">
            <a:off x="2966520" y="-2726392"/>
            <a:ext cx="6541477" cy="12914775"/>
          </a:xfrm>
          <a:prstGeom prst="rect">
            <a:avLst/>
          </a:prstGeom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094" y="-1338675"/>
            <a:ext cx="5226746" cy="2941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33" y="-212243"/>
            <a:ext cx="2196361" cy="2196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854893" y="460257"/>
            <a:ext cx="8809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 các số sau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1919" y="3598400"/>
            <a:ext cx="992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3737" y="5062060"/>
            <a:ext cx="12084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0500" y="-602527"/>
            <a:ext cx="4442845" cy="42671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23260" y="1708837"/>
            <a:ext cx="1447800" cy="685800"/>
          </a:xfrm>
          <a:prstGeom prst="rect">
            <a:avLst/>
          </a:prstGeom>
          <a:solidFill>
            <a:srgbClr val="92D05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18940" y="1648513"/>
            <a:ext cx="14478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44450" cmpd="thickThin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42840" y="2582434"/>
            <a:ext cx="1447800" cy="685800"/>
          </a:xfrm>
          <a:prstGeom prst="rect">
            <a:avLst/>
          </a:prstGeom>
          <a:solidFill>
            <a:srgbClr val="FFFF0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5553</a:t>
            </a:r>
          </a:p>
        </p:txBody>
      </p:sp>
      <p:sp>
        <p:nvSpPr>
          <p:cNvPr id="16" name="Oval 15"/>
          <p:cNvSpPr/>
          <p:nvPr/>
        </p:nvSpPr>
        <p:spPr>
          <a:xfrm>
            <a:off x="8390900" y="1734132"/>
            <a:ext cx="1219200" cy="735046"/>
          </a:xfrm>
          <a:prstGeom prst="ellipse">
            <a:avLst/>
          </a:prstGeom>
          <a:solidFill>
            <a:srgbClr val="92D05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17" name="Oval 16"/>
          <p:cNvSpPr/>
          <p:nvPr/>
        </p:nvSpPr>
        <p:spPr>
          <a:xfrm>
            <a:off x="2714283" y="2596850"/>
            <a:ext cx="1417955" cy="7353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</a:t>
            </a:r>
          </a:p>
        </p:txBody>
      </p:sp>
      <p:sp>
        <p:nvSpPr>
          <p:cNvPr id="18" name="Oval 17"/>
          <p:cNvSpPr/>
          <p:nvPr/>
        </p:nvSpPr>
        <p:spPr>
          <a:xfrm>
            <a:off x="4754396" y="2566354"/>
            <a:ext cx="1378585" cy="7353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mpd="thickThin"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945</a:t>
            </a:r>
          </a:p>
        </p:txBody>
      </p:sp>
      <p:sp>
        <p:nvSpPr>
          <p:cNvPr id="19" name="Rectangle 9"/>
          <p:cNvSpPr/>
          <p:nvPr/>
        </p:nvSpPr>
        <p:spPr>
          <a:xfrm>
            <a:off x="9258291" y="2582434"/>
            <a:ext cx="14478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52140" y="5795267"/>
            <a:ext cx="1447800" cy="685800"/>
          </a:xfrm>
          <a:prstGeom prst="rect">
            <a:avLst/>
          </a:prstGeom>
          <a:solidFill>
            <a:srgbClr val="92D05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2" name="Oval 21"/>
          <p:cNvSpPr/>
          <p:nvPr/>
        </p:nvSpPr>
        <p:spPr>
          <a:xfrm>
            <a:off x="5547967" y="5795570"/>
            <a:ext cx="1378585" cy="7353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mpd="thickThin"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945</a:t>
            </a:r>
          </a:p>
        </p:txBody>
      </p:sp>
      <p:sp>
        <p:nvSpPr>
          <p:cNvPr id="23" name="Oval 22"/>
          <p:cNvSpPr/>
          <p:nvPr/>
        </p:nvSpPr>
        <p:spPr>
          <a:xfrm>
            <a:off x="3811388" y="4211132"/>
            <a:ext cx="1417955" cy="7353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</a:t>
            </a:r>
          </a:p>
        </p:txBody>
      </p:sp>
      <p:sp>
        <p:nvSpPr>
          <p:cNvPr id="24" name="Rectangle 9"/>
          <p:cNvSpPr/>
          <p:nvPr/>
        </p:nvSpPr>
        <p:spPr>
          <a:xfrm>
            <a:off x="5767159" y="4264780"/>
            <a:ext cx="14478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</a:t>
            </a:r>
          </a:p>
        </p:txBody>
      </p:sp>
    </p:spTree>
    <p:extLst>
      <p:ext uri="{BB962C8B-B14F-4D97-AF65-F5344CB8AC3E}">
        <p14:creationId xmlns:p14="http://schemas.microsoft.com/office/powerpoint/2010/main" val="339032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我图阳光幼儿园 大一班家长会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523</Words>
  <Application>Microsoft Office PowerPoint</Application>
  <PresentationFormat>Widescreen</PresentationFormat>
  <Paragraphs>160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UTM Showcard</vt:lpstr>
      <vt:lpstr>Times New Roman</vt:lpstr>
      <vt:lpstr>Calibri</vt:lpstr>
      <vt:lpstr>Calibri Light</vt:lpstr>
      <vt:lpstr>UVN Binh Duong</vt:lpstr>
      <vt:lpstr>UTM Mabella</vt:lpstr>
      <vt:lpstr>UTM Akashi</vt:lpstr>
      <vt:lpstr>UTM Guanine</vt:lpstr>
      <vt:lpstr>Lucida Handwriting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我图阳光幼儿园 大一班家长会</dc:title>
  <dc:creator>Microsoft</dc:creator>
  <cp:lastModifiedBy>Hương Đào</cp:lastModifiedBy>
  <cp:revision>172</cp:revision>
  <dcterms:created xsi:type="dcterms:W3CDTF">2015-06-21T11:20:33Z</dcterms:created>
  <dcterms:modified xsi:type="dcterms:W3CDTF">2022-12-21T05:29:59Z</dcterms:modified>
  <cp:version>T030</cp:version>
</cp:coreProperties>
</file>