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7" r:id="rId7"/>
    <p:sldId id="269" r:id="rId8"/>
    <p:sldId id="27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8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428D-5632-446E-9DB4-43DAF7C457E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C4B5-9C43-4F2B-83B9-0C11D26E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957" y="534837"/>
            <a:ext cx="782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3 - TUẦN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0542" y="1497459"/>
            <a:ext cx="925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HÀNG NGANG, DÓNG HÀNG, ĐIỂM SỐ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ĐI VƯỢT CHƯỚNG NGẠI VẬT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“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NHẢY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700" y="2315930"/>
            <a:ext cx="2670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DẠY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6287" r="14494" b="501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4224" y="155122"/>
            <a:ext cx="4132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TRÒ CHƠI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0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3507" r="4545" b="5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558068" y="6581955"/>
            <a:ext cx="2441275" cy="276045"/>
          </a:xfrm>
          <a:prstGeom prst="flowChartTerminator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Docta X</cp:lastModifiedBy>
  <cp:revision>9</cp:revision>
  <dcterms:created xsi:type="dcterms:W3CDTF">2021-11-22T09:10:37Z</dcterms:created>
  <dcterms:modified xsi:type="dcterms:W3CDTF">2023-02-14T15:58:19Z</dcterms:modified>
</cp:coreProperties>
</file>