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2"/>
  </p:notesMasterIdLst>
  <p:sldIdLst>
    <p:sldId id="259" r:id="rId2"/>
    <p:sldId id="256" r:id="rId3"/>
    <p:sldId id="258" r:id="rId4"/>
    <p:sldId id="257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5" r:id="rId14"/>
    <p:sldId id="320" r:id="rId15"/>
    <p:sldId id="321" r:id="rId16"/>
    <p:sldId id="322" r:id="rId17"/>
    <p:sldId id="323" r:id="rId18"/>
    <p:sldId id="326" r:id="rId19"/>
    <p:sldId id="263" r:id="rId20"/>
    <p:sldId id="260" r:id="rId21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23"/>
      <p:bold r:id="rId24"/>
      <p:italic r:id="rId25"/>
      <p:boldItalic r:id="rId26"/>
    </p:embeddedFont>
    <p:embeddedFont>
      <p:font typeface="Bebas Neue" panose="020B0606020202050201" pitchFamily="34" charset="0"/>
      <p:regular r:id="rId27"/>
    </p:embeddedFont>
    <p:embeddedFont>
      <p:font typeface="Elsie" panose="020B0604020202020204" charset="0"/>
      <p:regular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Lexen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7CD6A0E-77BF-4F3B-A332-94C5E28AF3C0}">
          <p14:sldIdLst>
            <p14:sldId id="259"/>
            <p14:sldId id="256"/>
            <p14:sldId id="258"/>
            <p14:sldId id="257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5"/>
            <p14:sldId id="320"/>
            <p14:sldId id="321"/>
            <p14:sldId id="322"/>
            <p14:sldId id="323"/>
            <p14:sldId id="326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779587-5447-4E5C-B788-189DFA2BF9B2}">
  <a:tblStyle styleId="{FE779587-5447-4E5C-B788-189DFA2BF9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" name="Google Shape;5019;gd019cdf33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0" name="Google Shape;5020;gd019cdf33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08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83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14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48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33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36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1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3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33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0" name="Google Shape;5480;g11ddd118c9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1" name="Google Shape;5481;g11ddd118c9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" name="Google Shape;4823;g119a89178d6_0_1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4" name="Google Shape;4824;g119a89178d6_0_1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Google Shape;5126;gd019cdf330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7" name="Google Shape;5127;gd019cdf330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" name="Google Shape;4994;g119a89178d6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5" name="Google Shape;4995;g119a89178d6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50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42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05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1ddd118c9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1ddd118c90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90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44325"/>
            <a:ext cx="7717500" cy="936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Elsie"/>
              <a:buNone/>
              <a:defRPr sz="6800">
                <a:latin typeface="Elsie"/>
                <a:ea typeface="Elsie"/>
                <a:cs typeface="Elsie"/>
                <a:sym typeface="Elsi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28600" y="1486938"/>
            <a:ext cx="68868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175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27790" y="3692089"/>
            <a:ext cx="1558841" cy="1627941"/>
            <a:chOff x="8027790" y="3692089"/>
            <a:chExt cx="1558841" cy="1627941"/>
          </a:xfrm>
        </p:grpSpPr>
        <p:sp>
          <p:nvSpPr>
            <p:cNvPr id="13" name="Google Shape;13;p2"/>
            <p:cNvSpPr/>
            <p:nvPr/>
          </p:nvSpPr>
          <p:spPr>
            <a:xfrm>
              <a:off x="8371437" y="3770109"/>
              <a:ext cx="3576" cy="3091"/>
            </a:xfrm>
            <a:custGeom>
              <a:avLst/>
              <a:gdLst/>
              <a:ahLst/>
              <a:cxnLst/>
              <a:rect l="l" t="t" r="r" b="b"/>
              <a:pathLst>
                <a:path w="59" h="51" extrusionOk="0">
                  <a:moveTo>
                    <a:pt x="0" y="1"/>
                  </a:moveTo>
                  <a:cubicBezTo>
                    <a:pt x="0" y="9"/>
                    <a:pt x="8" y="26"/>
                    <a:pt x="17" y="34"/>
                  </a:cubicBezTo>
                  <a:lnTo>
                    <a:pt x="17" y="26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33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1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 rot="1515489">
              <a:off x="8212885" y="4109292"/>
              <a:ext cx="1219014" cy="998389"/>
              <a:chOff x="431982" y="2910018"/>
              <a:chExt cx="1219007" cy="99838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" name="Google Shape;25;p2"/>
            <p:cNvGrpSpPr/>
            <p:nvPr/>
          </p:nvGrpSpPr>
          <p:grpSpPr>
            <a:xfrm>
              <a:off x="8027790" y="4690977"/>
              <a:ext cx="386060" cy="360087"/>
              <a:chOff x="9460636" y="2071442"/>
              <a:chExt cx="1221710" cy="1139515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8062583" y="4303201"/>
              <a:ext cx="139466" cy="159114"/>
              <a:chOff x="11250843" y="1932532"/>
              <a:chExt cx="402616" cy="45933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8698971" y="3692089"/>
              <a:ext cx="139466" cy="159114"/>
              <a:chOff x="11250843" y="1932532"/>
              <a:chExt cx="402616" cy="45933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45;p2"/>
          <p:cNvGrpSpPr/>
          <p:nvPr/>
        </p:nvGrpSpPr>
        <p:grpSpPr>
          <a:xfrm>
            <a:off x="-126194" y="-227961"/>
            <a:ext cx="1407206" cy="1877824"/>
            <a:chOff x="-126194" y="-227961"/>
            <a:chExt cx="1407206" cy="1877824"/>
          </a:xfrm>
        </p:grpSpPr>
        <p:grpSp>
          <p:nvGrpSpPr>
            <p:cNvPr id="46" name="Google Shape;46;p2"/>
            <p:cNvGrpSpPr/>
            <p:nvPr/>
          </p:nvGrpSpPr>
          <p:grpSpPr>
            <a:xfrm rot="5400000" flipH="1">
              <a:off x="-236506" y="-117649"/>
              <a:ext cx="1219007" cy="998383"/>
              <a:chOff x="431982" y="2910018"/>
              <a:chExt cx="1219007" cy="998383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" name="Google Shape;51;p2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" name="Google Shape;57;p2"/>
            <p:cNvGrpSpPr/>
            <p:nvPr/>
          </p:nvGrpSpPr>
          <p:grpSpPr>
            <a:xfrm>
              <a:off x="1141546" y="363414"/>
              <a:ext cx="139466" cy="159114"/>
              <a:chOff x="11250843" y="1932532"/>
              <a:chExt cx="402616" cy="45933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89240" y="1289776"/>
              <a:ext cx="386060" cy="360087"/>
              <a:chOff x="9460636" y="2071442"/>
              <a:chExt cx="1221710" cy="1139515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1002083" y="1009263"/>
              <a:ext cx="139466" cy="159114"/>
              <a:chOff x="11250843" y="1932532"/>
              <a:chExt cx="402616" cy="459335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oogle Shape;77;p2"/>
          <p:cNvGrpSpPr/>
          <p:nvPr/>
        </p:nvGrpSpPr>
        <p:grpSpPr>
          <a:xfrm>
            <a:off x="7630696" y="605402"/>
            <a:ext cx="1723997" cy="2171219"/>
            <a:chOff x="7630696" y="605402"/>
            <a:chExt cx="1723997" cy="2171219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8487178" y="824251"/>
              <a:ext cx="386060" cy="360087"/>
              <a:chOff x="9460636" y="2071442"/>
              <a:chExt cx="1221710" cy="113951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8661033" y="2461326"/>
              <a:ext cx="139466" cy="159114"/>
              <a:chOff x="11250843" y="1932532"/>
              <a:chExt cx="402616" cy="45933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 rot="-4273543">
              <a:off x="7718337" y="1187950"/>
              <a:ext cx="1548715" cy="1294429"/>
              <a:chOff x="457474" y="3580802"/>
              <a:chExt cx="1408022" cy="1176837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" name="Google Shape;113;p2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8157796" y="605402"/>
              <a:ext cx="139466" cy="159114"/>
              <a:chOff x="11250843" y="1932532"/>
              <a:chExt cx="402616" cy="459335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" name="Google Shape;123;p2"/>
          <p:cNvGrpSpPr/>
          <p:nvPr/>
        </p:nvGrpSpPr>
        <p:grpSpPr>
          <a:xfrm>
            <a:off x="-1231031" y="1802325"/>
            <a:ext cx="2826216" cy="2348340"/>
            <a:chOff x="-1231031" y="1802325"/>
            <a:chExt cx="2826216" cy="234834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573771" y="2511814"/>
              <a:ext cx="139466" cy="159114"/>
              <a:chOff x="11250843" y="1932532"/>
              <a:chExt cx="402616" cy="459335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 rot="7003547" flipH="1">
              <a:off x="-511838" y="1743762"/>
              <a:ext cx="1387831" cy="2465468"/>
              <a:chOff x="593002" y="2042708"/>
              <a:chExt cx="1261647" cy="2241302"/>
            </a:xfrm>
          </p:grpSpPr>
          <p:grpSp>
            <p:nvGrpSpPr>
              <p:cNvPr id="129" name="Google Shape;129;p2"/>
              <p:cNvGrpSpPr/>
              <p:nvPr/>
            </p:nvGrpSpPr>
            <p:grpSpPr>
              <a:xfrm>
                <a:off x="903827" y="2042708"/>
                <a:ext cx="823828" cy="968444"/>
                <a:chOff x="903827" y="2042708"/>
                <a:chExt cx="823828" cy="968444"/>
              </a:xfrm>
            </p:grpSpPr>
            <p:sp>
              <p:nvSpPr>
                <p:cNvPr id="130" name="Google Shape;130;p2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2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138" name="Google Shape;138;p2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" name="Google Shape;142;p2"/>
          <p:cNvGrpSpPr/>
          <p:nvPr/>
        </p:nvGrpSpPr>
        <p:grpSpPr>
          <a:xfrm>
            <a:off x="520190" y="3701827"/>
            <a:ext cx="386060" cy="360087"/>
            <a:chOff x="9460636" y="2071442"/>
            <a:chExt cx="1221710" cy="1139515"/>
          </a:xfrm>
        </p:grpSpPr>
        <p:sp>
          <p:nvSpPr>
            <p:cNvPr id="143" name="Google Shape;143;p2"/>
            <p:cNvSpPr/>
            <p:nvPr/>
          </p:nvSpPr>
          <p:spPr>
            <a:xfrm>
              <a:off x="9789131" y="2071442"/>
              <a:ext cx="467912" cy="613624"/>
            </a:xfrm>
            <a:custGeom>
              <a:avLst/>
              <a:gdLst/>
              <a:ahLst/>
              <a:cxnLst/>
              <a:rect l="l" t="t" r="r" b="b"/>
              <a:pathLst>
                <a:path w="1856" h="2434" extrusionOk="0">
                  <a:moveTo>
                    <a:pt x="1084" y="0"/>
                  </a:moveTo>
                  <a:cubicBezTo>
                    <a:pt x="820" y="0"/>
                    <a:pt x="545" y="69"/>
                    <a:pt x="377" y="159"/>
                  </a:cubicBezTo>
                  <a:cubicBezTo>
                    <a:pt x="9" y="351"/>
                    <a:pt x="1" y="736"/>
                    <a:pt x="134" y="1086"/>
                  </a:cubicBezTo>
                  <a:cubicBezTo>
                    <a:pt x="268" y="1487"/>
                    <a:pt x="477" y="1872"/>
                    <a:pt x="753" y="2206"/>
                  </a:cubicBezTo>
                  <a:cubicBezTo>
                    <a:pt x="778" y="2239"/>
                    <a:pt x="811" y="2273"/>
                    <a:pt x="845" y="2298"/>
                  </a:cubicBezTo>
                  <a:cubicBezTo>
                    <a:pt x="895" y="2340"/>
                    <a:pt x="945" y="2381"/>
                    <a:pt x="1003" y="2406"/>
                  </a:cubicBezTo>
                  <a:cubicBezTo>
                    <a:pt x="1047" y="2425"/>
                    <a:pt x="1089" y="2433"/>
                    <a:pt x="1128" y="2433"/>
                  </a:cubicBezTo>
                  <a:cubicBezTo>
                    <a:pt x="1404" y="2433"/>
                    <a:pt x="1549" y="2007"/>
                    <a:pt x="1630" y="1780"/>
                  </a:cubicBezTo>
                  <a:cubicBezTo>
                    <a:pt x="1730" y="1521"/>
                    <a:pt x="1789" y="1254"/>
                    <a:pt x="1805" y="978"/>
                  </a:cubicBezTo>
                  <a:cubicBezTo>
                    <a:pt x="1814" y="752"/>
                    <a:pt x="1855" y="410"/>
                    <a:pt x="1697" y="218"/>
                  </a:cubicBezTo>
                  <a:cubicBezTo>
                    <a:pt x="1567" y="60"/>
                    <a:pt x="1331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593244" y="2607922"/>
              <a:ext cx="482534" cy="603035"/>
            </a:xfrm>
            <a:custGeom>
              <a:avLst/>
              <a:gdLst/>
              <a:ahLst/>
              <a:cxnLst/>
              <a:rect l="l" t="t" r="r" b="b"/>
              <a:pathLst>
                <a:path w="1914" h="2392" extrusionOk="0">
                  <a:moveTo>
                    <a:pt x="1483" y="0"/>
                  </a:moveTo>
                  <a:cubicBezTo>
                    <a:pt x="1264" y="0"/>
                    <a:pt x="1012" y="229"/>
                    <a:pt x="861" y="362"/>
                  </a:cubicBezTo>
                  <a:cubicBezTo>
                    <a:pt x="653" y="537"/>
                    <a:pt x="469" y="746"/>
                    <a:pt x="318" y="972"/>
                  </a:cubicBezTo>
                  <a:cubicBezTo>
                    <a:pt x="201" y="1172"/>
                    <a:pt x="1" y="1448"/>
                    <a:pt x="43" y="1690"/>
                  </a:cubicBezTo>
                  <a:cubicBezTo>
                    <a:pt x="118" y="2108"/>
                    <a:pt x="795" y="2392"/>
                    <a:pt x="1162" y="2392"/>
                  </a:cubicBezTo>
                  <a:cubicBezTo>
                    <a:pt x="1580" y="2392"/>
                    <a:pt x="1780" y="2066"/>
                    <a:pt x="1830" y="1699"/>
                  </a:cubicBezTo>
                  <a:cubicBezTo>
                    <a:pt x="1906" y="1281"/>
                    <a:pt x="1914" y="846"/>
                    <a:pt x="1839" y="420"/>
                  </a:cubicBezTo>
                  <a:cubicBezTo>
                    <a:pt x="1830" y="379"/>
                    <a:pt x="1814" y="337"/>
                    <a:pt x="1805" y="287"/>
                  </a:cubicBezTo>
                  <a:cubicBezTo>
                    <a:pt x="1780" y="228"/>
                    <a:pt x="1755" y="170"/>
                    <a:pt x="1713" y="120"/>
                  </a:cubicBezTo>
                  <a:cubicBezTo>
                    <a:pt x="1646" y="34"/>
                    <a:pt x="1567" y="0"/>
                    <a:pt x="1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023085" y="2279681"/>
              <a:ext cx="659261" cy="460344"/>
            </a:xfrm>
            <a:custGeom>
              <a:avLst/>
              <a:gdLst/>
              <a:ahLst/>
              <a:cxnLst/>
              <a:rect l="l" t="t" r="r" b="b"/>
              <a:pathLst>
                <a:path w="2615" h="1826" extrusionOk="0">
                  <a:moveTo>
                    <a:pt x="1666" y="0"/>
                  </a:moveTo>
                  <a:cubicBezTo>
                    <a:pt x="1495" y="0"/>
                    <a:pt x="1320" y="70"/>
                    <a:pt x="1161" y="177"/>
                  </a:cubicBezTo>
                  <a:cubicBezTo>
                    <a:pt x="794" y="402"/>
                    <a:pt x="476" y="695"/>
                    <a:pt x="209" y="1029"/>
                  </a:cubicBezTo>
                  <a:cubicBezTo>
                    <a:pt x="184" y="1071"/>
                    <a:pt x="159" y="1104"/>
                    <a:pt x="134" y="1146"/>
                  </a:cubicBezTo>
                  <a:cubicBezTo>
                    <a:pt x="109" y="1204"/>
                    <a:pt x="84" y="1263"/>
                    <a:pt x="67" y="1321"/>
                  </a:cubicBezTo>
                  <a:cubicBezTo>
                    <a:pt x="0" y="1714"/>
                    <a:pt x="543" y="1764"/>
                    <a:pt x="819" y="1798"/>
                  </a:cubicBezTo>
                  <a:cubicBezTo>
                    <a:pt x="939" y="1816"/>
                    <a:pt x="1061" y="1825"/>
                    <a:pt x="1184" y="1825"/>
                  </a:cubicBezTo>
                  <a:cubicBezTo>
                    <a:pt x="1335" y="1825"/>
                    <a:pt x="1486" y="1812"/>
                    <a:pt x="1638" y="1789"/>
                  </a:cubicBezTo>
                  <a:cubicBezTo>
                    <a:pt x="1863" y="1747"/>
                    <a:pt x="2206" y="1714"/>
                    <a:pt x="2356" y="1514"/>
                  </a:cubicBezTo>
                  <a:cubicBezTo>
                    <a:pt x="2615" y="1179"/>
                    <a:pt x="2364" y="494"/>
                    <a:pt x="2122" y="219"/>
                  </a:cubicBezTo>
                  <a:cubicBezTo>
                    <a:pt x="1987" y="64"/>
                    <a:pt x="1829" y="0"/>
                    <a:pt x="1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016783" y="2614729"/>
              <a:ext cx="543544" cy="587405"/>
            </a:xfrm>
            <a:custGeom>
              <a:avLst/>
              <a:gdLst/>
              <a:ahLst/>
              <a:cxnLst/>
              <a:rect l="l" t="t" r="r" b="b"/>
              <a:pathLst>
                <a:path w="2156" h="2330" extrusionOk="0">
                  <a:moveTo>
                    <a:pt x="401" y="1"/>
                  </a:moveTo>
                  <a:cubicBezTo>
                    <a:pt x="0" y="17"/>
                    <a:pt x="67" y="569"/>
                    <a:pt x="84" y="836"/>
                  </a:cubicBezTo>
                  <a:cubicBezTo>
                    <a:pt x="100" y="1112"/>
                    <a:pt x="167" y="1379"/>
                    <a:pt x="267" y="1638"/>
                  </a:cubicBezTo>
                  <a:cubicBezTo>
                    <a:pt x="351" y="1855"/>
                    <a:pt x="460" y="2181"/>
                    <a:pt x="685" y="2281"/>
                  </a:cubicBezTo>
                  <a:cubicBezTo>
                    <a:pt x="753" y="2315"/>
                    <a:pt x="829" y="2329"/>
                    <a:pt x="910" y="2329"/>
                  </a:cubicBezTo>
                  <a:cubicBezTo>
                    <a:pt x="1274" y="2329"/>
                    <a:pt x="1727" y="2028"/>
                    <a:pt x="1905" y="1788"/>
                  </a:cubicBezTo>
                  <a:cubicBezTo>
                    <a:pt x="2155" y="1454"/>
                    <a:pt x="2005" y="1095"/>
                    <a:pt x="1738" y="836"/>
                  </a:cubicBezTo>
                  <a:cubicBezTo>
                    <a:pt x="1445" y="527"/>
                    <a:pt x="1094" y="276"/>
                    <a:pt x="710" y="84"/>
                  </a:cubicBezTo>
                  <a:cubicBezTo>
                    <a:pt x="668" y="68"/>
                    <a:pt x="627" y="51"/>
                    <a:pt x="585" y="34"/>
                  </a:cubicBezTo>
                  <a:cubicBezTo>
                    <a:pt x="526" y="17"/>
                    <a:pt x="460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460636" y="2339682"/>
              <a:ext cx="670102" cy="452528"/>
            </a:xfrm>
            <a:custGeom>
              <a:avLst/>
              <a:gdLst/>
              <a:ahLst/>
              <a:cxnLst/>
              <a:rect l="l" t="t" r="r" b="b"/>
              <a:pathLst>
                <a:path w="2658" h="1795" extrusionOk="0">
                  <a:moveTo>
                    <a:pt x="698" y="1"/>
                  </a:moveTo>
                  <a:cubicBezTo>
                    <a:pt x="638" y="1"/>
                    <a:pt x="581" y="10"/>
                    <a:pt x="527" y="31"/>
                  </a:cubicBezTo>
                  <a:cubicBezTo>
                    <a:pt x="134" y="190"/>
                    <a:pt x="1" y="908"/>
                    <a:pt x="67" y="1267"/>
                  </a:cubicBezTo>
                  <a:cubicBezTo>
                    <a:pt x="146" y="1661"/>
                    <a:pt x="470" y="1795"/>
                    <a:pt x="822" y="1795"/>
                  </a:cubicBezTo>
                  <a:cubicBezTo>
                    <a:pt x="843" y="1795"/>
                    <a:pt x="865" y="1794"/>
                    <a:pt x="886" y="1793"/>
                  </a:cubicBezTo>
                  <a:cubicBezTo>
                    <a:pt x="1312" y="1785"/>
                    <a:pt x="1738" y="1693"/>
                    <a:pt x="2139" y="1534"/>
                  </a:cubicBezTo>
                  <a:cubicBezTo>
                    <a:pt x="2181" y="1518"/>
                    <a:pt x="2223" y="1501"/>
                    <a:pt x="2256" y="1476"/>
                  </a:cubicBezTo>
                  <a:cubicBezTo>
                    <a:pt x="2315" y="1443"/>
                    <a:pt x="2365" y="1401"/>
                    <a:pt x="2398" y="1351"/>
                  </a:cubicBezTo>
                  <a:cubicBezTo>
                    <a:pt x="2657" y="1050"/>
                    <a:pt x="2214" y="733"/>
                    <a:pt x="1997" y="565"/>
                  </a:cubicBezTo>
                  <a:cubicBezTo>
                    <a:pt x="1780" y="390"/>
                    <a:pt x="1546" y="256"/>
                    <a:pt x="1287" y="164"/>
                  </a:cubicBezTo>
                  <a:cubicBezTo>
                    <a:pt x="1120" y="100"/>
                    <a:pt x="898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959807" y="2534307"/>
              <a:ext cx="240258" cy="206726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488" y="0"/>
                  </a:moveTo>
                  <a:cubicBezTo>
                    <a:pt x="424" y="0"/>
                    <a:pt x="361" y="14"/>
                    <a:pt x="301" y="44"/>
                  </a:cubicBezTo>
                  <a:lnTo>
                    <a:pt x="268" y="11"/>
                  </a:lnTo>
                  <a:cubicBezTo>
                    <a:pt x="76" y="136"/>
                    <a:pt x="1" y="378"/>
                    <a:pt x="101" y="587"/>
                  </a:cubicBezTo>
                  <a:cubicBezTo>
                    <a:pt x="181" y="735"/>
                    <a:pt x="335" y="820"/>
                    <a:pt x="494" y="820"/>
                  </a:cubicBezTo>
                  <a:cubicBezTo>
                    <a:pt x="550" y="820"/>
                    <a:pt x="606" y="809"/>
                    <a:pt x="660" y="788"/>
                  </a:cubicBezTo>
                  <a:cubicBezTo>
                    <a:pt x="861" y="679"/>
                    <a:pt x="953" y="437"/>
                    <a:pt x="861" y="228"/>
                  </a:cubicBezTo>
                  <a:cubicBezTo>
                    <a:pt x="785" y="81"/>
                    <a:pt x="638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39724" y="2303127"/>
              <a:ext cx="13110" cy="166641"/>
            </a:xfrm>
            <a:custGeom>
              <a:avLst/>
              <a:gdLst/>
              <a:ahLst/>
              <a:cxnLst/>
              <a:rect l="l" t="t" r="r" b="b"/>
              <a:pathLst>
                <a:path w="52" h="661" fill="none" extrusionOk="0">
                  <a:moveTo>
                    <a:pt x="51" y="66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686019" y="2572627"/>
              <a:ext cx="200425" cy="42354"/>
            </a:xfrm>
            <a:custGeom>
              <a:avLst/>
              <a:gdLst/>
              <a:ahLst/>
              <a:cxnLst/>
              <a:rect l="l" t="t" r="r" b="b"/>
              <a:pathLst>
                <a:path w="795" h="168" fill="none" extrusionOk="0">
                  <a:moveTo>
                    <a:pt x="0" y="1"/>
                  </a:moveTo>
                  <a:cubicBezTo>
                    <a:pt x="259" y="59"/>
                    <a:pt x="518" y="118"/>
                    <a:pt x="794" y="168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856695" y="2816917"/>
              <a:ext cx="61262" cy="177230"/>
            </a:xfrm>
            <a:custGeom>
              <a:avLst/>
              <a:gdLst/>
              <a:ahLst/>
              <a:cxnLst/>
              <a:rect l="l" t="t" r="r" b="b"/>
              <a:pathLst>
                <a:path w="243" h="703" fill="none" extrusionOk="0">
                  <a:moveTo>
                    <a:pt x="0" y="702"/>
                  </a:moveTo>
                  <a:cubicBezTo>
                    <a:pt x="92" y="469"/>
                    <a:pt x="167" y="235"/>
                    <a:pt x="242" y="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174601" y="2791706"/>
              <a:ext cx="113953" cy="141431"/>
            </a:xfrm>
            <a:custGeom>
              <a:avLst/>
              <a:gdLst/>
              <a:ahLst/>
              <a:cxnLst/>
              <a:rect l="l" t="t" r="r" b="b"/>
              <a:pathLst>
                <a:path w="452" h="561" fill="none" extrusionOk="0">
                  <a:moveTo>
                    <a:pt x="1" y="0"/>
                  </a:moveTo>
                  <a:lnTo>
                    <a:pt x="452" y="56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315781" y="2469516"/>
              <a:ext cx="149752" cy="92775"/>
            </a:xfrm>
            <a:custGeom>
              <a:avLst/>
              <a:gdLst/>
              <a:ahLst/>
              <a:cxnLst/>
              <a:rect l="l" t="t" r="r" b="b"/>
              <a:pathLst>
                <a:path w="594" h="368" fill="none" extrusionOk="0">
                  <a:moveTo>
                    <a:pt x="0" y="368"/>
                  </a:moveTo>
                  <a:cubicBezTo>
                    <a:pt x="209" y="276"/>
                    <a:pt x="410" y="151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380733" y="4186338"/>
            <a:ext cx="139466" cy="159114"/>
            <a:chOff x="11250843" y="1932532"/>
            <a:chExt cx="402616" cy="459335"/>
          </a:xfrm>
        </p:grpSpPr>
        <p:sp>
          <p:nvSpPr>
            <p:cNvPr id="155" name="Google Shape;155;p2"/>
            <p:cNvSpPr/>
            <p:nvPr/>
          </p:nvSpPr>
          <p:spPr>
            <a:xfrm>
              <a:off x="11250843" y="2138754"/>
              <a:ext cx="402616" cy="67816"/>
            </a:xfrm>
            <a:custGeom>
              <a:avLst/>
              <a:gdLst/>
              <a:ahLst/>
              <a:cxnLst/>
              <a:rect l="l" t="t" r="r" b="b"/>
              <a:pathLst>
                <a:path w="1597" h="269" fill="none" extrusionOk="0">
                  <a:moveTo>
                    <a:pt x="1" y="1"/>
                  </a:moveTo>
                  <a:lnTo>
                    <a:pt x="1596" y="268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4458" y="1999844"/>
              <a:ext cx="295218" cy="333031"/>
            </a:xfrm>
            <a:custGeom>
              <a:avLst/>
              <a:gdLst/>
              <a:ahLst/>
              <a:cxnLst/>
              <a:rect l="l" t="t" r="r" b="b"/>
              <a:pathLst>
                <a:path w="1171" h="1321" fill="none" extrusionOk="0">
                  <a:moveTo>
                    <a:pt x="1" y="1320"/>
                  </a:moveTo>
                  <a:lnTo>
                    <a:pt x="1170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358240" y="1932532"/>
              <a:ext cx="217317" cy="459335"/>
            </a:xfrm>
            <a:custGeom>
              <a:avLst/>
              <a:gdLst/>
              <a:ahLst/>
              <a:cxnLst/>
              <a:rect l="l" t="t" r="r" b="b"/>
              <a:pathLst>
                <a:path w="862" h="1822" fill="none" extrusionOk="0">
                  <a:moveTo>
                    <a:pt x="861" y="1821"/>
                  </a:moveTo>
                  <a:cubicBezTo>
                    <a:pt x="527" y="1236"/>
                    <a:pt x="243" y="635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title"/>
          </p:nvPr>
        </p:nvSpPr>
        <p:spPr>
          <a:xfrm>
            <a:off x="714850" y="493776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subTitle" idx="1"/>
          </p:nvPr>
        </p:nvSpPr>
        <p:spPr>
          <a:xfrm>
            <a:off x="1777425" y="3230050"/>
            <a:ext cx="23652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subTitle" idx="2"/>
          </p:nvPr>
        </p:nvSpPr>
        <p:spPr>
          <a:xfrm>
            <a:off x="5001276" y="3230049"/>
            <a:ext cx="23652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subTitle" idx="3"/>
          </p:nvPr>
        </p:nvSpPr>
        <p:spPr>
          <a:xfrm>
            <a:off x="1777401" y="2736269"/>
            <a:ext cx="2365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700">
                <a:solidFill>
                  <a:schemeClr val="accent5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4"/>
          </p:nvPr>
        </p:nvSpPr>
        <p:spPr>
          <a:xfrm>
            <a:off x="5001253" y="2736269"/>
            <a:ext cx="2365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700">
                <a:solidFill>
                  <a:schemeClr val="accent5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0" name="Google Shape;380;p5"/>
          <p:cNvGrpSpPr/>
          <p:nvPr/>
        </p:nvGrpSpPr>
        <p:grpSpPr>
          <a:xfrm>
            <a:off x="7731065" y="3629575"/>
            <a:ext cx="2018404" cy="1915999"/>
            <a:chOff x="7731065" y="3629575"/>
            <a:chExt cx="2018404" cy="1915999"/>
          </a:xfrm>
        </p:grpSpPr>
        <p:grpSp>
          <p:nvGrpSpPr>
            <p:cNvPr id="381" name="Google Shape;381;p5"/>
            <p:cNvGrpSpPr/>
            <p:nvPr/>
          </p:nvGrpSpPr>
          <p:grpSpPr>
            <a:xfrm>
              <a:off x="7731065" y="4447254"/>
              <a:ext cx="1341029" cy="1098321"/>
              <a:chOff x="431982" y="2910018"/>
              <a:chExt cx="1219007" cy="998383"/>
            </a:xfrm>
          </p:grpSpPr>
          <p:sp>
            <p:nvSpPr>
              <p:cNvPr id="382" name="Google Shape;382;p5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6" name="Google Shape;386;p5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387" name="Google Shape;387;p5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2" name="Google Shape;392;p5"/>
            <p:cNvGrpSpPr/>
            <p:nvPr/>
          </p:nvGrpSpPr>
          <p:grpSpPr>
            <a:xfrm rot="709424">
              <a:off x="8084391" y="3774526"/>
              <a:ext cx="1548880" cy="1294567"/>
              <a:chOff x="457474" y="3580802"/>
              <a:chExt cx="1408022" cy="1176837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1" name="Google Shape;411;p5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412" name="Google Shape;412;p5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17" name="Google Shape;417;p5"/>
          <p:cNvGrpSpPr/>
          <p:nvPr/>
        </p:nvGrpSpPr>
        <p:grpSpPr>
          <a:xfrm>
            <a:off x="-315150" y="-739315"/>
            <a:ext cx="1892638" cy="2369201"/>
            <a:chOff x="-315150" y="-739315"/>
            <a:chExt cx="1892638" cy="2369201"/>
          </a:xfrm>
        </p:grpSpPr>
        <p:grpSp>
          <p:nvGrpSpPr>
            <p:cNvPr id="418" name="Google Shape;418;p5"/>
            <p:cNvGrpSpPr/>
            <p:nvPr/>
          </p:nvGrpSpPr>
          <p:grpSpPr>
            <a:xfrm rot="6148474" flipH="1">
              <a:off x="-290306" y="86729"/>
              <a:ext cx="1548779" cy="1294483"/>
              <a:chOff x="457474" y="3580802"/>
              <a:chExt cx="1408022" cy="1176837"/>
            </a:xfrm>
          </p:grpSpPr>
          <p:sp>
            <p:nvSpPr>
              <p:cNvPr id="419" name="Google Shape;419;p5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7" name="Google Shape;437;p5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438" name="Google Shape;438;p5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3" name="Google Shape;443;p5"/>
            <p:cNvGrpSpPr/>
            <p:nvPr/>
          </p:nvGrpSpPr>
          <p:grpSpPr>
            <a:xfrm rot="4664230" flipH="1">
              <a:off x="350706" y="-536879"/>
              <a:ext cx="1219027" cy="998399"/>
              <a:chOff x="431982" y="2910018"/>
              <a:chExt cx="1219007" cy="998383"/>
            </a:xfrm>
          </p:grpSpPr>
          <p:sp>
            <p:nvSpPr>
              <p:cNvPr id="444" name="Google Shape;444;p5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8" name="Google Shape;448;p5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449" name="Google Shape;449;p5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5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4" name="Google Shape;454;p5"/>
            <p:cNvGrpSpPr/>
            <p:nvPr/>
          </p:nvGrpSpPr>
          <p:grpSpPr>
            <a:xfrm flipH="1">
              <a:off x="890482" y="539489"/>
              <a:ext cx="139466" cy="159114"/>
              <a:chOff x="11250843" y="1932532"/>
              <a:chExt cx="402616" cy="459335"/>
            </a:xfrm>
          </p:grpSpPr>
          <p:sp>
            <p:nvSpPr>
              <p:cNvPr id="455" name="Google Shape;455;p5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" name="Google Shape;458;p5"/>
          <p:cNvGrpSpPr/>
          <p:nvPr/>
        </p:nvGrpSpPr>
        <p:grpSpPr>
          <a:xfrm>
            <a:off x="8359643" y="276851"/>
            <a:ext cx="998383" cy="1517551"/>
            <a:chOff x="8359643" y="276851"/>
            <a:chExt cx="998383" cy="1517551"/>
          </a:xfrm>
        </p:grpSpPr>
        <p:grpSp>
          <p:nvGrpSpPr>
            <p:cNvPr id="459" name="Google Shape;459;p5"/>
            <p:cNvGrpSpPr/>
            <p:nvPr/>
          </p:nvGrpSpPr>
          <p:grpSpPr>
            <a:xfrm rot="-5400000">
              <a:off x="8249331" y="387163"/>
              <a:ext cx="1219007" cy="998383"/>
              <a:chOff x="431982" y="2910018"/>
              <a:chExt cx="1219007" cy="998383"/>
            </a:xfrm>
          </p:grpSpPr>
          <p:sp>
            <p:nvSpPr>
              <p:cNvPr id="460" name="Google Shape;460;p5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4" name="Google Shape;464;p5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465" name="Google Shape;465;p5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0" name="Google Shape;470;p5"/>
            <p:cNvGrpSpPr/>
            <p:nvPr/>
          </p:nvGrpSpPr>
          <p:grpSpPr>
            <a:xfrm flipH="1">
              <a:off x="8430782" y="1635288"/>
              <a:ext cx="139466" cy="159114"/>
              <a:chOff x="11250843" y="1932532"/>
              <a:chExt cx="402616" cy="459335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4" name="Google Shape;474;p5"/>
          <p:cNvGrpSpPr/>
          <p:nvPr/>
        </p:nvGrpSpPr>
        <p:grpSpPr>
          <a:xfrm>
            <a:off x="-367267" y="2704877"/>
            <a:ext cx="1825912" cy="3223717"/>
            <a:chOff x="-367267" y="2704877"/>
            <a:chExt cx="1825912" cy="3223717"/>
          </a:xfrm>
        </p:grpSpPr>
        <p:grpSp>
          <p:nvGrpSpPr>
            <p:cNvPr id="475" name="Google Shape;475;p5"/>
            <p:cNvGrpSpPr/>
            <p:nvPr/>
          </p:nvGrpSpPr>
          <p:grpSpPr>
            <a:xfrm flipH="1">
              <a:off x="1072581" y="4546814"/>
              <a:ext cx="386060" cy="360087"/>
              <a:chOff x="9460636" y="2071442"/>
              <a:chExt cx="1221710" cy="1139515"/>
            </a:xfrm>
          </p:grpSpPr>
          <p:sp>
            <p:nvSpPr>
              <p:cNvPr id="476" name="Google Shape;476;p5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5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5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" name="Google Shape;487;p5"/>
            <p:cNvGrpSpPr/>
            <p:nvPr/>
          </p:nvGrpSpPr>
          <p:grpSpPr>
            <a:xfrm flipH="1">
              <a:off x="292231" y="2704877"/>
              <a:ext cx="386060" cy="360087"/>
              <a:chOff x="9460636" y="2071442"/>
              <a:chExt cx="1221710" cy="1139515"/>
            </a:xfrm>
          </p:grpSpPr>
          <p:sp>
            <p:nvSpPr>
              <p:cNvPr id="488" name="Google Shape;488;p5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" name="Google Shape;499;p5"/>
            <p:cNvGrpSpPr/>
            <p:nvPr/>
          </p:nvGrpSpPr>
          <p:grpSpPr>
            <a:xfrm rot="649236" flipH="1">
              <a:off x="-148190" y="3354908"/>
              <a:ext cx="1387758" cy="2465337"/>
              <a:chOff x="593002" y="2042708"/>
              <a:chExt cx="1261647" cy="2241302"/>
            </a:xfrm>
          </p:grpSpPr>
          <p:grpSp>
            <p:nvGrpSpPr>
              <p:cNvPr id="500" name="Google Shape;500;p5"/>
              <p:cNvGrpSpPr/>
              <p:nvPr/>
            </p:nvGrpSpPr>
            <p:grpSpPr>
              <a:xfrm>
                <a:off x="895855" y="2042708"/>
                <a:ext cx="831800" cy="1277138"/>
                <a:chOff x="895855" y="2042708"/>
                <a:chExt cx="831800" cy="1277138"/>
              </a:xfrm>
            </p:grpSpPr>
            <p:sp>
              <p:nvSpPr>
                <p:cNvPr id="501" name="Google Shape;501;p5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5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5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5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5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5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5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" name="Google Shape;510;p5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511" name="Google Shape;511;p5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5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5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5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5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16" name="Google Shape;516;p5"/>
          <p:cNvGrpSpPr/>
          <p:nvPr/>
        </p:nvGrpSpPr>
        <p:grpSpPr>
          <a:xfrm rot="-8100000">
            <a:off x="8058395" y="-959674"/>
            <a:ext cx="1387781" cy="2465377"/>
            <a:chOff x="593002" y="2042708"/>
            <a:chExt cx="1261647" cy="2241302"/>
          </a:xfrm>
        </p:grpSpPr>
        <p:grpSp>
          <p:nvGrpSpPr>
            <p:cNvPr id="517" name="Google Shape;517;p5"/>
            <p:cNvGrpSpPr/>
            <p:nvPr/>
          </p:nvGrpSpPr>
          <p:grpSpPr>
            <a:xfrm>
              <a:off x="903827" y="2042708"/>
              <a:ext cx="823828" cy="968444"/>
              <a:chOff x="903827" y="2042708"/>
              <a:chExt cx="823828" cy="968444"/>
            </a:xfrm>
          </p:grpSpPr>
          <p:sp>
            <p:nvSpPr>
              <p:cNvPr id="518" name="Google Shape;518;p5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5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526" name="Google Shape;526;p5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"/>
          <p:cNvSpPr txBox="1">
            <a:spLocks noGrp="1"/>
          </p:cNvSpPr>
          <p:nvPr>
            <p:ph type="ctrTitle"/>
          </p:nvPr>
        </p:nvSpPr>
        <p:spPr>
          <a:xfrm>
            <a:off x="714850" y="498551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33" name="Google Shape;533;p6"/>
          <p:cNvGrpSpPr/>
          <p:nvPr/>
        </p:nvGrpSpPr>
        <p:grpSpPr>
          <a:xfrm>
            <a:off x="-304169" y="-606924"/>
            <a:ext cx="1399619" cy="1691624"/>
            <a:chOff x="-304169" y="-606924"/>
            <a:chExt cx="1399619" cy="1691624"/>
          </a:xfrm>
        </p:grpSpPr>
        <p:grpSp>
          <p:nvGrpSpPr>
            <p:cNvPr id="534" name="Google Shape;534;p6"/>
            <p:cNvGrpSpPr/>
            <p:nvPr/>
          </p:nvGrpSpPr>
          <p:grpSpPr>
            <a:xfrm rot="5400000" flipH="1">
              <a:off x="-414481" y="-496612"/>
              <a:ext cx="1219007" cy="998383"/>
              <a:chOff x="431982" y="2910018"/>
              <a:chExt cx="1219007" cy="998383"/>
            </a:xfrm>
          </p:grpSpPr>
          <p:sp>
            <p:nvSpPr>
              <p:cNvPr id="535" name="Google Shape;535;p6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9" name="Google Shape;539;p6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540" name="Google Shape;540;p6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5" name="Google Shape;545;p6"/>
            <p:cNvGrpSpPr/>
            <p:nvPr/>
          </p:nvGrpSpPr>
          <p:grpSpPr>
            <a:xfrm>
              <a:off x="267015" y="724614"/>
              <a:ext cx="386060" cy="360087"/>
              <a:chOff x="9460636" y="2071442"/>
              <a:chExt cx="1221710" cy="1139515"/>
            </a:xfrm>
          </p:grpSpPr>
          <p:sp>
            <p:nvSpPr>
              <p:cNvPr id="546" name="Google Shape;546;p6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" name="Google Shape;557;p6"/>
            <p:cNvGrpSpPr/>
            <p:nvPr/>
          </p:nvGrpSpPr>
          <p:grpSpPr>
            <a:xfrm>
              <a:off x="955983" y="304313"/>
              <a:ext cx="139466" cy="159114"/>
              <a:chOff x="11250843" y="1932532"/>
              <a:chExt cx="402616" cy="459335"/>
            </a:xfrm>
          </p:grpSpPr>
          <p:sp>
            <p:nvSpPr>
              <p:cNvPr id="558" name="Google Shape;558;p6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1" name="Google Shape;561;p6"/>
          <p:cNvGrpSpPr/>
          <p:nvPr/>
        </p:nvGrpSpPr>
        <p:grpSpPr>
          <a:xfrm>
            <a:off x="7930959" y="3269289"/>
            <a:ext cx="2120536" cy="2784644"/>
            <a:chOff x="7930959" y="3269289"/>
            <a:chExt cx="2120536" cy="2784644"/>
          </a:xfrm>
        </p:grpSpPr>
        <p:grpSp>
          <p:nvGrpSpPr>
            <p:cNvPr id="562" name="Google Shape;562;p6"/>
            <p:cNvGrpSpPr/>
            <p:nvPr/>
          </p:nvGrpSpPr>
          <p:grpSpPr>
            <a:xfrm rot="-1150073">
              <a:off x="8297265" y="3428796"/>
              <a:ext cx="1387923" cy="2465630"/>
              <a:chOff x="593002" y="2042708"/>
              <a:chExt cx="1261647" cy="2241302"/>
            </a:xfrm>
          </p:grpSpPr>
          <p:grpSp>
            <p:nvGrpSpPr>
              <p:cNvPr id="563" name="Google Shape;563;p6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564" name="Google Shape;564;p6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67" name="Google Shape;567;p6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68" name="Google Shape;568;p6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69" name="Google Shape;569;p6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0" name="Google Shape;570;p6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1" name="Google Shape;571;p6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2" name="Google Shape;572;p6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</p:grpSp>
          <p:grpSp>
            <p:nvGrpSpPr>
              <p:cNvPr id="575" name="Google Shape;575;p6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576" name="Google Shape;576;p6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8" name="Google Shape;578;p6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79" name="Google Shape;579;p6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80" name="Google Shape;580;p6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  <p:sp>
              <p:nvSpPr>
                <p:cNvPr id="581" name="Google Shape;581;p6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aseline="30000"/>
                </a:p>
              </p:txBody>
            </p:sp>
          </p:grpSp>
        </p:grpSp>
        <p:grpSp>
          <p:nvGrpSpPr>
            <p:cNvPr id="582" name="Google Shape;582;p6"/>
            <p:cNvGrpSpPr/>
            <p:nvPr/>
          </p:nvGrpSpPr>
          <p:grpSpPr>
            <a:xfrm>
              <a:off x="8214940" y="4690177"/>
              <a:ext cx="386060" cy="360087"/>
              <a:chOff x="9460636" y="2071442"/>
              <a:chExt cx="1221710" cy="1139515"/>
            </a:xfrm>
          </p:grpSpPr>
          <p:sp>
            <p:nvSpPr>
              <p:cNvPr id="583" name="Google Shape;583;p6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30000"/>
              </a:p>
            </p:txBody>
          </p:sp>
        </p:grpSp>
      </p:grpSp>
      <p:grpSp>
        <p:nvGrpSpPr>
          <p:cNvPr id="594" name="Google Shape;594;p6"/>
          <p:cNvGrpSpPr/>
          <p:nvPr/>
        </p:nvGrpSpPr>
        <p:grpSpPr>
          <a:xfrm>
            <a:off x="-907625" y="3973650"/>
            <a:ext cx="2022067" cy="1793149"/>
            <a:chOff x="-907625" y="3973650"/>
            <a:chExt cx="2022067" cy="1793149"/>
          </a:xfrm>
        </p:grpSpPr>
        <p:grpSp>
          <p:nvGrpSpPr>
            <p:cNvPr id="595" name="Google Shape;595;p6"/>
            <p:cNvGrpSpPr/>
            <p:nvPr/>
          </p:nvGrpSpPr>
          <p:grpSpPr>
            <a:xfrm flipH="1">
              <a:off x="-226587" y="4668479"/>
              <a:ext cx="1341029" cy="1098321"/>
              <a:chOff x="431982" y="2910018"/>
              <a:chExt cx="1219007" cy="998383"/>
            </a:xfrm>
          </p:grpSpPr>
          <p:sp>
            <p:nvSpPr>
              <p:cNvPr id="596" name="Google Shape;596;p6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0" name="Google Shape;600;p6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601" name="Google Shape;601;p6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6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6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6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6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6" name="Google Shape;606;p6"/>
            <p:cNvGrpSpPr/>
            <p:nvPr/>
          </p:nvGrpSpPr>
          <p:grpSpPr>
            <a:xfrm rot="-709424" flipH="1">
              <a:off x="-791427" y="4118601"/>
              <a:ext cx="1548880" cy="1294567"/>
              <a:chOff x="457474" y="3580802"/>
              <a:chExt cx="1408022" cy="1176837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5" name="Google Shape;625;p6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626" name="Google Shape;626;p6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6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6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6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6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31" name="Google Shape;631;p6"/>
          <p:cNvGrpSpPr/>
          <p:nvPr/>
        </p:nvGrpSpPr>
        <p:grpSpPr>
          <a:xfrm>
            <a:off x="8169014" y="-290170"/>
            <a:ext cx="1598468" cy="1791832"/>
            <a:chOff x="8169014" y="-290170"/>
            <a:chExt cx="1598468" cy="1791832"/>
          </a:xfrm>
        </p:grpSpPr>
        <p:grpSp>
          <p:nvGrpSpPr>
            <p:cNvPr id="632" name="Google Shape;632;p6"/>
            <p:cNvGrpSpPr/>
            <p:nvPr/>
          </p:nvGrpSpPr>
          <p:grpSpPr>
            <a:xfrm rot="-6148474">
              <a:off x="8193859" y="-41496"/>
              <a:ext cx="1548779" cy="1294483"/>
              <a:chOff x="457474" y="3580802"/>
              <a:chExt cx="1408022" cy="1176837"/>
            </a:xfrm>
          </p:grpSpPr>
          <p:sp>
            <p:nvSpPr>
              <p:cNvPr id="633" name="Google Shape;633;p6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1" name="Google Shape;651;p6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652" name="Google Shape;652;p6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6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6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6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6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7" name="Google Shape;657;p6"/>
            <p:cNvGrpSpPr/>
            <p:nvPr/>
          </p:nvGrpSpPr>
          <p:grpSpPr>
            <a:xfrm>
              <a:off x="8561996" y="380389"/>
              <a:ext cx="139466" cy="159114"/>
              <a:chOff x="11250843" y="1932532"/>
              <a:chExt cx="402616" cy="459335"/>
            </a:xfrm>
          </p:grpSpPr>
          <p:sp>
            <p:nvSpPr>
              <p:cNvPr id="658" name="Google Shape;658;p6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/>
          <p:cNvSpPr txBox="1">
            <a:spLocks noGrp="1"/>
          </p:cNvSpPr>
          <p:nvPr>
            <p:ph type="title"/>
          </p:nvPr>
        </p:nvSpPr>
        <p:spPr>
          <a:xfrm>
            <a:off x="713225" y="592886"/>
            <a:ext cx="5288700" cy="100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7"/>
          <p:cNvGrpSpPr/>
          <p:nvPr/>
        </p:nvGrpSpPr>
        <p:grpSpPr>
          <a:xfrm rot="-771151">
            <a:off x="-70092" y="3171938"/>
            <a:ext cx="1387889" cy="2465569"/>
            <a:chOff x="593002" y="2042708"/>
            <a:chExt cx="1261647" cy="2241302"/>
          </a:xfrm>
        </p:grpSpPr>
        <p:grpSp>
          <p:nvGrpSpPr>
            <p:cNvPr id="665" name="Google Shape;665;p7"/>
            <p:cNvGrpSpPr/>
            <p:nvPr/>
          </p:nvGrpSpPr>
          <p:grpSpPr>
            <a:xfrm>
              <a:off x="895855" y="2042708"/>
              <a:ext cx="831800" cy="1661755"/>
              <a:chOff x="895855" y="2042708"/>
              <a:chExt cx="831800" cy="1661755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895855" y="3016995"/>
                <a:ext cx="314438" cy="302851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267" extrusionOk="0">
                    <a:moveTo>
                      <a:pt x="159" y="0"/>
                    </a:moveTo>
                    <a:cubicBezTo>
                      <a:pt x="159" y="0"/>
                      <a:pt x="0" y="2866"/>
                      <a:pt x="2824" y="3267"/>
                    </a:cubicBezTo>
                    <a:cubicBezTo>
                      <a:pt x="2824" y="3267"/>
                      <a:pt x="3392" y="568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300122" y="3016161"/>
                <a:ext cx="268737" cy="285331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3078" extrusionOk="0">
                    <a:moveTo>
                      <a:pt x="2899" y="1"/>
                    </a:moveTo>
                    <a:cubicBezTo>
                      <a:pt x="2899" y="1"/>
                      <a:pt x="33" y="218"/>
                      <a:pt x="0" y="3075"/>
                    </a:cubicBezTo>
                    <a:cubicBezTo>
                      <a:pt x="0" y="3075"/>
                      <a:pt x="35" y="3078"/>
                      <a:pt x="97" y="3078"/>
                    </a:cubicBezTo>
                    <a:cubicBezTo>
                      <a:pt x="587" y="3078"/>
                      <a:pt x="2766" y="2913"/>
                      <a:pt x="2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915971" y="3496444"/>
                <a:ext cx="343917" cy="20801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244" extrusionOk="0">
                    <a:moveTo>
                      <a:pt x="1001" y="0"/>
                    </a:moveTo>
                    <a:cubicBezTo>
                      <a:pt x="701" y="0"/>
                      <a:pt x="369" y="36"/>
                      <a:pt x="0" y="116"/>
                    </a:cubicBezTo>
                    <a:cubicBezTo>
                      <a:pt x="0" y="116"/>
                      <a:pt x="742" y="2243"/>
                      <a:pt x="2837" y="2243"/>
                    </a:cubicBezTo>
                    <a:cubicBezTo>
                      <a:pt x="3105" y="2243"/>
                      <a:pt x="3396" y="2208"/>
                      <a:pt x="3710" y="2130"/>
                    </a:cubicBezTo>
                    <a:cubicBezTo>
                      <a:pt x="3710" y="2130"/>
                      <a:pt x="3323" y="0"/>
                      <a:pt x="1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1287700" y="3256998"/>
                <a:ext cx="340024" cy="36560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944" extrusionOk="0">
                    <a:moveTo>
                      <a:pt x="2557" y="1"/>
                    </a:moveTo>
                    <a:cubicBezTo>
                      <a:pt x="2557" y="1"/>
                      <a:pt x="0" y="1288"/>
                      <a:pt x="1045" y="3944"/>
                    </a:cubicBezTo>
                    <a:cubicBezTo>
                      <a:pt x="1045" y="3944"/>
                      <a:pt x="3668" y="3092"/>
                      <a:pt x="2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" name="Google Shape;677;p7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678" name="Google Shape;678;p7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1065404" y="3161052"/>
                <a:ext cx="372654" cy="264102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849" fill="none" extrusionOk="0">
                    <a:moveTo>
                      <a:pt x="1" y="301"/>
                    </a:moveTo>
                    <a:cubicBezTo>
                      <a:pt x="1" y="301"/>
                      <a:pt x="1145" y="1771"/>
                      <a:pt x="2006" y="2849"/>
                    </a:cubicBezTo>
                    <a:cubicBezTo>
                      <a:pt x="2006" y="2849"/>
                      <a:pt x="2557" y="1061"/>
                      <a:pt x="4019" y="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124269" y="3440545"/>
                <a:ext cx="334647" cy="31453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93" fill="none" extrusionOk="0">
                    <a:moveTo>
                      <a:pt x="1" y="1797"/>
                    </a:moveTo>
                    <a:cubicBezTo>
                      <a:pt x="1" y="1797"/>
                      <a:pt x="1630" y="2724"/>
                      <a:pt x="2824" y="3393"/>
                    </a:cubicBezTo>
                    <a:cubicBezTo>
                      <a:pt x="2824" y="3393"/>
                      <a:pt x="2657" y="1530"/>
                      <a:pt x="3610" y="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7"/>
          <p:cNvGrpSpPr/>
          <p:nvPr/>
        </p:nvGrpSpPr>
        <p:grpSpPr>
          <a:xfrm>
            <a:off x="199265" y="131052"/>
            <a:ext cx="706985" cy="1314799"/>
            <a:chOff x="199265" y="131052"/>
            <a:chExt cx="706985" cy="1314799"/>
          </a:xfrm>
        </p:grpSpPr>
        <p:grpSp>
          <p:nvGrpSpPr>
            <p:cNvPr id="685" name="Google Shape;685;p7"/>
            <p:cNvGrpSpPr/>
            <p:nvPr/>
          </p:nvGrpSpPr>
          <p:grpSpPr>
            <a:xfrm>
              <a:off x="199271" y="391464"/>
              <a:ext cx="139466" cy="159114"/>
              <a:chOff x="11250843" y="1932532"/>
              <a:chExt cx="402616" cy="459335"/>
            </a:xfrm>
          </p:grpSpPr>
          <p:sp>
            <p:nvSpPr>
              <p:cNvPr id="686" name="Google Shape;68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9" name="Google Shape;689;p7"/>
            <p:cNvGrpSpPr/>
            <p:nvPr/>
          </p:nvGrpSpPr>
          <p:grpSpPr>
            <a:xfrm>
              <a:off x="199265" y="1085764"/>
              <a:ext cx="386060" cy="360087"/>
              <a:chOff x="9460636" y="2071442"/>
              <a:chExt cx="1221710" cy="1139515"/>
            </a:xfrm>
          </p:grpSpPr>
          <p:sp>
            <p:nvSpPr>
              <p:cNvPr id="690" name="Google Shape;690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7"/>
            <p:cNvGrpSpPr/>
            <p:nvPr/>
          </p:nvGrpSpPr>
          <p:grpSpPr>
            <a:xfrm>
              <a:off x="338733" y="728913"/>
              <a:ext cx="139466" cy="159114"/>
              <a:chOff x="11250843" y="1932532"/>
              <a:chExt cx="402616" cy="459335"/>
            </a:xfrm>
          </p:grpSpPr>
          <p:sp>
            <p:nvSpPr>
              <p:cNvPr id="702" name="Google Shape;702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520190" y="131052"/>
              <a:ext cx="386060" cy="360087"/>
              <a:chOff x="9460636" y="2071442"/>
              <a:chExt cx="1221710" cy="1139515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7" name="Google Shape;717;p7"/>
          <p:cNvGrpSpPr/>
          <p:nvPr/>
        </p:nvGrpSpPr>
        <p:grpSpPr>
          <a:xfrm>
            <a:off x="8253135" y="-182269"/>
            <a:ext cx="1367487" cy="1494941"/>
            <a:chOff x="8253135" y="-182269"/>
            <a:chExt cx="1367487" cy="1494941"/>
          </a:xfrm>
        </p:grpSpPr>
        <p:grpSp>
          <p:nvGrpSpPr>
            <p:cNvPr id="718" name="Google Shape;718;p7"/>
            <p:cNvGrpSpPr/>
            <p:nvPr/>
          </p:nvGrpSpPr>
          <p:grpSpPr>
            <a:xfrm rot="-4146560">
              <a:off x="8327351" y="65991"/>
              <a:ext cx="1219055" cy="998422"/>
              <a:chOff x="431982" y="2910018"/>
              <a:chExt cx="1219007" cy="998383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3" name="Google Shape;723;p7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724" name="Google Shape;724;p7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7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29" name="Google Shape;729;p7"/>
            <p:cNvGrpSpPr/>
            <p:nvPr/>
          </p:nvGrpSpPr>
          <p:grpSpPr>
            <a:xfrm>
              <a:off x="8769996" y="1085777"/>
              <a:ext cx="139466" cy="159114"/>
              <a:chOff x="11250843" y="1932532"/>
              <a:chExt cx="402616" cy="459335"/>
            </a:xfrm>
          </p:grpSpPr>
          <p:sp>
            <p:nvSpPr>
              <p:cNvPr id="730" name="Google Shape;730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7"/>
            <p:cNvGrpSpPr/>
            <p:nvPr/>
          </p:nvGrpSpPr>
          <p:grpSpPr>
            <a:xfrm rot="-2700000" flipH="1">
              <a:off x="8646742" y="153276"/>
              <a:ext cx="385981" cy="360013"/>
              <a:chOff x="9460636" y="2071442"/>
              <a:chExt cx="1221710" cy="1139515"/>
            </a:xfrm>
          </p:grpSpPr>
          <p:sp>
            <p:nvSpPr>
              <p:cNvPr id="734" name="Google Shape;734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 flipH="1">
              <a:off x="8291304" y="253726"/>
              <a:ext cx="139466" cy="159114"/>
              <a:chOff x="11250843" y="1932532"/>
              <a:chExt cx="402616" cy="459335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9" name="Google Shape;749;p7"/>
          <p:cNvSpPr txBox="1">
            <a:spLocks noGrp="1"/>
          </p:cNvSpPr>
          <p:nvPr>
            <p:ph type="body" idx="1"/>
          </p:nvPr>
        </p:nvSpPr>
        <p:spPr>
          <a:xfrm>
            <a:off x="1217400" y="1871275"/>
            <a:ext cx="3753000" cy="27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3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3"/>
          <p:cNvSpPr txBox="1">
            <a:spLocks noGrp="1"/>
          </p:cNvSpPr>
          <p:nvPr>
            <p:ph type="ctrTitle"/>
          </p:nvPr>
        </p:nvSpPr>
        <p:spPr>
          <a:xfrm flipH="1">
            <a:off x="2436319" y="1597900"/>
            <a:ext cx="1796400" cy="425100"/>
          </a:xfrm>
          <a:prstGeom prst="rect">
            <a:avLst/>
          </a:prstGeom>
          <a:noFill/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66" name="Google Shape;1366;p13"/>
          <p:cNvSpPr txBox="1">
            <a:spLocks noGrp="1"/>
          </p:cNvSpPr>
          <p:nvPr>
            <p:ph type="subTitle" idx="1"/>
          </p:nvPr>
        </p:nvSpPr>
        <p:spPr>
          <a:xfrm flipH="1">
            <a:off x="2436207" y="1940200"/>
            <a:ext cx="1796400" cy="9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7" name="Google Shape;1367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236600" y="1760825"/>
            <a:ext cx="1257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8" name="Google Shape;1368;p13"/>
          <p:cNvSpPr txBox="1">
            <a:spLocks noGrp="1"/>
          </p:cNvSpPr>
          <p:nvPr>
            <p:ph type="ctrTitle" idx="3"/>
          </p:nvPr>
        </p:nvSpPr>
        <p:spPr>
          <a:xfrm>
            <a:off x="5958595" y="1597900"/>
            <a:ext cx="1796400" cy="425100"/>
          </a:xfrm>
          <a:prstGeom prst="rect">
            <a:avLst/>
          </a:prstGeom>
          <a:noFill/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69" name="Google Shape;1369;p13"/>
          <p:cNvSpPr txBox="1">
            <a:spLocks noGrp="1"/>
          </p:cNvSpPr>
          <p:nvPr>
            <p:ph type="subTitle" idx="4"/>
          </p:nvPr>
        </p:nvSpPr>
        <p:spPr>
          <a:xfrm>
            <a:off x="5958607" y="1940200"/>
            <a:ext cx="1796400" cy="9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0" name="Google Shape;1370;p13"/>
          <p:cNvSpPr txBox="1">
            <a:spLocks noGrp="1"/>
          </p:cNvSpPr>
          <p:nvPr>
            <p:ph type="title" idx="5" hasCustomPrompt="1"/>
          </p:nvPr>
        </p:nvSpPr>
        <p:spPr>
          <a:xfrm>
            <a:off x="4759000" y="1760825"/>
            <a:ext cx="1257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71" name="Google Shape;1371;p13"/>
          <p:cNvSpPr txBox="1">
            <a:spLocks noGrp="1"/>
          </p:cNvSpPr>
          <p:nvPr>
            <p:ph type="ctrTitle" idx="6"/>
          </p:nvPr>
        </p:nvSpPr>
        <p:spPr>
          <a:xfrm flipH="1">
            <a:off x="2436319" y="3091117"/>
            <a:ext cx="1796400" cy="425100"/>
          </a:xfrm>
          <a:prstGeom prst="rect">
            <a:avLst/>
          </a:prstGeom>
          <a:noFill/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2" name="Google Shape;1372;p13"/>
          <p:cNvSpPr txBox="1">
            <a:spLocks noGrp="1"/>
          </p:cNvSpPr>
          <p:nvPr>
            <p:ph type="subTitle" idx="7"/>
          </p:nvPr>
        </p:nvSpPr>
        <p:spPr>
          <a:xfrm flipH="1">
            <a:off x="2436207" y="3439349"/>
            <a:ext cx="1796400" cy="93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3" name="Google Shape;1373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1236597" y="3251694"/>
            <a:ext cx="1257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74" name="Google Shape;1374;p13"/>
          <p:cNvSpPr txBox="1">
            <a:spLocks noGrp="1"/>
          </p:cNvSpPr>
          <p:nvPr>
            <p:ph type="ctrTitle" idx="9"/>
          </p:nvPr>
        </p:nvSpPr>
        <p:spPr>
          <a:xfrm>
            <a:off x="5958595" y="3091116"/>
            <a:ext cx="1796400" cy="425100"/>
          </a:xfrm>
          <a:prstGeom prst="rect">
            <a:avLst/>
          </a:prstGeom>
          <a:noFill/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5" name="Google Shape;1375;p13"/>
          <p:cNvSpPr txBox="1">
            <a:spLocks noGrp="1"/>
          </p:cNvSpPr>
          <p:nvPr>
            <p:ph type="subTitle" idx="13"/>
          </p:nvPr>
        </p:nvSpPr>
        <p:spPr>
          <a:xfrm>
            <a:off x="5958607" y="3439349"/>
            <a:ext cx="1796400" cy="93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6" name="Google Shape;137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6753" y="3251038"/>
            <a:ext cx="12618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77" name="Google Shape;1377;p13"/>
          <p:cNvSpPr txBox="1">
            <a:spLocks noGrp="1"/>
          </p:cNvSpPr>
          <p:nvPr>
            <p:ph type="ctrTitle" idx="15"/>
          </p:nvPr>
        </p:nvSpPr>
        <p:spPr>
          <a:xfrm>
            <a:off x="713225" y="492945"/>
            <a:ext cx="7717500" cy="581100"/>
          </a:xfrm>
          <a:prstGeom prst="rect">
            <a:avLst/>
          </a:prstGeom>
          <a:noFill/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378" name="Google Shape;1378;p13"/>
          <p:cNvGrpSpPr/>
          <p:nvPr/>
        </p:nvGrpSpPr>
        <p:grpSpPr>
          <a:xfrm>
            <a:off x="-243219" y="276851"/>
            <a:ext cx="998383" cy="1583049"/>
            <a:chOff x="-243219" y="276851"/>
            <a:chExt cx="998383" cy="1583049"/>
          </a:xfrm>
        </p:grpSpPr>
        <p:grpSp>
          <p:nvGrpSpPr>
            <p:cNvPr id="1379" name="Google Shape;1379;p13"/>
            <p:cNvGrpSpPr/>
            <p:nvPr/>
          </p:nvGrpSpPr>
          <p:grpSpPr>
            <a:xfrm rot="5400000" flipH="1">
              <a:off x="-353531" y="387163"/>
              <a:ext cx="1219007" cy="998383"/>
              <a:chOff x="431982" y="2910018"/>
              <a:chExt cx="1219007" cy="998383"/>
            </a:xfrm>
          </p:grpSpPr>
          <p:sp>
            <p:nvSpPr>
              <p:cNvPr id="1380" name="Google Shape;1380;p13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3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3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4" name="Google Shape;1384;p13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1385" name="Google Shape;1385;p13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13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13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13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13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0" name="Google Shape;1390;p13"/>
            <p:cNvGrpSpPr/>
            <p:nvPr/>
          </p:nvGrpSpPr>
          <p:grpSpPr>
            <a:xfrm>
              <a:off x="119815" y="1499814"/>
              <a:ext cx="386060" cy="360087"/>
              <a:chOff x="9460636" y="2071442"/>
              <a:chExt cx="1221710" cy="1139515"/>
            </a:xfrm>
          </p:grpSpPr>
          <p:sp>
            <p:nvSpPr>
              <p:cNvPr id="1391" name="Google Shape;1391;p13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3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2" name="Google Shape;1402;p13"/>
          <p:cNvGrpSpPr/>
          <p:nvPr/>
        </p:nvGrpSpPr>
        <p:grpSpPr>
          <a:xfrm>
            <a:off x="-634663" y="3470464"/>
            <a:ext cx="2018404" cy="2075110"/>
            <a:chOff x="-634663" y="3470464"/>
            <a:chExt cx="2018404" cy="2075110"/>
          </a:xfrm>
        </p:grpSpPr>
        <p:grpSp>
          <p:nvGrpSpPr>
            <p:cNvPr id="1403" name="Google Shape;1403;p13"/>
            <p:cNvGrpSpPr/>
            <p:nvPr/>
          </p:nvGrpSpPr>
          <p:grpSpPr>
            <a:xfrm flipH="1">
              <a:off x="42713" y="4447254"/>
              <a:ext cx="1341029" cy="1098321"/>
              <a:chOff x="431982" y="2910018"/>
              <a:chExt cx="1219007" cy="998383"/>
            </a:xfrm>
          </p:grpSpPr>
          <p:sp>
            <p:nvSpPr>
              <p:cNvPr id="1404" name="Google Shape;1404;p13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3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3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08" name="Google Shape;1408;p13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1409" name="Google Shape;1409;p13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13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13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13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4" name="Google Shape;1414;p13"/>
            <p:cNvGrpSpPr/>
            <p:nvPr/>
          </p:nvGrpSpPr>
          <p:grpSpPr>
            <a:xfrm rot="-709424" flipH="1">
              <a:off x="-518465" y="3774526"/>
              <a:ext cx="1548880" cy="1294567"/>
              <a:chOff x="457474" y="3580802"/>
              <a:chExt cx="1408022" cy="1176837"/>
            </a:xfrm>
          </p:grpSpPr>
          <p:sp>
            <p:nvSpPr>
              <p:cNvPr id="1415" name="Google Shape;1415;p13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3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3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3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3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3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3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3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3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3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3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3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3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3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3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3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3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3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3" name="Google Shape;1433;p13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1434" name="Google Shape;1434;p13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13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13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13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13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39" name="Google Shape;1439;p13"/>
            <p:cNvGrpSpPr/>
            <p:nvPr/>
          </p:nvGrpSpPr>
          <p:grpSpPr>
            <a:xfrm>
              <a:off x="414596" y="3470464"/>
              <a:ext cx="139466" cy="159114"/>
              <a:chOff x="11250843" y="1932532"/>
              <a:chExt cx="402616" cy="459335"/>
            </a:xfrm>
          </p:grpSpPr>
          <p:sp>
            <p:nvSpPr>
              <p:cNvPr id="1440" name="Google Shape;1440;p13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3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3" name="Google Shape;1443;p13"/>
          <p:cNvGrpSpPr/>
          <p:nvPr/>
        </p:nvGrpSpPr>
        <p:grpSpPr>
          <a:xfrm>
            <a:off x="7416283" y="2954677"/>
            <a:ext cx="2192465" cy="3042129"/>
            <a:chOff x="7416283" y="2954677"/>
            <a:chExt cx="2192465" cy="3042129"/>
          </a:xfrm>
        </p:grpSpPr>
        <p:grpSp>
          <p:nvGrpSpPr>
            <p:cNvPr id="1444" name="Google Shape;1444;p13"/>
            <p:cNvGrpSpPr/>
            <p:nvPr/>
          </p:nvGrpSpPr>
          <p:grpSpPr>
            <a:xfrm rot="-1917209">
              <a:off x="7682001" y="4411609"/>
              <a:ext cx="1341014" cy="1098308"/>
              <a:chOff x="431982" y="2910018"/>
              <a:chExt cx="1219007" cy="998383"/>
            </a:xfrm>
          </p:grpSpPr>
          <p:sp>
            <p:nvSpPr>
              <p:cNvPr id="1445" name="Google Shape;1445;p13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3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3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3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9" name="Google Shape;1449;p13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1450" name="Google Shape;1450;p13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13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13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13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13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55" name="Google Shape;1455;p13"/>
            <p:cNvGrpSpPr/>
            <p:nvPr/>
          </p:nvGrpSpPr>
          <p:grpSpPr>
            <a:xfrm>
              <a:off x="8436515" y="2954677"/>
              <a:ext cx="386060" cy="360087"/>
              <a:chOff x="9460636" y="2071442"/>
              <a:chExt cx="1221710" cy="1139515"/>
            </a:xfrm>
          </p:grpSpPr>
          <p:sp>
            <p:nvSpPr>
              <p:cNvPr id="1456" name="Google Shape;1456;p13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3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3"/>
            <p:cNvGrpSpPr/>
            <p:nvPr/>
          </p:nvGrpSpPr>
          <p:grpSpPr>
            <a:xfrm rot="-649236">
              <a:off x="8001914" y="3423121"/>
              <a:ext cx="1387758" cy="2465337"/>
              <a:chOff x="593002" y="2042708"/>
              <a:chExt cx="1261647" cy="2241302"/>
            </a:xfrm>
          </p:grpSpPr>
          <p:grpSp>
            <p:nvGrpSpPr>
              <p:cNvPr id="1468" name="Google Shape;1468;p13"/>
              <p:cNvGrpSpPr/>
              <p:nvPr/>
            </p:nvGrpSpPr>
            <p:grpSpPr>
              <a:xfrm>
                <a:off x="895855" y="2042708"/>
                <a:ext cx="831800" cy="1277138"/>
                <a:chOff x="895855" y="2042708"/>
                <a:chExt cx="831800" cy="1277138"/>
              </a:xfrm>
            </p:grpSpPr>
            <p:sp>
              <p:nvSpPr>
                <p:cNvPr id="1469" name="Google Shape;1469;p13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3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13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13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13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13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13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3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3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8" name="Google Shape;1478;p13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1479" name="Google Shape;1479;p13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3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3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3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3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84" name="Google Shape;1484;p13"/>
            <p:cNvGrpSpPr/>
            <p:nvPr/>
          </p:nvGrpSpPr>
          <p:grpSpPr>
            <a:xfrm>
              <a:off x="7416283" y="4673938"/>
              <a:ext cx="139466" cy="159114"/>
              <a:chOff x="11250843" y="1932532"/>
              <a:chExt cx="402616" cy="459335"/>
            </a:xfrm>
          </p:grpSpPr>
          <p:sp>
            <p:nvSpPr>
              <p:cNvPr id="1485" name="Google Shape;1485;p13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8" name="Google Shape;1488;p13"/>
          <p:cNvGrpSpPr/>
          <p:nvPr/>
        </p:nvGrpSpPr>
        <p:grpSpPr>
          <a:xfrm>
            <a:off x="7830314" y="-725615"/>
            <a:ext cx="1598468" cy="2355501"/>
            <a:chOff x="7830314" y="-725615"/>
            <a:chExt cx="1598468" cy="2355501"/>
          </a:xfrm>
        </p:grpSpPr>
        <p:grpSp>
          <p:nvGrpSpPr>
            <p:cNvPr id="1489" name="Google Shape;1489;p13"/>
            <p:cNvGrpSpPr/>
            <p:nvPr/>
          </p:nvGrpSpPr>
          <p:grpSpPr>
            <a:xfrm>
              <a:off x="7830314" y="-725615"/>
              <a:ext cx="1598468" cy="2355501"/>
              <a:chOff x="7830314" y="-725615"/>
              <a:chExt cx="1598468" cy="2355501"/>
            </a:xfrm>
          </p:grpSpPr>
          <p:grpSp>
            <p:nvGrpSpPr>
              <p:cNvPr id="1490" name="Google Shape;1490;p13"/>
              <p:cNvGrpSpPr/>
              <p:nvPr/>
            </p:nvGrpSpPr>
            <p:grpSpPr>
              <a:xfrm rot="-6148474">
                <a:off x="7855159" y="86729"/>
                <a:ext cx="1548779" cy="1294483"/>
                <a:chOff x="457474" y="3580802"/>
                <a:chExt cx="1408022" cy="1176837"/>
              </a:xfrm>
            </p:grpSpPr>
            <p:sp>
              <p:nvSpPr>
                <p:cNvPr id="1491" name="Google Shape;1491;p13"/>
                <p:cNvSpPr/>
                <p:nvPr/>
              </p:nvSpPr>
              <p:spPr>
                <a:xfrm>
                  <a:off x="457474" y="3580802"/>
                  <a:ext cx="403709" cy="36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5" h="3969" extrusionOk="0">
                      <a:moveTo>
                        <a:pt x="2736" y="1"/>
                      </a:moveTo>
                      <a:cubicBezTo>
                        <a:pt x="2592" y="1"/>
                        <a:pt x="2430" y="32"/>
                        <a:pt x="2248" y="100"/>
                      </a:cubicBezTo>
                      <a:cubicBezTo>
                        <a:pt x="1" y="944"/>
                        <a:pt x="3459" y="3893"/>
                        <a:pt x="3459" y="3893"/>
                      </a:cubicBezTo>
                      <a:lnTo>
                        <a:pt x="3685" y="3968"/>
                      </a:lnTo>
                      <a:cubicBezTo>
                        <a:pt x="3685" y="3968"/>
                        <a:pt x="4354" y="1"/>
                        <a:pt x="27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13"/>
                <p:cNvSpPr/>
                <p:nvPr/>
              </p:nvSpPr>
              <p:spPr>
                <a:xfrm>
                  <a:off x="665865" y="3580802"/>
                  <a:ext cx="195319" cy="36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3969" extrusionOk="0">
                      <a:moveTo>
                        <a:pt x="488" y="1"/>
                      </a:moveTo>
                      <a:cubicBezTo>
                        <a:pt x="344" y="1"/>
                        <a:pt x="182" y="32"/>
                        <a:pt x="0" y="100"/>
                      </a:cubicBezTo>
                      <a:cubicBezTo>
                        <a:pt x="67" y="1295"/>
                        <a:pt x="1211" y="3893"/>
                        <a:pt x="1211" y="3893"/>
                      </a:cubicBezTo>
                      <a:lnTo>
                        <a:pt x="1437" y="3968"/>
                      </a:lnTo>
                      <a:cubicBezTo>
                        <a:pt x="1437" y="3968"/>
                        <a:pt x="2106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13"/>
                <p:cNvSpPr/>
                <p:nvPr/>
              </p:nvSpPr>
              <p:spPr>
                <a:xfrm>
                  <a:off x="547116" y="3950030"/>
                  <a:ext cx="334832" cy="18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2030" extrusionOk="0">
                      <a:moveTo>
                        <a:pt x="1355" y="1"/>
                      </a:moveTo>
                      <a:cubicBezTo>
                        <a:pt x="1097" y="1"/>
                        <a:pt x="864" y="142"/>
                        <a:pt x="688" y="503"/>
                      </a:cubicBezTo>
                      <a:cubicBezTo>
                        <a:pt x="1" y="1905"/>
                        <a:pt x="2310" y="2029"/>
                        <a:pt x="3150" y="2029"/>
                      </a:cubicBezTo>
                      <a:cubicBezTo>
                        <a:pt x="3332" y="2029"/>
                        <a:pt x="3445" y="2023"/>
                        <a:pt x="3445" y="2023"/>
                      </a:cubicBezTo>
                      <a:lnTo>
                        <a:pt x="3612" y="1948"/>
                      </a:lnTo>
                      <a:cubicBezTo>
                        <a:pt x="3612" y="1948"/>
                        <a:pt x="2312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13"/>
                <p:cNvSpPr/>
                <p:nvPr/>
              </p:nvSpPr>
              <p:spPr>
                <a:xfrm>
                  <a:off x="610801" y="3950030"/>
                  <a:ext cx="271147" cy="1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" h="2024" extrusionOk="0">
                      <a:moveTo>
                        <a:pt x="668" y="1"/>
                      </a:moveTo>
                      <a:cubicBezTo>
                        <a:pt x="410" y="1"/>
                        <a:pt x="177" y="142"/>
                        <a:pt x="1" y="503"/>
                      </a:cubicBezTo>
                      <a:cubicBezTo>
                        <a:pt x="686" y="1146"/>
                        <a:pt x="2758" y="2023"/>
                        <a:pt x="2758" y="2023"/>
                      </a:cubicBezTo>
                      <a:lnTo>
                        <a:pt x="2925" y="1948"/>
                      </a:lnTo>
                      <a:cubicBezTo>
                        <a:pt x="2925" y="1948"/>
                        <a:pt x="1625" y="1"/>
                        <a:pt x="6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13"/>
                <p:cNvSpPr/>
                <p:nvPr/>
              </p:nvSpPr>
              <p:spPr>
                <a:xfrm>
                  <a:off x="783780" y="3796981"/>
                  <a:ext cx="335945" cy="30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" h="3266" extrusionOk="0">
                      <a:moveTo>
                        <a:pt x="1637" y="1"/>
                      </a:moveTo>
                      <a:cubicBezTo>
                        <a:pt x="0" y="1"/>
                        <a:pt x="1493" y="3265"/>
                        <a:pt x="1493" y="3265"/>
                      </a:cubicBezTo>
                      <a:lnTo>
                        <a:pt x="1644" y="3165"/>
                      </a:lnTo>
                      <a:cubicBezTo>
                        <a:pt x="1644" y="3165"/>
                        <a:pt x="3624" y="191"/>
                        <a:pt x="1769" y="7"/>
                      </a:cubicBezTo>
                      <a:cubicBezTo>
                        <a:pt x="1723" y="3"/>
                        <a:pt x="167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3"/>
                <p:cNvSpPr/>
                <p:nvPr/>
              </p:nvSpPr>
              <p:spPr>
                <a:xfrm>
                  <a:off x="783780" y="3796981"/>
                  <a:ext cx="181877" cy="30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" h="3266" extrusionOk="0">
                      <a:moveTo>
                        <a:pt x="1637" y="1"/>
                      </a:moveTo>
                      <a:cubicBezTo>
                        <a:pt x="0" y="1"/>
                        <a:pt x="1493" y="3265"/>
                        <a:pt x="1493" y="3265"/>
                      </a:cubicBezTo>
                      <a:lnTo>
                        <a:pt x="1644" y="3165"/>
                      </a:lnTo>
                      <a:cubicBezTo>
                        <a:pt x="1644" y="3165"/>
                        <a:pt x="1961" y="934"/>
                        <a:pt x="1769" y="7"/>
                      </a:cubicBezTo>
                      <a:cubicBezTo>
                        <a:pt x="1723" y="3"/>
                        <a:pt x="167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3"/>
                <p:cNvSpPr/>
                <p:nvPr/>
              </p:nvSpPr>
              <p:spPr>
                <a:xfrm>
                  <a:off x="729828" y="4192535"/>
                  <a:ext cx="329456" cy="17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883" extrusionOk="0">
                      <a:moveTo>
                        <a:pt x="1004" y="1"/>
                      </a:moveTo>
                      <a:cubicBezTo>
                        <a:pt x="660" y="1"/>
                        <a:pt x="382" y="182"/>
                        <a:pt x="254" y="669"/>
                      </a:cubicBezTo>
                      <a:cubicBezTo>
                        <a:pt x="0" y="1642"/>
                        <a:pt x="810" y="1882"/>
                        <a:pt x="1670" y="1882"/>
                      </a:cubicBezTo>
                      <a:cubicBezTo>
                        <a:pt x="2509" y="1882"/>
                        <a:pt x="3395" y="1655"/>
                        <a:pt x="3395" y="1655"/>
                      </a:cubicBezTo>
                      <a:lnTo>
                        <a:pt x="3554" y="1538"/>
                      </a:lnTo>
                      <a:cubicBezTo>
                        <a:pt x="3554" y="1538"/>
                        <a:pt x="2003" y="1"/>
                        <a:pt x="10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13"/>
                <p:cNvSpPr/>
                <p:nvPr/>
              </p:nvSpPr>
              <p:spPr>
                <a:xfrm>
                  <a:off x="753374" y="4192535"/>
                  <a:ext cx="305910" cy="15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1655" extrusionOk="0">
                      <a:moveTo>
                        <a:pt x="750" y="1"/>
                      </a:moveTo>
                      <a:cubicBezTo>
                        <a:pt x="406" y="1"/>
                        <a:pt x="128" y="182"/>
                        <a:pt x="0" y="669"/>
                      </a:cubicBezTo>
                      <a:cubicBezTo>
                        <a:pt x="836" y="1195"/>
                        <a:pt x="3141" y="1655"/>
                        <a:pt x="3141" y="1655"/>
                      </a:cubicBezTo>
                      <a:lnTo>
                        <a:pt x="3300" y="1538"/>
                      </a:lnTo>
                      <a:cubicBezTo>
                        <a:pt x="3300" y="1538"/>
                        <a:pt x="1749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13"/>
                <p:cNvSpPr/>
                <p:nvPr/>
              </p:nvSpPr>
              <p:spPr>
                <a:xfrm>
                  <a:off x="878798" y="3980343"/>
                  <a:ext cx="351426" cy="31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1" h="3409" extrusionOk="0">
                      <a:moveTo>
                        <a:pt x="2078" y="1"/>
                      </a:moveTo>
                      <a:cubicBezTo>
                        <a:pt x="2029" y="1"/>
                        <a:pt x="1977" y="3"/>
                        <a:pt x="1922" y="9"/>
                      </a:cubicBezTo>
                      <a:cubicBezTo>
                        <a:pt x="0" y="209"/>
                        <a:pt x="2323" y="3409"/>
                        <a:pt x="2323" y="3409"/>
                      </a:cubicBezTo>
                      <a:lnTo>
                        <a:pt x="2457" y="3275"/>
                      </a:lnTo>
                      <a:cubicBezTo>
                        <a:pt x="2457" y="3275"/>
                        <a:pt x="3790" y="1"/>
                        <a:pt x="2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13"/>
                <p:cNvSpPr/>
                <p:nvPr/>
              </p:nvSpPr>
              <p:spPr>
                <a:xfrm>
                  <a:off x="878798" y="3981085"/>
                  <a:ext cx="227764" cy="31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" h="3401" extrusionOk="0">
                      <a:moveTo>
                        <a:pt x="1922" y="1"/>
                      </a:moveTo>
                      <a:lnTo>
                        <a:pt x="1922" y="1"/>
                      </a:lnTo>
                      <a:cubicBezTo>
                        <a:pt x="0" y="201"/>
                        <a:pt x="2323" y="3401"/>
                        <a:pt x="2323" y="3401"/>
                      </a:cubicBezTo>
                      <a:lnTo>
                        <a:pt x="2457" y="3267"/>
                      </a:lnTo>
                      <a:cubicBezTo>
                        <a:pt x="2457" y="3267"/>
                        <a:pt x="2323" y="91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13"/>
                <p:cNvSpPr/>
                <p:nvPr/>
              </p:nvSpPr>
              <p:spPr>
                <a:xfrm>
                  <a:off x="1001904" y="4437266"/>
                  <a:ext cx="326119" cy="17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" h="1849" extrusionOk="0">
                      <a:moveTo>
                        <a:pt x="925" y="0"/>
                      </a:moveTo>
                      <a:cubicBezTo>
                        <a:pt x="396" y="0"/>
                        <a:pt x="1" y="227"/>
                        <a:pt x="9" y="911"/>
                      </a:cubicBezTo>
                      <a:cubicBezTo>
                        <a:pt x="18" y="1617"/>
                        <a:pt x="428" y="1848"/>
                        <a:pt x="960" y="1848"/>
                      </a:cubicBezTo>
                      <a:cubicBezTo>
                        <a:pt x="1963" y="1848"/>
                        <a:pt x="3401" y="1028"/>
                        <a:pt x="3401" y="1028"/>
                      </a:cubicBezTo>
                      <a:lnTo>
                        <a:pt x="3518" y="878"/>
                      </a:lnTo>
                      <a:cubicBezTo>
                        <a:pt x="3518" y="878"/>
                        <a:pt x="1965" y="0"/>
                        <a:pt x="9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3"/>
                <p:cNvSpPr/>
                <p:nvPr/>
              </p:nvSpPr>
              <p:spPr>
                <a:xfrm>
                  <a:off x="1001904" y="4437266"/>
                  <a:ext cx="326119" cy="10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" h="1081" extrusionOk="0">
                      <a:moveTo>
                        <a:pt x="925" y="0"/>
                      </a:moveTo>
                      <a:cubicBezTo>
                        <a:pt x="396" y="0"/>
                        <a:pt x="1" y="227"/>
                        <a:pt x="9" y="911"/>
                      </a:cubicBezTo>
                      <a:cubicBezTo>
                        <a:pt x="453" y="1044"/>
                        <a:pt x="1195" y="1080"/>
                        <a:pt x="1871" y="1080"/>
                      </a:cubicBezTo>
                      <a:cubicBezTo>
                        <a:pt x="2683" y="1080"/>
                        <a:pt x="3401" y="1028"/>
                        <a:pt x="3401" y="1028"/>
                      </a:cubicBezTo>
                      <a:lnTo>
                        <a:pt x="3518" y="878"/>
                      </a:lnTo>
                      <a:cubicBezTo>
                        <a:pt x="3518" y="878"/>
                        <a:pt x="1965" y="0"/>
                        <a:pt x="9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3"/>
                <p:cNvSpPr/>
                <p:nvPr/>
              </p:nvSpPr>
              <p:spPr>
                <a:xfrm>
                  <a:off x="1057710" y="4158514"/>
                  <a:ext cx="338540" cy="31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2" h="3359" extrusionOk="0">
                      <a:moveTo>
                        <a:pt x="2291" y="0"/>
                      </a:moveTo>
                      <a:cubicBezTo>
                        <a:pt x="2162" y="0"/>
                        <a:pt x="2017" y="29"/>
                        <a:pt x="1855" y="92"/>
                      </a:cubicBezTo>
                      <a:cubicBezTo>
                        <a:pt x="0" y="819"/>
                        <a:pt x="3175" y="3358"/>
                        <a:pt x="3175" y="3358"/>
                      </a:cubicBezTo>
                      <a:lnTo>
                        <a:pt x="3275" y="3191"/>
                      </a:lnTo>
                      <a:cubicBezTo>
                        <a:pt x="3275" y="3191"/>
                        <a:pt x="3651" y="0"/>
                        <a:pt x="2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3"/>
                <p:cNvSpPr/>
                <p:nvPr/>
              </p:nvSpPr>
              <p:spPr>
                <a:xfrm>
                  <a:off x="1057710" y="4166950"/>
                  <a:ext cx="303685" cy="302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268" extrusionOk="0">
                      <a:moveTo>
                        <a:pt x="1855" y="1"/>
                      </a:moveTo>
                      <a:lnTo>
                        <a:pt x="1855" y="1"/>
                      </a:lnTo>
                      <a:cubicBezTo>
                        <a:pt x="0" y="728"/>
                        <a:pt x="3175" y="3267"/>
                        <a:pt x="3175" y="3267"/>
                      </a:cubicBezTo>
                      <a:lnTo>
                        <a:pt x="3275" y="3100"/>
                      </a:lnTo>
                      <a:cubicBezTo>
                        <a:pt x="3275" y="3100"/>
                        <a:pt x="2490" y="794"/>
                        <a:pt x="18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3"/>
                <p:cNvSpPr/>
                <p:nvPr/>
              </p:nvSpPr>
              <p:spPr>
                <a:xfrm>
                  <a:off x="1293540" y="4576688"/>
                  <a:ext cx="341136" cy="1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" h="1952" extrusionOk="0">
                      <a:moveTo>
                        <a:pt x="2015" y="0"/>
                      </a:moveTo>
                      <a:cubicBezTo>
                        <a:pt x="1016" y="0"/>
                        <a:pt x="1" y="238"/>
                        <a:pt x="355" y="1278"/>
                      </a:cubicBezTo>
                      <a:cubicBezTo>
                        <a:pt x="522" y="1768"/>
                        <a:pt x="812" y="1951"/>
                        <a:pt x="1154" y="1951"/>
                      </a:cubicBezTo>
                      <a:cubicBezTo>
                        <a:pt x="2162" y="1951"/>
                        <a:pt x="3613" y="351"/>
                        <a:pt x="3613" y="351"/>
                      </a:cubicBezTo>
                      <a:lnTo>
                        <a:pt x="3680" y="167"/>
                      </a:lnTo>
                      <a:cubicBezTo>
                        <a:pt x="3680" y="167"/>
                        <a:pt x="2853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13"/>
                <p:cNvSpPr/>
                <p:nvPr/>
              </p:nvSpPr>
              <p:spPr>
                <a:xfrm>
                  <a:off x="1293540" y="4576688"/>
                  <a:ext cx="341136" cy="1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" h="1279" extrusionOk="0">
                      <a:moveTo>
                        <a:pt x="2015" y="0"/>
                      </a:moveTo>
                      <a:cubicBezTo>
                        <a:pt x="1016" y="0"/>
                        <a:pt x="1" y="238"/>
                        <a:pt x="355" y="1278"/>
                      </a:cubicBezTo>
                      <a:cubicBezTo>
                        <a:pt x="1366" y="1262"/>
                        <a:pt x="3613" y="351"/>
                        <a:pt x="3613" y="351"/>
                      </a:cubicBezTo>
                      <a:lnTo>
                        <a:pt x="3680" y="167"/>
                      </a:lnTo>
                      <a:cubicBezTo>
                        <a:pt x="3680" y="167"/>
                        <a:pt x="2853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13"/>
                <p:cNvSpPr/>
                <p:nvPr/>
              </p:nvSpPr>
              <p:spPr>
                <a:xfrm>
                  <a:off x="1289276" y="4264379"/>
                  <a:ext cx="357080" cy="274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960" extrusionOk="0">
                      <a:moveTo>
                        <a:pt x="2175" y="0"/>
                      </a:moveTo>
                      <a:cubicBezTo>
                        <a:pt x="1984" y="0"/>
                        <a:pt x="1778" y="79"/>
                        <a:pt x="1554" y="261"/>
                      </a:cubicBezTo>
                      <a:cubicBezTo>
                        <a:pt x="0" y="1540"/>
                        <a:pt x="3818" y="2960"/>
                        <a:pt x="3818" y="2960"/>
                      </a:cubicBezTo>
                      <a:lnTo>
                        <a:pt x="3851" y="2768"/>
                      </a:lnTo>
                      <a:cubicBezTo>
                        <a:pt x="3851" y="2768"/>
                        <a:pt x="3306" y="0"/>
                        <a:pt x="21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13"/>
                <p:cNvSpPr/>
                <p:nvPr/>
              </p:nvSpPr>
              <p:spPr>
                <a:xfrm>
                  <a:off x="1290018" y="4288574"/>
                  <a:ext cx="356339" cy="250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699" extrusionOk="0">
                      <a:moveTo>
                        <a:pt x="1546" y="0"/>
                      </a:moveTo>
                      <a:lnTo>
                        <a:pt x="1546" y="0"/>
                      </a:lnTo>
                      <a:cubicBezTo>
                        <a:pt x="0" y="1262"/>
                        <a:pt x="3810" y="2699"/>
                        <a:pt x="3810" y="2699"/>
                      </a:cubicBezTo>
                      <a:lnTo>
                        <a:pt x="3843" y="2507"/>
                      </a:lnTo>
                      <a:cubicBezTo>
                        <a:pt x="3843" y="2507"/>
                        <a:pt x="2398" y="560"/>
                        <a:pt x="15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09" name="Google Shape;1509;p13"/>
                <p:cNvGrpSpPr/>
                <p:nvPr/>
              </p:nvGrpSpPr>
              <p:grpSpPr>
                <a:xfrm>
                  <a:off x="660396" y="3746459"/>
                  <a:ext cx="1205100" cy="947215"/>
                  <a:chOff x="660396" y="3746459"/>
                  <a:chExt cx="1205100" cy="947215"/>
                </a:xfrm>
              </p:grpSpPr>
              <p:sp>
                <p:nvSpPr>
                  <p:cNvPr id="1510" name="Google Shape;1510;p13"/>
                  <p:cNvSpPr/>
                  <p:nvPr/>
                </p:nvSpPr>
                <p:spPr>
                  <a:xfrm>
                    <a:off x="706839" y="3746459"/>
                    <a:ext cx="1158657" cy="945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99" h="10201" fill="none" extrusionOk="0">
                        <a:moveTo>
                          <a:pt x="1" y="1"/>
                        </a:moveTo>
                        <a:cubicBezTo>
                          <a:pt x="1" y="1"/>
                          <a:pt x="3050" y="10201"/>
                          <a:pt x="12499" y="8914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1" name="Google Shape;1511;p13"/>
                  <p:cNvSpPr/>
                  <p:nvPr/>
                </p:nvSpPr>
                <p:spPr>
                  <a:xfrm>
                    <a:off x="660396" y="3922220"/>
                    <a:ext cx="290522" cy="223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4" h="2407" fill="none" extrusionOk="0">
                        <a:moveTo>
                          <a:pt x="1" y="1304"/>
                        </a:moveTo>
                        <a:cubicBezTo>
                          <a:pt x="1" y="1304"/>
                          <a:pt x="1697" y="2215"/>
                          <a:pt x="2749" y="2407"/>
                        </a:cubicBezTo>
                        <a:cubicBezTo>
                          <a:pt x="3016" y="1630"/>
                          <a:pt x="3133" y="820"/>
                          <a:pt x="3100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" name="Google Shape;1512;p13"/>
                  <p:cNvSpPr/>
                  <p:nvPr/>
                </p:nvSpPr>
                <p:spPr>
                  <a:xfrm>
                    <a:off x="813722" y="4108085"/>
                    <a:ext cx="293581" cy="238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7" h="2574" fill="none" extrusionOk="0">
                        <a:moveTo>
                          <a:pt x="1" y="1989"/>
                        </a:moveTo>
                        <a:cubicBezTo>
                          <a:pt x="1" y="1989"/>
                          <a:pt x="1931" y="2574"/>
                          <a:pt x="3050" y="2549"/>
                        </a:cubicBezTo>
                        <a:cubicBezTo>
                          <a:pt x="3167" y="1697"/>
                          <a:pt x="3117" y="836"/>
                          <a:pt x="2916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" name="Google Shape;1513;p13"/>
                  <p:cNvSpPr/>
                  <p:nvPr/>
                </p:nvSpPr>
                <p:spPr>
                  <a:xfrm>
                    <a:off x="1073191" y="4286256"/>
                    <a:ext cx="294323" cy="261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825" fill="none" extrusionOk="0">
                        <a:moveTo>
                          <a:pt x="0" y="2766"/>
                        </a:moveTo>
                        <a:cubicBezTo>
                          <a:pt x="0" y="2766"/>
                          <a:pt x="2072" y="2824"/>
                          <a:pt x="3175" y="2490"/>
                        </a:cubicBezTo>
                        <a:cubicBezTo>
                          <a:pt x="3058" y="1613"/>
                          <a:pt x="2774" y="769"/>
                          <a:pt x="2348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" name="Google Shape;1514;p13"/>
                  <p:cNvSpPr/>
                  <p:nvPr/>
                </p:nvSpPr>
                <p:spPr>
                  <a:xfrm>
                    <a:off x="1399960" y="4383036"/>
                    <a:ext cx="271889" cy="31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3" h="3351" fill="none" extrusionOk="0">
                        <a:moveTo>
                          <a:pt x="1" y="3351"/>
                        </a:moveTo>
                        <a:cubicBezTo>
                          <a:pt x="1" y="3351"/>
                          <a:pt x="1989" y="2766"/>
                          <a:pt x="2933" y="2106"/>
                        </a:cubicBezTo>
                        <a:cubicBezTo>
                          <a:pt x="2557" y="1312"/>
                          <a:pt x="2022" y="602"/>
                          <a:pt x="1379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5" name="Google Shape;1515;p13"/>
              <p:cNvGrpSpPr/>
              <p:nvPr/>
            </p:nvGrpSpPr>
            <p:grpSpPr>
              <a:xfrm rot="-4664230">
                <a:off x="8133674" y="-523179"/>
                <a:ext cx="1219027" cy="998399"/>
                <a:chOff x="431982" y="2910018"/>
                <a:chExt cx="1219007" cy="998383"/>
              </a:xfrm>
            </p:grpSpPr>
            <p:sp>
              <p:nvSpPr>
                <p:cNvPr id="1516" name="Google Shape;1516;p13"/>
                <p:cNvSpPr/>
                <p:nvPr/>
              </p:nvSpPr>
              <p:spPr>
                <a:xfrm>
                  <a:off x="474531" y="2992151"/>
                  <a:ext cx="434578" cy="32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3460" fill="none" extrusionOk="0">
                      <a:moveTo>
                        <a:pt x="3952" y="1"/>
                      </a:moveTo>
                      <a:cubicBezTo>
                        <a:pt x="3952" y="1"/>
                        <a:pt x="4687" y="1939"/>
                        <a:pt x="2958" y="2699"/>
                      </a:cubicBezTo>
                      <a:cubicBezTo>
                        <a:pt x="1229" y="3459"/>
                        <a:pt x="26" y="2223"/>
                        <a:pt x="1" y="47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13"/>
                <p:cNvSpPr/>
                <p:nvPr/>
              </p:nvSpPr>
              <p:spPr>
                <a:xfrm>
                  <a:off x="564358" y="2958871"/>
                  <a:ext cx="280418" cy="29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3192" fill="none" extrusionOk="0">
                      <a:moveTo>
                        <a:pt x="2098" y="1"/>
                      </a:moveTo>
                      <a:cubicBezTo>
                        <a:pt x="2098" y="1"/>
                        <a:pt x="3025" y="2507"/>
                        <a:pt x="1337" y="3192"/>
                      </a:cubicBezTo>
                      <a:cubicBezTo>
                        <a:pt x="1337" y="3192"/>
                        <a:pt x="34" y="3058"/>
                        <a:pt x="1" y="63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13"/>
                <p:cNvSpPr/>
                <p:nvPr/>
              </p:nvSpPr>
              <p:spPr>
                <a:xfrm>
                  <a:off x="672818" y="2964341"/>
                  <a:ext cx="41900" cy="2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133" fill="none" extrusionOk="0">
                      <a:moveTo>
                        <a:pt x="0" y="0"/>
                      </a:moveTo>
                      <a:cubicBezTo>
                        <a:pt x="0" y="0"/>
                        <a:pt x="451" y="2540"/>
                        <a:pt x="176" y="3133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13"/>
                <p:cNvSpPr/>
                <p:nvPr/>
              </p:nvSpPr>
              <p:spPr>
                <a:xfrm>
                  <a:off x="708415" y="3256998"/>
                  <a:ext cx="942574" cy="651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8" h="7027" fill="none" extrusionOk="0">
                      <a:moveTo>
                        <a:pt x="1" y="1"/>
                      </a:moveTo>
                      <a:cubicBezTo>
                        <a:pt x="402" y="1764"/>
                        <a:pt x="1204" y="3468"/>
                        <a:pt x="2540" y="4721"/>
                      </a:cubicBezTo>
                      <a:cubicBezTo>
                        <a:pt x="4420" y="6500"/>
                        <a:pt x="7043" y="7027"/>
                        <a:pt x="9558" y="6918"/>
                      </a:cubicBezTo>
                      <a:cubicBezTo>
                        <a:pt x="9766" y="6910"/>
                        <a:pt x="9967" y="6893"/>
                        <a:pt x="10167" y="687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0" name="Google Shape;1520;p13"/>
                <p:cNvGrpSpPr/>
                <p:nvPr/>
              </p:nvGrpSpPr>
              <p:grpSpPr>
                <a:xfrm>
                  <a:off x="431982" y="2910018"/>
                  <a:ext cx="442274" cy="159445"/>
                  <a:chOff x="431982" y="2910018"/>
                  <a:chExt cx="442274" cy="159445"/>
                </a:xfrm>
              </p:grpSpPr>
              <p:sp>
                <p:nvSpPr>
                  <p:cNvPr id="1521" name="Google Shape;1521;p13"/>
                  <p:cNvSpPr/>
                  <p:nvPr/>
                </p:nvSpPr>
                <p:spPr>
                  <a:xfrm>
                    <a:off x="799817" y="2955349"/>
                    <a:ext cx="74438" cy="6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736" extrusionOk="0">
                        <a:moveTo>
                          <a:pt x="412" y="0"/>
                        </a:moveTo>
                        <a:cubicBezTo>
                          <a:pt x="370" y="0"/>
                          <a:pt x="330" y="6"/>
                          <a:pt x="293" y="22"/>
                        </a:cubicBezTo>
                        <a:cubicBezTo>
                          <a:pt x="101" y="72"/>
                          <a:pt x="0" y="281"/>
                          <a:pt x="67" y="465"/>
                        </a:cubicBezTo>
                        <a:cubicBezTo>
                          <a:pt x="101" y="565"/>
                          <a:pt x="167" y="640"/>
                          <a:pt x="251" y="690"/>
                        </a:cubicBezTo>
                        <a:cubicBezTo>
                          <a:pt x="301" y="720"/>
                          <a:pt x="360" y="735"/>
                          <a:pt x="419" y="735"/>
                        </a:cubicBezTo>
                        <a:cubicBezTo>
                          <a:pt x="459" y="735"/>
                          <a:pt x="498" y="729"/>
                          <a:pt x="535" y="715"/>
                        </a:cubicBezTo>
                        <a:cubicBezTo>
                          <a:pt x="627" y="690"/>
                          <a:pt x="710" y="615"/>
                          <a:pt x="752" y="532"/>
                        </a:cubicBezTo>
                        <a:cubicBezTo>
                          <a:pt x="794" y="440"/>
                          <a:pt x="802" y="339"/>
                          <a:pt x="769" y="247"/>
                        </a:cubicBezTo>
                        <a:cubicBezTo>
                          <a:pt x="752" y="189"/>
                          <a:pt x="719" y="131"/>
                          <a:pt x="669" y="89"/>
                        </a:cubicBezTo>
                        <a:cubicBezTo>
                          <a:pt x="610" y="47"/>
                          <a:pt x="552" y="22"/>
                          <a:pt x="485" y="5"/>
                        </a:cubicBezTo>
                        <a:cubicBezTo>
                          <a:pt x="460" y="2"/>
                          <a:pt x="436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" name="Google Shape;1522;p13"/>
                  <p:cNvSpPr/>
                  <p:nvPr/>
                </p:nvSpPr>
                <p:spPr>
                  <a:xfrm>
                    <a:off x="431982" y="3001236"/>
                    <a:ext cx="71286" cy="6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" h="736" extrusionOk="0">
                        <a:moveTo>
                          <a:pt x="380" y="0"/>
                        </a:moveTo>
                        <a:cubicBezTo>
                          <a:pt x="339" y="0"/>
                          <a:pt x="298" y="7"/>
                          <a:pt x="259" y="20"/>
                        </a:cubicBezTo>
                        <a:cubicBezTo>
                          <a:pt x="167" y="45"/>
                          <a:pt x="92" y="103"/>
                          <a:pt x="50" y="187"/>
                        </a:cubicBezTo>
                        <a:cubicBezTo>
                          <a:pt x="0" y="279"/>
                          <a:pt x="0" y="379"/>
                          <a:pt x="34" y="463"/>
                        </a:cubicBezTo>
                        <a:cubicBezTo>
                          <a:pt x="59" y="563"/>
                          <a:pt x="125" y="646"/>
                          <a:pt x="209" y="688"/>
                        </a:cubicBezTo>
                        <a:cubicBezTo>
                          <a:pt x="268" y="720"/>
                          <a:pt x="330" y="735"/>
                          <a:pt x="392" y="735"/>
                        </a:cubicBezTo>
                        <a:cubicBezTo>
                          <a:pt x="426" y="735"/>
                          <a:pt x="460" y="731"/>
                          <a:pt x="493" y="722"/>
                        </a:cubicBezTo>
                        <a:cubicBezTo>
                          <a:pt x="593" y="688"/>
                          <a:pt x="669" y="621"/>
                          <a:pt x="710" y="529"/>
                        </a:cubicBezTo>
                        <a:cubicBezTo>
                          <a:pt x="760" y="446"/>
                          <a:pt x="769" y="337"/>
                          <a:pt x="735" y="245"/>
                        </a:cubicBezTo>
                        <a:cubicBezTo>
                          <a:pt x="719" y="187"/>
                          <a:pt x="677" y="128"/>
                          <a:pt x="627" y="95"/>
                        </a:cubicBezTo>
                        <a:cubicBezTo>
                          <a:pt x="558" y="32"/>
                          <a:pt x="469" y="0"/>
                          <a:pt x="38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3" name="Google Shape;1523;p13"/>
                  <p:cNvSpPr/>
                  <p:nvPr/>
                </p:nvSpPr>
                <p:spPr>
                  <a:xfrm>
                    <a:off x="522550" y="2983623"/>
                    <a:ext cx="74438" cy="68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740" extrusionOk="0">
                        <a:moveTo>
                          <a:pt x="414" y="1"/>
                        </a:moveTo>
                        <a:cubicBezTo>
                          <a:pt x="372" y="1"/>
                          <a:pt x="331" y="10"/>
                          <a:pt x="293" y="26"/>
                        </a:cubicBezTo>
                        <a:cubicBezTo>
                          <a:pt x="101" y="76"/>
                          <a:pt x="1" y="285"/>
                          <a:pt x="67" y="469"/>
                        </a:cubicBezTo>
                        <a:cubicBezTo>
                          <a:pt x="101" y="561"/>
                          <a:pt x="168" y="644"/>
                          <a:pt x="251" y="694"/>
                        </a:cubicBezTo>
                        <a:cubicBezTo>
                          <a:pt x="301" y="724"/>
                          <a:pt x="361" y="739"/>
                          <a:pt x="420" y="739"/>
                        </a:cubicBezTo>
                        <a:cubicBezTo>
                          <a:pt x="459" y="739"/>
                          <a:pt x="499" y="733"/>
                          <a:pt x="535" y="719"/>
                        </a:cubicBezTo>
                        <a:cubicBezTo>
                          <a:pt x="627" y="686"/>
                          <a:pt x="711" y="619"/>
                          <a:pt x="744" y="527"/>
                        </a:cubicBezTo>
                        <a:cubicBezTo>
                          <a:pt x="794" y="444"/>
                          <a:pt x="803" y="343"/>
                          <a:pt x="769" y="252"/>
                        </a:cubicBezTo>
                        <a:cubicBezTo>
                          <a:pt x="752" y="185"/>
                          <a:pt x="711" y="135"/>
                          <a:pt x="661" y="93"/>
                        </a:cubicBezTo>
                        <a:cubicBezTo>
                          <a:pt x="610" y="51"/>
                          <a:pt x="552" y="18"/>
                          <a:pt x="485" y="9"/>
                        </a:cubicBezTo>
                        <a:cubicBezTo>
                          <a:pt x="461" y="3"/>
                          <a:pt x="438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4" name="Google Shape;1524;p13"/>
                  <p:cNvSpPr/>
                  <p:nvPr/>
                </p:nvSpPr>
                <p:spPr>
                  <a:xfrm>
                    <a:off x="638704" y="2944132"/>
                    <a:ext cx="71379" cy="68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" h="738" extrusionOk="0">
                        <a:moveTo>
                          <a:pt x="376" y="0"/>
                        </a:moveTo>
                        <a:cubicBezTo>
                          <a:pt x="335" y="0"/>
                          <a:pt x="296" y="7"/>
                          <a:pt x="260" y="18"/>
                        </a:cubicBezTo>
                        <a:cubicBezTo>
                          <a:pt x="168" y="43"/>
                          <a:pt x="93" y="110"/>
                          <a:pt x="51" y="185"/>
                        </a:cubicBezTo>
                        <a:cubicBezTo>
                          <a:pt x="1" y="277"/>
                          <a:pt x="1" y="377"/>
                          <a:pt x="34" y="469"/>
                        </a:cubicBezTo>
                        <a:cubicBezTo>
                          <a:pt x="59" y="561"/>
                          <a:pt x="126" y="644"/>
                          <a:pt x="218" y="694"/>
                        </a:cubicBezTo>
                        <a:cubicBezTo>
                          <a:pt x="271" y="721"/>
                          <a:pt x="330" y="737"/>
                          <a:pt x="390" y="737"/>
                        </a:cubicBezTo>
                        <a:cubicBezTo>
                          <a:pt x="425" y="737"/>
                          <a:pt x="460" y="732"/>
                          <a:pt x="494" y="719"/>
                        </a:cubicBezTo>
                        <a:cubicBezTo>
                          <a:pt x="594" y="686"/>
                          <a:pt x="669" y="619"/>
                          <a:pt x="719" y="527"/>
                        </a:cubicBezTo>
                        <a:cubicBezTo>
                          <a:pt x="761" y="444"/>
                          <a:pt x="769" y="343"/>
                          <a:pt x="736" y="252"/>
                        </a:cubicBezTo>
                        <a:cubicBezTo>
                          <a:pt x="719" y="185"/>
                          <a:pt x="677" y="135"/>
                          <a:pt x="636" y="93"/>
                        </a:cubicBezTo>
                        <a:cubicBezTo>
                          <a:pt x="577" y="51"/>
                          <a:pt x="519" y="18"/>
                          <a:pt x="452" y="9"/>
                        </a:cubicBezTo>
                        <a:cubicBezTo>
                          <a:pt x="426" y="3"/>
                          <a:pt x="401" y="0"/>
                          <a:pt x="37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5" name="Google Shape;1525;p13"/>
                  <p:cNvSpPr/>
                  <p:nvPr/>
                </p:nvSpPr>
                <p:spPr>
                  <a:xfrm>
                    <a:off x="715367" y="2910018"/>
                    <a:ext cx="71379" cy="68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" h="740" extrusionOk="0">
                        <a:moveTo>
                          <a:pt x="384" y="1"/>
                        </a:moveTo>
                        <a:cubicBezTo>
                          <a:pt x="342" y="1"/>
                          <a:pt x="301" y="8"/>
                          <a:pt x="260" y="18"/>
                        </a:cubicBezTo>
                        <a:cubicBezTo>
                          <a:pt x="168" y="43"/>
                          <a:pt x="93" y="110"/>
                          <a:pt x="51" y="193"/>
                        </a:cubicBezTo>
                        <a:cubicBezTo>
                          <a:pt x="9" y="277"/>
                          <a:pt x="1" y="377"/>
                          <a:pt x="34" y="469"/>
                        </a:cubicBezTo>
                        <a:cubicBezTo>
                          <a:pt x="59" y="561"/>
                          <a:pt x="126" y="645"/>
                          <a:pt x="218" y="695"/>
                        </a:cubicBezTo>
                        <a:cubicBezTo>
                          <a:pt x="268" y="725"/>
                          <a:pt x="327" y="740"/>
                          <a:pt x="386" y="740"/>
                        </a:cubicBezTo>
                        <a:cubicBezTo>
                          <a:pt x="426" y="740"/>
                          <a:pt x="465" y="733"/>
                          <a:pt x="502" y="720"/>
                        </a:cubicBezTo>
                        <a:cubicBezTo>
                          <a:pt x="594" y="686"/>
                          <a:pt x="677" y="620"/>
                          <a:pt x="719" y="528"/>
                        </a:cubicBezTo>
                        <a:cubicBezTo>
                          <a:pt x="761" y="444"/>
                          <a:pt x="769" y="344"/>
                          <a:pt x="736" y="252"/>
                        </a:cubicBezTo>
                        <a:cubicBezTo>
                          <a:pt x="719" y="185"/>
                          <a:pt x="686" y="135"/>
                          <a:pt x="636" y="93"/>
                        </a:cubicBezTo>
                        <a:cubicBezTo>
                          <a:pt x="586" y="51"/>
                          <a:pt x="519" y="18"/>
                          <a:pt x="460" y="10"/>
                        </a:cubicBezTo>
                        <a:cubicBezTo>
                          <a:pt x="435" y="3"/>
                          <a:pt x="409" y="1"/>
                          <a:pt x="3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6" name="Google Shape;1526;p13"/>
            <p:cNvGrpSpPr/>
            <p:nvPr/>
          </p:nvGrpSpPr>
          <p:grpSpPr>
            <a:xfrm>
              <a:off x="7938971" y="248189"/>
              <a:ext cx="139466" cy="159114"/>
              <a:chOff x="11250843" y="1932532"/>
              <a:chExt cx="402616" cy="459335"/>
            </a:xfrm>
          </p:grpSpPr>
          <p:sp>
            <p:nvSpPr>
              <p:cNvPr id="1527" name="Google Shape;1527;p13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0" name="Google Shape;1530;p13"/>
          <p:cNvGrpSpPr/>
          <p:nvPr/>
        </p:nvGrpSpPr>
        <p:grpSpPr>
          <a:xfrm rot="8100000" flipH="1">
            <a:off x="-8419" y="-834149"/>
            <a:ext cx="1387781" cy="2465377"/>
            <a:chOff x="593002" y="2042708"/>
            <a:chExt cx="1261647" cy="2241302"/>
          </a:xfrm>
        </p:grpSpPr>
        <p:grpSp>
          <p:nvGrpSpPr>
            <p:cNvPr id="1531" name="Google Shape;1531;p13"/>
            <p:cNvGrpSpPr/>
            <p:nvPr/>
          </p:nvGrpSpPr>
          <p:grpSpPr>
            <a:xfrm>
              <a:off x="903827" y="2042708"/>
              <a:ext cx="823828" cy="968444"/>
              <a:chOff x="903827" y="2042708"/>
              <a:chExt cx="823828" cy="968444"/>
            </a:xfrm>
          </p:grpSpPr>
          <p:sp>
            <p:nvSpPr>
              <p:cNvPr id="1532" name="Google Shape;1532;p13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13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1540" name="Google Shape;1540;p13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6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6"/>
          <p:cNvSpPr txBox="1">
            <a:spLocks noGrp="1"/>
          </p:cNvSpPr>
          <p:nvPr>
            <p:ph type="title"/>
          </p:nvPr>
        </p:nvSpPr>
        <p:spPr>
          <a:xfrm>
            <a:off x="4308775" y="1006350"/>
            <a:ext cx="4045800" cy="1911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27" name="Google Shape;2927;p26"/>
          <p:cNvSpPr txBox="1">
            <a:spLocks noGrp="1"/>
          </p:cNvSpPr>
          <p:nvPr>
            <p:ph type="subTitle" idx="1"/>
          </p:nvPr>
        </p:nvSpPr>
        <p:spPr>
          <a:xfrm>
            <a:off x="4559425" y="2909100"/>
            <a:ext cx="35445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928" name="Google Shape;2928;p26"/>
          <p:cNvGrpSpPr/>
          <p:nvPr/>
        </p:nvGrpSpPr>
        <p:grpSpPr>
          <a:xfrm rot="-5694123">
            <a:off x="7407295" y="-380404"/>
            <a:ext cx="1387842" cy="2465486"/>
            <a:chOff x="593002" y="2042708"/>
            <a:chExt cx="1261647" cy="2241302"/>
          </a:xfrm>
        </p:grpSpPr>
        <p:grpSp>
          <p:nvGrpSpPr>
            <p:cNvPr id="2929" name="Google Shape;2929;p26"/>
            <p:cNvGrpSpPr/>
            <p:nvPr/>
          </p:nvGrpSpPr>
          <p:grpSpPr>
            <a:xfrm>
              <a:off x="895855" y="2042708"/>
              <a:ext cx="831800" cy="1661755"/>
              <a:chOff x="895855" y="2042708"/>
              <a:chExt cx="831800" cy="1661755"/>
            </a:xfrm>
          </p:grpSpPr>
          <p:sp>
            <p:nvSpPr>
              <p:cNvPr id="2930" name="Google Shape;2930;p26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6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6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6"/>
              <p:cNvSpPr/>
              <p:nvPr/>
            </p:nvSpPr>
            <p:spPr>
              <a:xfrm>
                <a:off x="895855" y="3016995"/>
                <a:ext cx="314438" cy="302851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267" extrusionOk="0">
                    <a:moveTo>
                      <a:pt x="159" y="0"/>
                    </a:moveTo>
                    <a:cubicBezTo>
                      <a:pt x="159" y="0"/>
                      <a:pt x="0" y="2866"/>
                      <a:pt x="2824" y="3267"/>
                    </a:cubicBezTo>
                    <a:cubicBezTo>
                      <a:pt x="2824" y="3267"/>
                      <a:pt x="3392" y="568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6"/>
              <p:cNvSpPr/>
              <p:nvPr/>
            </p:nvSpPr>
            <p:spPr>
              <a:xfrm>
                <a:off x="1300122" y="3016161"/>
                <a:ext cx="268737" cy="285331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3078" extrusionOk="0">
                    <a:moveTo>
                      <a:pt x="2899" y="1"/>
                    </a:moveTo>
                    <a:cubicBezTo>
                      <a:pt x="2899" y="1"/>
                      <a:pt x="33" y="218"/>
                      <a:pt x="0" y="3075"/>
                    </a:cubicBezTo>
                    <a:cubicBezTo>
                      <a:pt x="0" y="3075"/>
                      <a:pt x="35" y="3078"/>
                      <a:pt x="97" y="3078"/>
                    </a:cubicBezTo>
                    <a:cubicBezTo>
                      <a:pt x="587" y="3078"/>
                      <a:pt x="2766" y="2913"/>
                      <a:pt x="2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26"/>
              <p:cNvSpPr/>
              <p:nvPr/>
            </p:nvSpPr>
            <p:spPr>
              <a:xfrm>
                <a:off x="915971" y="3496444"/>
                <a:ext cx="343917" cy="20801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244" extrusionOk="0">
                    <a:moveTo>
                      <a:pt x="1001" y="0"/>
                    </a:moveTo>
                    <a:cubicBezTo>
                      <a:pt x="701" y="0"/>
                      <a:pt x="369" y="36"/>
                      <a:pt x="0" y="116"/>
                    </a:cubicBezTo>
                    <a:cubicBezTo>
                      <a:pt x="0" y="116"/>
                      <a:pt x="742" y="2243"/>
                      <a:pt x="2837" y="2243"/>
                    </a:cubicBezTo>
                    <a:cubicBezTo>
                      <a:pt x="3105" y="2243"/>
                      <a:pt x="3396" y="2208"/>
                      <a:pt x="3710" y="2130"/>
                    </a:cubicBezTo>
                    <a:cubicBezTo>
                      <a:pt x="3710" y="2130"/>
                      <a:pt x="3323" y="0"/>
                      <a:pt x="1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6"/>
              <p:cNvSpPr/>
              <p:nvPr/>
            </p:nvSpPr>
            <p:spPr>
              <a:xfrm>
                <a:off x="1287700" y="3256998"/>
                <a:ext cx="340024" cy="36560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944" extrusionOk="0">
                    <a:moveTo>
                      <a:pt x="2557" y="1"/>
                    </a:moveTo>
                    <a:cubicBezTo>
                      <a:pt x="2557" y="1"/>
                      <a:pt x="0" y="1288"/>
                      <a:pt x="1045" y="3944"/>
                    </a:cubicBezTo>
                    <a:cubicBezTo>
                      <a:pt x="1045" y="3944"/>
                      <a:pt x="3668" y="3092"/>
                      <a:pt x="2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6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6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6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6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1" name="Google Shape;2941;p26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2942" name="Google Shape;2942;p26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6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6"/>
              <p:cNvSpPr/>
              <p:nvPr/>
            </p:nvSpPr>
            <p:spPr>
              <a:xfrm>
                <a:off x="1065404" y="3161052"/>
                <a:ext cx="372654" cy="264102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849" fill="none" extrusionOk="0">
                    <a:moveTo>
                      <a:pt x="1" y="301"/>
                    </a:moveTo>
                    <a:cubicBezTo>
                      <a:pt x="1" y="301"/>
                      <a:pt x="1145" y="1771"/>
                      <a:pt x="2006" y="2849"/>
                    </a:cubicBezTo>
                    <a:cubicBezTo>
                      <a:pt x="2006" y="2849"/>
                      <a:pt x="2557" y="1061"/>
                      <a:pt x="4019" y="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6"/>
              <p:cNvSpPr/>
              <p:nvPr/>
            </p:nvSpPr>
            <p:spPr>
              <a:xfrm>
                <a:off x="1124269" y="3440545"/>
                <a:ext cx="334647" cy="31453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93" fill="none" extrusionOk="0">
                    <a:moveTo>
                      <a:pt x="1" y="1797"/>
                    </a:moveTo>
                    <a:cubicBezTo>
                      <a:pt x="1" y="1797"/>
                      <a:pt x="1630" y="2724"/>
                      <a:pt x="2824" y="3393"/>
                    </a:cubicBezTo>
                    <a:cubicBezTo>
                      <a:pt x="2824" y="3393"/>
                      <a:pt x="2657" y="1530"/>
                      <a:pt x="3610" y="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6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6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8" name="Google Shape;2948;p26"/>
          <p:cNvGrpSpPr/>
          <p:nvPr/>
        </p:nvGrpSpPr>
        <p:grpSpPr>
          <a:xfrm>
            <a:off x="-331098" y="22422"/>
            <a:ext cx="1658263" cy="1836207"/>
            <a:chOff x="-331098" y="22422"/>
            <a:chExt cx="1658263" cy="1836207"/>
          </a:xfrm>
        </p:grpSpPr>
        <p:grpSp>
          <p:nvGrpSpPr>
            <p:cNvPr id="2949" name="Google Shape;2949;p26"/>
            <p:cNvGrpSpPr/>
            <p:nvPr/>
          </p:nvGrpSpPr>
          <p:grpSpPr>
            <a:xfrm rot="4479293" flipH="1">
              <a:off x="-276389" y="293255"/>
              <a:ext cx="1548847" cy="1294539"/>
              <a:chOff x="457474" y="3580802"/>
              <a:chExt cx="1408022" cy="1176837"/>
            </a:xfrm>
          </p:grpSpPr>
          <p:sp>
            <p:nvSpPr>
              <p:cNvPr id="2950" name="Google Shape;2950;p26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6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6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6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6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6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6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6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6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6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6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6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6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6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6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6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6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26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68" name="Google Shape;2968;p26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2969" name="Google Shape;2969;p26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2970;p26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1" name="Google Shape;2971;p26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2972;p26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2973;p26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74" name="Google Shape;2974;p26"/>
            <p:cNvGrpSpPr/>
            <p:nvPr/>
          </p:nvGrpSpPr>
          <p:grpSpPr>
            <a:xfrm rot="-2406580" flipH="1">
              <a:off x="567238" y="300964"/>
              <a:ext cx="386091" cy="360115"/>
              <a:chOff x="9460636" y="2071442"/>
              <a:chExt cx="1221710" cy="1139515"/>
            </a:xfrm>
          </p:grpSpPr>
          <p:sp>
            <p:nvSpPr>
              <p:cNvPr id="2975" name="Google Shape;2975;p26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6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6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6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6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6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6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6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6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6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6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6" name="Google Shape;2986;p26"/>
            <p:cNvGrpSpPr/>
            <p:nvPr/>
          </p:nvGrpSpPr>
          <p:grpSpPr>
            <a:xfrm rot="-2407013" flipH="1">
              <a:off x="1023649" y="726042"/>
              <a:ext cx="139464" cy="159112"/>
              <a:chOff x="11250843" y="1932532"/>
              <a:chExt cx="402616" cy="459335"/>
            </a:xfrm>
          </p:grpSpPr>
          <p:sp>
            <p:nvSpPr>
              <p:cNvPr id="2987" name="Google Shape;2987;p26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6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6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0" name="Google Shape;2990;p26"/>
          <p:cNvGrpSpPr/>
          <p:nvPr/>
        </p:nvGrpSpPr>
        <p:grpSpPr>
          <a:xfrm>
            <a:off x="8056024" y="4209562"/>
            <a:ext cx="1763011" cy="1409288"/>
            <a:chOff x="8056024" y="4209562"/>
            <a:chExt cx="1763011" cy="1409288"/>
          </a:xfrm>
        </p:grpSpPr>
        <p:grpSp>
          <p:nvGrpSpPr>
            <p:cNvPr id="2991" name="Google Shape;2991;p26"/>
            <p:cNvGrpSpPr/>
            <p:nvPr/>
          </p:nvGrpSpPr>
          <p:grpSpPr>
            <a:xfrm rot="-1446580">
              <a:off x="8449234" y="4414996"/>
              <a:ext cx="1219053" cy="998420"/>
              <a:chOff x="431982" y="2910018"/>
              <a:chExt cx="1219007" cy="998383"/>
            </a:xfrm>
          </p:grpSpPr>
          <p:sp>
            <p:nvSpPr>
              <p:cNvPr id="2992" name="Google Shape;2992;p26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6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6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6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96" name="Google Shape;2996;p26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2997" name="Google Shape;2997;p26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8" name="Google Shape;2998;p26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26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0" name="Google Shape;3000;p26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1" name="Google Shape;3001;p26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02" name="Google Shape;3002;p26"/>
            <p:cNvGrpSpPr/>
            <p:nvPr/>
          </p:nvGrpSpPr>
          <p:grpSpPr>
            <a:xfrm flipH="1">
              <a:off x="8812997" y="4428526"/>
              <a:ext cx="386060" cy="360087"/>
              <a:chOff x="9460636" y="2071442"/>
              <a:chExt cx="1221710" cy="1139515"/>
            </a:xfrm>
          </p:grpSpPr>
          <p:sp>
            <p:nvSpPr>
              <p:cNvPr id="3003" name="Google Shape;3003;p26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6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6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6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6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6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6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6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6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6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6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4" name="Google Shape;3014;p26"/>
            <p:cNvGrpSpPr/>
            <p:nvPr/>
          </p:nvGrpSpPr>
          <p:grpSpPr>
            <a:xfrm flipH="1">
              <a:off x="8056024" y="4834639"/>
              <a:ext cx="139466" cy="159114"/>
              <a:chOff x="11250843" y="1932532"/>
              <a:chExt cx="402616" cy="459335"/>
            </a:xfrm>
          </p:grpSpPr>
          <p:sp>
            <p:nvSpPr>
              <p:cNvPr id="3015" name="Google Shape;3015;p26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6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6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4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" name="Google Shape;4578;p40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9" name="Google Shape;4579;p40"/>
          <p:cNvGrpSpPr/>
          <p:nvPr/>
        </p:nvGrpSpPr>
        <p:grpSpPr>
          <a:xfrm rot="207418" flipH="1">
            <a:off x="7650805" y="4281005"/>
            <a:ext cx="1219031" cy="998402"/>
            <a:chOff x="431982" y="2910018"/>
            <a:chExt cx="1219007" cy="998383"/>
          </a:xfrm>
        </p:grpSpPr>
        <p:sp>
          <p:nvSpPr>
            <p:cNvPr id="4580" name="Google Shape;4580;p40"/>
            <p:cNvSpPr/>
            <p:nvPr/>
          </p:nvSpPr>
          <p:spPr>
            <a:xfrm>
              <a:off x="474531" y="2992151"/>
              <a:ext cx="434578" cy="320742"/>
            </a:xfrm>
            <a:custGeom>
              <a:avLst/>
              <a:gdLst/>
              <a:ahLst/>
              <a:cxnLst/>
              <a:rect l="l" t="t" r="r" b="b"/>
              <a:pathLst>
                <a:path w="4688" h="3460" fill="none" extrusionOk="0">
                  <a:moveTo>
                    <a:pt x="3952" y="1"/>
                  </a:moveTo>
                  <a:cubicBezTo>
                    <a:pt x="3952" y="1"/>
                    <a:pt x="4687" y="1939"/>
                    <a:pt x="2958" y="2699"/>
                  </a:cubicBezTo>
                  <a:cubicBezTo>
                    <a:pt x="1229" y="3459"/>
                    <a:pt x="26" y="2223"/>
                    <a:pt x="1" y="47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3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0"/>
            <p:cNvSpPr/>
            <p:nvPr/>
          </p:nvSpPr>
          <p:spPr>
            <a:xfrm>
              <a:off x="564358" y="2958871"/>
              <a:ext cx="280418" cy="295898"/>
            </a:xfrm>
            <a:custGeom>
              <a:avLst/>
              <a:gdLst/>
              <a:ahLst/>
              <a:cxnLst/>
              <a:rect l="l" t="t" r="r" b="b"/>
              <a:pathLst>
                <a:path w="3025" h="3192" fill="none" extrusionOk="0">
                  <a:moveTo>
                    <a:pt x="2098" y="1"/>
                  </a:moveTo>
                  <a:cubicBezTo>
                    <a:pt x="2098" y="1"/>
                    <a:pt x="3025" y="2507"/>
                    <a:pt x="1337" y="3192"/>
                  </a:cubicBezTo>
                  <a:cubicBezTo>
                    <a:pt x="1337" y="3192"/>
                    <a:pt x="34" y="3058"/>
                    <a:pt x="1" y="63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3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0"/>
            <p:cNvSpPr/>
            <p:nvPr/>
          </p:nvSpPr>
          <p:spPr>
            <a:xfrm>
              <a:off x="672818" y="2964341"/>
              <a:ext cx="41900" cy="290429"/>
            </a:xfrm>
            <a:custGeom>
              <a:avLst/>
              <a:gdLst/>
              <a:ahLst/>
              <a:cxnLst/>
              <a:rect l="l" t="t" r="r" b="b"/>
              <a:pathLst>
                <a:path w="452" h="3133" fill="none" extrusionOk="0">
                  <a:moveTo>
                    <a:pt x="0" y="0"/>
                  </a:moveTo>
                  <a:cubicBezTo>
                    <a:pt x="0" y="0"/>
                    <a:pt x="451" y="2540"/>
                    <a:pt x="176" y="3133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3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0"/>
            <p:cNvSpPr/>
            <p:nvPr/>
          </p:nvSpPr>
          <p:spPr>
            <a:xfrm>
              <a:off x="708415" y="3256998"/>
              <a:ext cx="942574" cy="651403"/>
            </a:xfrm>
            <a:custGeom>
              <a:avLst/>
              <a:gdLst/>
              <a:ahLst/>
              <a:cxnLst/>
              <a:rect l="l" t="t" r="r" b="b"/>
              <a:pathLst>
                <a:path w="10168" h="7027" fill="none" extrusionOk="0">
                  <a:moveTo>
                    <a:pt x="1" y="1"/>
                  </a:moveTo>
                  <a:cubicBezTo>
                    <a:pt x="402" y="1764"/>
                    <a:pt x="1204" y="3468"/>
                    <a:pt x="2540" y="4721"/>
                  </a:cubicBezTo>
                  <a:cubicBezTo>
                    <a:pt x="4420" y="6500"/>
                    <a:pt x="7043" y="7027"/>
                    <a:pt x="9558" y="6918"/>
                  </a:cubicBezTo>
                  <a:cubicBezTo>
                    <a:pt x="9766" y="6910"/>
                    <a:pt x="9967" y="6893"/>
                    <a:pt x="10167" y="6876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3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4" name="Google Shape;4584;p40"/>
            <p:cNvGrpSpPr/>
            <p:nvPr/>
          </p:nvGrpSpPr>
          <p:grpSpPr>
            <a:xfrm>
              <a:off x="431982" y="2910018"/>
              <a:ext cx="442274" cy="159445"/>
              <a:chOff x="431982" y="2910018"/>
              <a:chExt cx="442274" cy="159445"/>
            </a:xfrm>
          </p:grpSpPr>
          <p:sp>
            <p:nvSpPr>
              <p:cNvPr id="4585" name="Google Shape;4585;p40"/>
              <p:cNvSpPr/>
              <p:nvPr/>
            </p:nvSpPr>
            <p:spPr>
              <a:xfrm>
                <a:off x="799817" y="2955349"/>
                <a:ext cx="74438" cy="682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736" extrusionOk="0">
                    <a:moveTo>
                      <a:pt x="412" y="0"/>
                    </a:moveTo>
                    <a:cubicBezTo>
                      <a:pt x="370" y="0"/>
                      <a:pt x="330" y="6"/>
                      <a:pt x="293" y="22"/>
                    </a:cubicBezTo>
                    <a:cubicBezTo>
                      <a:pt x="101" y="72"/>
                      <a:pt x="0" y="281"/>
                      <a:pt x="67" y="465"/>
                    </a:cubicBezTo>
                    <a:cubicBezTo>
                      <a:pt x="101" y="565"/>
                      <a:pt x="167" y="640"/>
                      <a:pt x="251" y="690"/>
                    </a:cubicBezTo>
                    <a:cubicBezTo>
                      <a:pt x="301" y="720"/>
                      <a:pt x="360" y="735"/>
                      <a:pt x="419" y="735"/>
                    </a:cubicBezTo>
                    <a:cubicBezTo>
                      <a:pt x="459" y="735"/>
                      <a:pt x="498" y="729"/>
                      <a:pt x="535" y="715"/>
                    </a:cubicBezTo>
                    <a:cubicBezTo>
                      <a:pt x="627" y="690"/>
                      <a:pt x="710" y="615"/>
                      <a:pt x="752" y="532"/>
                    </a:cubicBezTo>
                    <a:cubicBezTo>
                      <a:pt x="794" y="440"/>
                      <a:pt x="802" y="339"/>
                      <a:pt x="769" y="247"/>
                    </a:cubicBezTo>
                    <a:cubicBezTo>
                      <a:pt x="752" y="189"/>
                      <a:pt x="719" y="131"/>
                      <a:pt x="669" y="89"/>
                    </a:cubicBezTo>
                    <a:cubicBezTo>
                      <a:pt x="610" y="47"/>
                      <a:pt x="552" y="22"/>
                      <a:pt x="485" y="5"/>
                    </a:cubicBezTo>
                    <a:cubicBezTo>
                      <a:pt x="460" y="2"/>
                      <a:pt x="436" y="0"/>
                      <a:pt x="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0"/>
              <p:cNvSpPr/>
              <p:nvPr/>
            </p:nvSpPr>
            <p:spPr>
              <a:xfrm>
                <a:off x="431982" y="3001236"/>
                <a:ext cx="71286" cy="68227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6" extrusionOk="0">
                    <a:moveTo>
                      <a:pt x="380" y="0"/>
                    </a:moveTo>
                    <a:cubicBezTo>
                      <a:pt x="339" y="0"/>
                      <a:pt x="298" y="7"/>
                      <a:pt x="259" y="20"/>
                    </a:cubicBezTo>
                    <a:cubicBezTo>
                      <a:pt x="167" y="45"/>
                      <a:pt x="92" y="103"/>
                      <a:pt x="50" y="187"/>
                    </a:cubicBezTo>
                    <a:cubicBezTo>
                      <a:pt x="0" y="279"/>
                      <a:pt x="0" y="379"/>
                      <a:pt x="34" y="463"/>
                    </a:cubicBezTo>
                    <a:cubicBezTo>
                      <a:pt x="59" y="563"/>
                      <a:pt x="125" y="646"/>
                      <a:pt x="209" y="688"/>
                    </a:cubicBezTo>
                    <a:cubicBezTo>
                      <a:pt x="268" y="720"/>
                      <a:pt x="330" y="735"/>
                      <a:pt x="392" y="735"/>
                    </a:cubicBezTo>
                    <a:cubicBezTo>
                      <a:pt x="426" y="735"/>
                      <a:pt x="460" y="731"/>
                      <a:pt x="493" y="722"/>
                    </a:cubicBezTo>
                    <a:cubicBezTo>
                      <a:pt x="593" y="688"/>
                      <a:pt x="669" y="621"/>
                      <a:pt x="710" y="529"/>
                    </a:cubicBezTo>
                    <a:cubicBezTo>
                      <a:pt x="760" y="446"/>
                      <a:pt x="769" y="337"/>
                      <a:pt x="735" y="245"/>
                    </a:cubicBezTo>
                    <a:cubicBezTo>
                      <a:pt x="719" y="187"/>
                      <a:pt x="677" y="128"/>
                      <a:pt x="627" y="95"/>
                    </a:cubicBezTo>
                    <a:cubicBezTo>
                      <a:pt x="558" y="32"/>
                      <a:pt x="469" y="0"/>
                      <a:pt x="3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0"/>
              <p:cNvSpPr/>
              <p:nvPr/>
            </p:nvSpPr>
            <p:spPr>
              <a:xfrm>
                <a:off x="522550" y="2983623"/>
                <a:ext cx="74438" cy="68598"/>
              </a:xfrm>
              <a:custGeom>
                <a:avLst/>
                <a:gdLst/>
                <a:ahLst/>
                <a:cxnLst/>
                <a:rect l="l" t="t" r="r" b="b"/>
                <a:pathLst>
                  <a:path w="803" h="740" extrusionOk="0">
                    <a:moveTo>
                      <a:pt x="414" y="1"/>
                    </a:moveTo>
                    <a:cubicBezTo>
                      <a:pt x="372" y="1"/>
                      <a:pt x="331" y="10"/>
                      <a:pt x="293" y="26"/>
                    </a:cubicBezTo>
                    <a:cubicBezTo>
                      <a:pt x="101" y="76"/>
                      <a:pt x="1" y="285"/>
                      <a:pt x="67" y="469"/>
                    </a:cubicBezTo>
                    <a:cubicBezTo>
                      <a:pt x="101" y="561"/>
                      <a:pt x="168" y="644"/>
                      <a:pt x="251" y="694"/>
                    </a:cubicBezTo>
                    <a:cubicBezTo>
                      <a:pt x="301" y="724"/>
                      <a:pt x="361" y="739"/>
                      <a:pt x="420" y="739"/>
                    </a:cubicBezTo>
                    <a:cubicBezTo>
                      <a:pt x="459" y="739"/>
                      <a:pt x="499" y="733"/>
                      <a:pt x="535" y="719"/>
                    </a:cubicBezTo>
                    <a:cubicBezTo>
                      <a:pt x="627" y="686"/>
                      <a:pt x="711" y="619"/>
                      <a:pt x="744" y="527"/>
                    </a:cubicBezTo>
                    <a:cubicBezTo>
                      <a:pt x="794" y="444"/>
                      <a:pt x="803" y="343"/>
                      <a:pt x="769" y="252"/>
                    </a:cubicBezTo>
                    <a:cubicBezTo>
                      <a:pt x="752" y="185"/>
                      <a:pt x="711" y="135"/>
                      <a:pt x="661" y="93"/>
                    </a:cubicBezTo>
                    <a:cubicBezTo>
                      <a:pt x="610" y="51"/>
                      <a:pt x="552" y="18"/>
                      <a:pt x="485" y="9"/>
                    </a:cubicBezTo>
                    <a:cubicBezTo>
                      <a:pt x="461" y="3"/>
                      <a:pt x="438" y="1"/>
                      <a:pt x="4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0"/>
              <p:cNvSpPr/>
              <p:nvPr/>
            </p:nvSpPr>
            <p:spPr>
              <a:xfrm>
                <a:off x="638704" y="2944132"/>
                <a:ext cx="71379" cy="68413"/>
              </a:xfrm>
              <a:custGeom>
                <a:avLst/>
                <a:gdLst/>
                <a:ahLst/>
                <a:cxnLst/>
                <a:rect l="l" t="t" r="r" b="b"/>
                <a:pathLst>
                  <a:path w="770" h="738" extrusionOk="0">
                    <a:moveTo>
                      <a:pt x="376" y="0"/>
                    </a:moveTo>
                    <a:cubicBezTo>
                      <a:pt x="335" y="0"/>
                      <a:pt x="296" y="7"/>
                      <a:pt x="260" y="18"/>
                    </a:cubicBezTo>
                    <a:cubicBezTo>
                      <a:pt x="168" y="43"/>
                      <a:pt x="93" y="110"/>
                      <a:pt x="51" y="185"/>
                    </a:cubicBezTo>
                    <a:cubicBezTo>
                      <a:pt x="1" y="277"/>
                      <a:pt x="1" y="377"/>
                      <a:pt x="34" y="469"/>
                    </a:cubicBezTo>
                    <a:cubicBezTo>
                      <a:pt x="59" y="561"/>
                      <a:pt x="126" y="644"/>
                      <a:pt x="218" y="694"/>
                    </a:cubicBezTo>
                    <a:cubicBezTo>
                      <a:pt x="271" y="721"/>
                      <a:pt x="330" y="737"/>
                      <a:pt x="390" y="737"/>
                    </a:cubicBezTo>
                    <a:cubicBezTo>
                      <a:pt x="425" y="737"/>
                      <a:pt x="460" y="732"/>
                      <a:pt x="494" y="719"/>
                    </a:cubicBezTo>
                    <a:cubicBezTo>
                      <a:pt x="594" y="686"/>
                      <a:pt x="669" y="619"/>
                      <a:pt x="719" y="527"/>
                    </a:cubicBezTo>
                    <a:cubicBezTo>
                      <a:pt x="761" y="444"/>
                      <a:pt x="769" y="343"/>
                      <a:pt x="736" y="252"/>
                    </a:cubicBezTo>
                    <a:cubicBezTo>
                      <a:pt x="719" y="185"/>
                      <a:pt x="677" y="135"/>
                      <a:pt x="636" y="93"/>
                    </a:cubicBezTo>
                    <a:cubicBezTo>
                      <a:pt x="577" y="51"/>
                      <a:pt x="519" y="18"/>
                      <a:pt x="452" y="9"/>
                    </a:cubicBezTo>
                    <a:cubicBezTo>
                      <a:pt x="426" y="3"/>
                      <a:pt x="401" y="0"/>
                      <a:pt x="3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0"/>
              <p:cNvSpPr/>
              <p:nvPr/>
            </p:nvSpPr>
            <p:spPr>
              <a:xfrm>
                <a:off x="715367" y="2910018"/>
                <a:ext cx="71379" cy="685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740" extrusionOk="0">
                    <a:moveTo>
                      <a:pt x="384" y="1"/>
                    </a:moveTo>
                    <a:cubicBezTo>
                      <a:pt x="342" y="1"/>
                      <a:pt x="301" y="8"/>
                      <a:pt x="260" y="18"/>
                    </a:cubicBezTo>
                    <a:cubicBezTo>
                      <a:pt x="168" y="43"/>
                      <a:pt x="93" y="110"/>
                      <a:pt x="51" y="193"/>
                    </a:cubicBezTo>
                    <a:cubicBezTo>
                      <a:pt x="9" y="277"/>
                      <a:pt x="1" y="377"/>
                      <a:pt x="34" y="469"/>
                    </a:cubicBezTo>
                    <a:cubicBezTo>
                      <a:pt x="59" y="561"/>
                      <a:pt x="126" y="645"/>
                      <a:pt x="218" y="695"/>
                    </a:cubicBezTo>
                    <a:cubicBezTo>
                      <a:pt x="268" y="725"/>
                      <a:pt x="327" y="740"/>
                      <a:pt x="386" y="740"/>
                    </a:cubicBezTo>
                    <a:cubicBezTo>
                      <a:pt x="426" y="740"/>
                      <a:pt x="465" y="733"/>
                      <a:pt x="502" y="720"/>
                    </a:cubicBezTo>
                    <a:cubicBezTo>
                      <a:pt x="594" y="686"/>
                      <a:pt x="677" y="620"/>
                      <a:pt x="719" y="528"/>
                    </a:cubicBezTo>
                    <a:cubicBezTo>
                      <a:pt x="761" y="444"/>
                      <a:pt x="769" y="344"/>
                      <a:pt x="736" y="252"/>
                    </a:cubicBezTo>
                    <a:cubicBezTo>
                      <a:pt x="719" y="185"/>
                      <a:pt x="686" y="135"/>
                      <a:pt x="636" y="93"/>
                    </a:cubicBezTo>
                    <a:cubicBezTo>
                      <a:pt x="586" y="51"/>
                      <a:pt x="519" y="18"/>
                      <a:pt x="460" y="10"/>
                    </a:cubicBezTo>
                    <a:cubicBezTo>
                      <a:pt x="435" y="3"/>
                      <a:pt x="409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90" name="Google Shape;4590;p40"/>
          <p:cNvGrpSpPr/>
          <p:nvPr/>
        </p:nvGrpSpPr>
        <p:grpSpPr>
          <a:xfrm>
            <a:off x="198883" y="95671"/>
            <a:ext cx="730127" cy="770307"/>
            <a:chOff x="198883" y="95671"/>
            <a:chExt cx="730127" cy="770307"/>
          </a:xfrm>
        </p:grpSpPr>
        <p:grpSp>
          <p:nvGrpSpPr>
            <p:cNvPr id="4591" name="Google Shape;4591;p40"/>
            <p:cNvGrpSpPr/>
            <p:nvPr/>
          </p:nvGrpSpPr>
          <p:grpSpPr>
            <a:xfrm flipH="1">
              <a:off x="307203" y="706864"/>
              <a:ext cx="139466" cy="159114"/>
              <a:chOff x="11250843" y="1932532"/>
              <a:chExt cx="402616" cy="459335"/>
            </a:xfrm>
          </p:grpSpPr>
          <p:sp>
            <p:nvSpPr>
              <p:cNvPr id="4592" name="Google Shape;4592;p40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0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0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5" name="Google Shape;4595;p40"/>
            <p:cNvGrpSpPr/>
            <p:nvPr/>
          </p:nvGrpSpPr>
          <p:grpSpPr>
            <a:xfrm>
              <a:off x="789544" y="230601"/>
              <a:ext cx="139466" cy="159114"/>
              <a:chOff x="11250843" y="1932532"/>
              <a:chExt cx="402616" cy="459335"/>
            </a:xfrm>
          </p:grpSpPr>
          <p:sp>
            <p:nvSpPr>
              <p:cNvPr id="4596" name="Google Shape;4596;p40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0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0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9" name="Google Shape;4599;p40"/>
            <p:cNvGrpSpPr/>
            <p:nvPr/>
          </p:nvGrpSpPr>
          <p:grpSpPr>
            <a:xfrm rot="2700000">
              <a:off x="269641" y="179413"/>
              <a:ext cx="385981" cy="360013"/>
              <a:chOff x="9460636" y="2071442"/>
              <a:chExt cx="1221710" cy="1139515"/>
            </a:xfrm>
          </p:grpSpPr>
          <p:sp>
            <p:nvSpPr>
              <p:cNvPr id="4600" name="Google Shape;4600;p40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0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0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0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0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0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0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0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0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0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0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1" name="Google Shape;4611;p40"/>
          <p:cNvGrpSpPr/>
          <p:nvPr/>
        </p:nvGrpSpPr>
        <p:grpSpPr>
          <a:xfrm>
            <a:off x="-630120" y="2293471"/>
            <a:ext cx="2011443" cy="3417552"/>
            <a:chOff x="-630120" y="2293471"/>
            <a:chExt cx="2011443" cy="3417552"/>
          </a:xfrm>
        </p:grpSpPr>
        <p:grpSp>
          <p:nvGrpSpPr>
            <p:cNvPr id="4612" name="Google Shape;4612;p40"/>
            <p:cNvGrpSpPr/>
            <p:nvPr/>
          </p:nvGrpSpPr>
          <p:grpSpPr>
            <a:xfrm rot="1289470">
              <a:off x="211797" y="2313486"/>
              <a:ext cx="139459" cy="159106"/>
              <a:chOff x="11250843" y="1932532"/>
              <a:chExt cx="402616" cy="459335"/>
            </a:xfrm>
          </p:grpSpPr>
          <p:sp>
            <p:nvSpPr>
              <p:cNvPr id="4613" name="Google Shape;4613;p40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0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0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6" name="Google Shape;4616;p40"/>
            <p:cNvGrpSpPr/>
            <p:nvPr/>
          </p:nvGrpSpPr>
          <p:grpSpPr>
            <a:xfrm>
              <a:off x="-630120" y="2959155"/>
              <a:ext cx="2011443" cy="2751867"/>
              <a:chOff x="-630120" y="2959155"/>
              <a:chExt cx="2011443" cy="2751867"/>
            </a:xfrm>
          </p:grpSpPr>
          <p:grpSp>
            <p:nvGrpSpPr>
              <p:cNvPr id="4617" name="Google Shape;4617;p40"/>
              <p:cNvGrpSpPr/>
              <p:nvPr/>
            </p:nvGrpSpPr>
            <p:grpSpPr>
              <a:xfrm rot="956037" flipH="1">
                <a:off x="-318346" y="3102299"/>
                <a:ext cx="1387895" cy="2465580"/>
                <a:chOff x="593002" y="2042708"/>
                <a:chExt cx="1261647" cy="2241302"/>
              </a:xfrm>
            </p:grpSpPr>
            <p:grpSp>
              <p:nvGrpSpPr>
                <p:cNvPr id="4618" name="Google Shape;4618;p40"/>
                <p:cNvGrpSpPr/>
                <p:nvPr/>
              </p:nvGrpSpPr>
              <p:grpSpPr>
                <a:xfrm>
                  <a:off x="895855" y="2042708"/>
                  <a:ext cx="831800" cy="1661755"/>
                  <a:chOff x="895855" y="2042708"/>
                  <a:chExt cx="831800" cy="1661755"/>
                </a:xfrm>
              </p:grpSpPr>
              <p:sp>
                <p:nvSpPr>
                  <p:cNvPr id="4619" name="Google Shape;4619;p40"/>
                  <p:cNvSpPr/>
                  <p:nvPr/>
                </p:nvSpPr>
                <p:spPr>
                  <a:xfrm>
                    <a:off x="1334977" y="2042708"/>
                    <a:ext cx="355505" cy="317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426" extrusionOk="0">
                        <a:moveTo>
                          <a:pt x="3651" y="1"/>
                        </a:moveTo>
                        <a:lnTo>
                          <a:pt x="3651" y="1"/>
                        </a:lnTo>
                        <a:cubicBezTo>
                          <a:pt x="0" y="1053"/>
                          <a:pt x="1053" y="3426"/>
                          <a:pt x="1053" y="3426"/>
                        </a:cubicBezTo>
                        <a:cubicBezTo>
                          <a:pt x="3834" y="3317"/>
                          <a:pt x="3651" y="1"/>
                          <a:pt x="365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0" name="Google Shape;4620;p40"/>
                  <p:cNvSpPr/>
                  <p:nvPr/>
                </p:nvSpPr>
                <p:spPr>
                  <a:xfrm>
                    <a:off x="1143643" y="2111677"/>
                    <a:ext cx="313697" cy="32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4" h="3476" extrusionOk="0">
                        <a:moveTo>
                          <a:pt x="1421" y="0"/>
                        </a:moveTo>
                        <a:lnTo>
                          <a:pt x="1421" y="0"/>
                        </a:lnTo>
                        <a:cubicBezTo>
                          <a:pt x="1421" y="0"/>
                          <a:pt x="1" y="1897"/>
                          <a:pt x="1755" y="3476"/>
                        </a:cubicBezTo>
                        <a:cubicBezTo>
                          <a:pt x="1755" y="3476"/>
                          <a:pt x="3384" y="1880"/>
                          <a:pt x="142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1" name="Google Shape;4621;p40"/>
                  <p:cNvSpPr/>
                  <p:nvPr/>
                </p:nvSpPr>
                <p:spPr>
                  <a:xfrm>
                    <a:off x="1412382" y="2381066"/>
                    <a:ext cx="315273" cy="145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1" h="1573" extrusionOk="0">
                        <a:moveTo>
                          <a:pt x="2018" y="0"/>
                        </a:moveTo>
                        <a:cubicBezTo>
                          <a:pt x="1370" y="0"/>
                          <a:pt x="610" y="242"/>
                          <a:pt x="0" y="1129"/>
                        </a:cubicBezTo>
                        <a:cubicBezTo>
                          <a:pt x="0" y="1129"/>
                          <a:pt x="565" y="1572"/>
                          <a:pt x="1345" y="1572"/>
                        </a:cubicBezTo>
                        <a:cubicBezTo>
                          <a:pt x="1954" y="1572"/>
                          <a:pt x="2694" y="1303"/>
                          <a:pt x="3400" y="344"/>
                        </a:cubicBezTo>
                        <a:cubicBezTo>
                          <a:pt x="3400" y="344"/>
                          <a:pt x="2790" y="0"/>
                          <a:pt x="20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2" name="Google Shape;4622;p40"/>
                  <p:cNvSpPr/>
                  <p:nvPr/>
                </p:nvSpPr>
                <p:spPr>
                  <a:xfrm>
                    <a:off x="895855" y="3016995"/>
                    <a:ext cx="314438" cy="30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2" h="3267" extrusionOk="0">
                        <a:moveTo>
                          <a:pt x="159" y="0"/>
                        </a:moveTo>
                        <a:cubicBezTo>
                          <a:pt x="159" y="0"/>
                          <a:pt x="0" y="2866"/>
                          <a:pt x="2824" y="3267"/>
                        </a:cubicBezTo>
                        <a:cubicBezTo>
                          <a:pt x="2824" y="3267"/>
                          <a:pt x="3392" y="568"/>
                          <a:pt x="1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3" name="Google Shape;4623;p40"/>
                  <p:cNvSpPr/>
                  <p:nvPr/>
                </p:nvSpPr>
                <p:spPr>
                  <a:xfrm>
                    <a:off x="1300122" y="3016161"/>
                    <a:ext cx="268737" cy="285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9" h="3078" extrusionOk="0">
                        <a:moveTo>
                          <a:pt x="2899" y="1"/>
                        </a:moveTo>
                        <a:cubicBezTo>
                          <a:pt x="2899" y="1"/>
                          <a:pt x="33" y="218"/>
                          <a:pt x="0" y="3075"/>
                        </a:cubicBezTo>
                        <a:cubicBezTo>
                          <a:pt x="0" y="3075"/>
                          <a:pt x="35" y="3078"/>
                          <a:pt x="97" y="3078"/>
                        </a:cubicBezTo>
                        <a:cubicBezTo>
                          <a:pt x="587" y="3078"/>
                          <a:pt x="2766" y="2913"/>
                          <a:pt x="2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4" name="Google Shape;4624;p40"/>
                  <p:cNvSpPr/>
                  <p:nvPr/>
                </p:nvSpPr>
                <p:spPr>
                  <a:xfrm>
                    <a:off x="915971" y="3496444"/>
                    <a:ext cx="343917" cy="208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0" h="2244" extrusionOk="0">
                        <a:moveTo>
                          <a:pt x="1001" y="0"/>
                        </a:moveTo>
                        <a:cubicBezTo>
                          <a:pt x="701" y="0"/>
                          <a:pt x="369" y="36"/>
                          <a:pt x="0" y="116"/>
                        </a:cubicBezTo>
                        <a:cubicBezTo>
                          <a:pt x="0" y="116"/>
                          <a:pt x="742" y="2243"/>
                          <a:pt x="2837" y="2243"/>
                        </a:cubicBezTo>
                        <a:cubicBezTo>
                          <a:pt x="3105" y="2243"/>
                          <a:pt x="3396" y="2208"/>
                          <a:pt x="3710" y="2130"/>
                        </a:cubicBezTo>
                        <a:cubicBezTo>
                          <a:pt x="3710" y="2130"/>
                          <a:pt x="3323" y="0"/>
                          <a:pt x="10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5" name="Google Shape;4625;p40"/>
                  <p:cNvSpPr/>
                  <p:nvPr/>
                </p:nvSpPr>
                <p:spPr>
                  <a:xfrm>
                    <a:off x="1287700" y="3256998"/>
                    <a:ext cx="340024" cy="365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8" h="3944" extrusionOk="0">
                        <a:moveTo>
                          <a:pt x="2557" y="1"/>
                        </a:moveTo>
                        <a:cubicBezTo>
                          <a:pt x="2557" y="1"/>
                          <a:pt x="0" y="1288"/>
                          <a:pt x="1045" y="3944"/>
                        </a:cubicBezTo>
                        <a:cubicBezTo>
                          <a:pt x="1045" y="3944"/>
                          <a:pt x="3668" y="3092"/>
                          <a:pt x="25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6" name="Google Shape;4626;p40"/>
                  <p:cNvSpPr/>
                  <p:nvPr/>
                </p:nvSpPr>
                <p:spPr>
                  <a:xfrm>
                    <a:off x="903827" y="2726563"/>
                    <a:ext cx="289502" cy="283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3" h="3058" extrusionOk="0">
                        <a:moveTo>
                          <a:pt x="416" y="0"/>
                        </a:moveTo>
                        <a:cubicBezTo>
                          <a:pt x="416" y="0"/>
                          <a:pt x="416" y="0"/>
                          <a:pt x="416" y="0"/>
                        </a:cubicBezTo>
                        <a:lnTo>
                          <a:pt x="416" y="0"/>
                        </a:lnTo>
                        <a:cubicBezTo>
                          <a:pt x="416" y="0"/>
                          <a:pt x="416" y="0"/>
                          <a:pt x="416" y="0"/>
                        </a:cubicBezTo>
                        <a:close/>
                        <a:moveTo>
                          <a:pt x="416" y="0"/>
                        </a:moveTo>
                        <a:cubicBezTo>
                          <a:pt x="423" y="5"/>
                          <a:pt x="0" y="2432"/>
                          <a:pt x="2370" y="3058"/>
                        </a:cubicBezTo>
                        <a:cubicBezTo>
                          <a:pt x="2370" y="3058"/>
                          <a:pt x="3122" y="819"/>
                          <a:pt x="41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7" name="Google Shape;4627;p40"/>
                  <p:cNvSpPr/>
                  <p:nvPr/>
                </p:nvSpPr>
                <p:spPr>
                  <a:xfrm>
                    <a:off x="1246634" y="2792288"/>
                    <a:ext cx="257242" cy="2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5" h="2361" extrusionOk="0">
                        <a:moveTo>
                          <a:pt x="2733" y="1"/>
                        </a:moveTo>
                        <a:cubicBezTo>
                          <a:pt x="2412" y="1"/>
                          <a:pt x="294" y="86"/>
                          <a:pt x="1" y="2332"/>
                        </a:cubicBezTo>
                        <a:cubicBezTo>
                          <a:pt x="1" y="2332"/>
                          <a:pt x="143" y="2360"/>
                          <a:pt x="365" y="2360"/>
                        </a:cubicBezTo>
                        <a:cubicBezTo>
                          <a:pt x="1037" y="2360"/>
                          <a:pt x="2435" y="2100"/>
                          <a:pt x="2774" y="2"/>
                        </a:cubicBezTo>
                        <a:cubicBezTo>
                          <a:pt x="2774" y="2"/>
                          <a:pt x="2760" y="1"/>
                          <a:pt x="27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8" name="Google Shape;4628;p40"/>
                  <p:cNvSpPr/>
                  <p:nvPr/>
                </p:nvSpPr>
                <p:spPr>
                  <a:xfrm>
                    <a:off x="976412" y="2406745"/>
                    <a:ext cx="313697" cy="314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4" h="3392" extrusionOk="0">
                        <a:moveTo>
                          <a:pt x="902" y="0"/>
                        </a:moveTo>
                        <a:lnTo>
                          <a:pt x="902" y="0"/>
                        </a:lnTo>
                        <a:cubicBezTo>
                          <a:pt x="902" y="0"/>
                          <a:pt x="0" y="2298"/>
                          <a:pt x="2189" y="3392"/>
                        </a:cubicBezTo>
                        <a:cubicBezTo>
                          <a:pt x="2189" y="3392"/>
                          <a:pt x="3383" y="1345"/>
                          <a:pt x="9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9" name="Google Shape;4629;p40"/>
                  <p:cNvSpPr/>
                  <p:nvPr/>
                </p:nvSpPr>
                <p:spPr>
                  <a:xfrm>
                    <a:off x="1300863" y="2577778"/>
                    <a:ext cx="295898" cy="180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2" h="1945" extrusionOk="0">
                        <a:moveTo>
                          <a:pt x="2523" y="0"/>
                        </a:moveTo>
                        <a:cubicBezTo>
                          <a:pt x="1755" y="0"/>
                          <a:pt x="531" y="259"/>
                          <a:pt x="0" y="1789"/>
                        </a:cubicBezTo>
                        <a:cubicBezTo>
                          <a:pt x="0" y="1789"/>
                          <a:pt x="368" y="1944"/>
                          <a:pt x="871" y="1944"/>
                        </a:cubicBezTo>
                        <a:cubicBezTo>
                          <a:pt x="1593" y="1944"/>
                          <a:pt x="2596" y="1625"/>
                          <a:pt x="3192" y="68"/>
                        </a:cubicBezTo>
                        <a:cubicBezTo>
                          <a:pt x="3192" y="68"/>
                          <a:pt x="2917" y="0"/>
                          <a:pt x="252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30" name="Google Shape;4630;p40"/>
                <p:cNvGrpSpPr/>
                <p:nvPr/>
              </p:nvGrpSpPr>
              <p:grpSpPr>
                <a:xfrm>
                  <a:off x="593002" y="2212351"/>
                  <a:ext cx="1261647" cy="2071660"/>
                  <a:chOff x="593002" y="2212351"/>
                  <a:chExt cx="1261647" cy="2071660"/>
                </a:xfrm>
              </p:grpSpPr>
              <p:sp>
                <p:nvSpPr>
                  <p:cNvPr id="4631" name="Google Shape;4631;p40"/>
                  <p:cNvSpPr/>
                  <p:nvPr/>
                </p:nvSpPr>
                <p:spPr>
                  <a:xfrm>
                    <a:off x="593002" y="2212351"/>
                    <a:ext cx="1261647" cy="2071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0" h="22348" fill="none" extrusionOk="0">
                        <a:moveTo>
                          <a:pt x="10168" y="0"/>
                        </a:moveTo>
                        <a:cubicBezTo>
                          <a:pt x="10168" y="0"/>
                          <a:pt x="1" y="11094"/>
                          <a:pt x="13610" y="22347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2" name="Google Shape;4632;p40"/>
                  <p:cNvSpPr/>
                  <p:nvPr/>
                </p:nvSpPr>
                <p:spPr>
                  <a:xfrm>
                    <a:off x="1303181" y="2300602"/>
                    <a:ext cx="268830" cy="247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" h="2666" fill="none" extrusionOk="0">
                        <a:moveTo>
                          <a:pt x="0" y="1"/>
                        </a:moveTo>
                        <a:cubicBezTo>
                          <a:pt x="0" y="1"/>
                          <a:pt x="109" y="1538"/>
                          <a:pt x="209" y="2666"/>
                        </a:cubicBezTo>
                        <a:cubicBezTo>
                          <a:pt x="209" y="2666"/>
                          <a:pt x="1404" y="1697"/>
                          <a:pt x="2899" y="1638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3" name="Google Shape;4633;p40"/>
                  <p:cNvSpPr/>
                  <p:nvPr/>
                </p:nvSpPr>
                <p:spPr>
                  <a:xfrm>
                    <a:off x="1065404" y="3161052"/>
                    <a:ext cx="372654" cy="264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0" h="2849" fill="none" extrusionOk="0">
                        <a:moveTo>
                          <a:pt x="1" y="301"/>
                        </a:moveTo>
                        <a:cubicBezTo>
                          <a:pt x="1" y="301"/>
                          <a:pt x="1145" y="1771"/>
                          <a:pt x="2006" y="2849"/>
                        </a:cubicBezTo>
                        <a:cubicBezTo>
                          <a:pt x="2006" y="2849"/>
                          <a:pt x="2557" y="1061"/>
                          <a:pt x="4019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4" name="Google Shape;4634;p40"/>
                  <p:cNvSpPr/>
                  <p:nvPr/>
                </p:nvSpPr>
                <p:spPr>
                  <a:xfrm>
                    <a:off x="1124269" y="3440545"/>
                    <a:ext cx="334647" cy="314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0" h="3393" fill="none" extrusionOk="0">
                        <a:moveTo>
                          <a:pt x="1" y="1797"/>
                        </a:moveTo>
                        <a:cubicBezTo>
                          <a:pt x="1" y="1797"/>
                          <a:pt x="1630" y="2724"/>
                          <a:pt x="2824" y="3393"/>
                        </a:cubicBezTo>
                        <a:cubicBezTo>
                          <a:pt x="2824" y="3393"/>
                          <a:pt x="2657" y="1530"/>
                          <a:pt x="3610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5" name="Google Shape;4635;p40"/>
                  <p:cNvSpPr/>
                  <p:nvPr/>
                </p:nvSpPr>
                <p:spPr>
                  <a:xfrm>
                    <a:off x="1057710" y="2888419"/>
                    <a:ext cx="320649" cy="219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9" h="2373" fill="none" extrusionOk="0">
                        <a:moveTo>
                          <a:pt x="0" y="0"/>
                        </a:moveTo>
                        <a:cubicBezTo>
                          <a:pt x="0" y="0"/>
                          <a:pt x="836" y="1379"/>
                          <a:pt x="1454" y="2373"/>
                        </a:cubicBezTo>
                        <a:cubicBezTo>
                          <a:pt x="1454" y="2373"/>
                          <a:pt x="2105" y="911"/>
                          <a:pt x="3459" y="15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6" name="Google Shape;4636;p40"/>
                  <p:cNvSpPr/>
                  <p:nvPr/>
                </p:nvSpPr>
                <p:spPr>
                  <a:xfrm>
                    <a:off x="1139750" y="2588717"/>
                    <a:ext cx="310638" cy="242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1" h="2616" fill="none" extrusionOk="0">
                        <a:moveTo>
                          <a:pt x="1" y="0"/>
                        </a:moveTo>
                        <a:cubicBezTo>
                          <a:pt x="1" y="0"/>
                          <a:pt x="535" y="1512"/>
                          <a:pt x="936" y="2615"/>
                        </a:cubicBezTo>
                        <a:cubicBezTo>
                          <a:pt x="936" y="2615"/>
                          <a:pt x="1872" y="1312"/>
                          <a:pt x="3351" y="844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637" name="Google Shape;4637;p40"/>
              <p:cNvGrpSpPr/>
              <p:nvPr/>
            </p:nvGrpSpPr>
            <p:grpSpPr>
              <a:xfrm flipH="1">
                <a:off x="846872" y="4575751"/>
                <a:ext cx="386060" cy="360087"/>
                <a:chOff x="9460636" y="2071442"/>
                <a:chExt cx="1221710" cy="1139515"/>
              </a:xfrm>
            </p:grpSpPr>
            <p:sp>
              <p:nvSpPr>
                <p:cNvPr id="4638" name="Google Shape;4638;p40"/>
                <p:cNvSpPr/>
                <p:nvPr/>
              </p:nvSpPr>
              <p:spPr>
                <a:xfrm>
                  <a:off x="9789131" y="2071442"/>
                  <a:ext cx="467912" cy="61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434" extrusionOk="0">
                      <a:moveTo>
                        <a:pt x="1084" y="0"/>
                      </a:moveTo>
                      <a:cubicBezTo>
                        <a:pt x="820" y="0"/>
                        <a:pt x="545" y="69"/>
                        <a:pt x="377" y="159"/>
                      </a:cubicBezTo>
                      <a:cubicBezTo>
                        <a:pt x="9" y="351"/>
                        <a:pt x="1" y="736"/>
                        <a:pt x="134" y="1086"/>
                      </a:cubicBezTo>
                      <a:cubicBezTo>
                        <a:pt x="268" y="1487"/>
                        <a:pt x="477" y="1872"/>
                        <a:pt x="753" y="2206"/>
                      </a:cubicBezTo>
                      <a:cubicBezTo>
                        <a:pt x="778" y="2239"/>
                        <a:pt x="811" y="2273"/>
                        <a:pt x="845" y="2298"/>
                      </a:cubicBezTo>
                      <a:cubicBezTo>
                        <a:pt x="895" y="2340"/>
                        <a:pt x="945" y="2381"/>
                        <a:pt x="1003" y="2406"/>
                      </a:cubicBezTo>
                      <a:cubicBezTo>
                        <a:pt x="1047" y="2425"/>
                        <a:pt x="1089" y="2433"/>
                        <a:pt x="1128" y="2433"/>
                      </a:cubicBezTo>
                      <a:cubicBezTo>
                        <a:pt x="1404" y="2433"/>
                        <a:pt x="1549" y="2007"/>
                        <a:pt x="1630" y="1780"/>
                      </a:cubicBezTo>
                      <a:cubicBezTo>
                        <a:pt x="1730" y="1521"/>
                        <a:pt x="1789" y="1254"/>
                        <a:pt x="1805" y="978"/>
                      </a:cubicBezTo>
                      <a:cubicBezTo>
                        <a:pt x="1814" y="752"/>
                        <a:pt x="1855" y="410"/>
                        <a:pt x="1697" y="218"/>
                      </a:cubicBezTo>
                      <a:cubicBezTo>
                        <a:pt x="1567" y="60"/>
                        <a:pt x="1331" y="0"/>
                        <a:pt x="10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40"/>
                <p:cNvSpPr/>
                <p:nvPr/>
              </p:nvSpPr>
              <p:spPr>
                <a:xfrm>
                  <a:off x="9593244" y="2607922"/>
                  <a:ext cx="482534" cy="603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2392" extrusionOk="0">
                      <a:moveTo>
                        <a:pt x="1483" y="0"/>
                      </a:moveTo>
                      <a:cubicBezTo>
                        <a:pt x="1264" y="0"/>
                        <a:pt x="1012" y="229"/>
                        <a:pt x="861" y="362"/>
                      </a:cubicBezTo>
                      <a:cubicBezTo>
                        <a:pt x="653" y="537"/>
                        <a:pt x="469" y="746"/>
                        <a:pt x="318" y="972"/>
                      </a:cubicBezTo>
                      <a:cubicBezTo>
                        <a:pt x="201" y="1172"/>
                        <a:pt x="1" y="1448"/>
                        <a:pt x="43" y="1690"/>
                      </a:cubicBezTo>
                      <a:cubicBezTo>
                        <a:pt x="118" y="2108"/>
                        <a:pt x="795" y="2392"/>
                        <a:pt x="1162" y="2392"/>
                      </a:cubicBezTo>
                      <a:cubicBezTo>
                        <a:pt x="1580" y="2392"/>
                        <a:pt x="1780" y="2066"/>
                        <a:pt x="1830" y="1699"/>
                      </a:cubicBezTo>
                      <a:cubicBezTo>
                        <a:pt x="1906" y="1281"/>
                        <a:pt x="1914" y="846"/>
                        <a:pt x="1839" y="420"/>
                      </a:cubicBezTo>
                      <a:cubicBezTo>
                        <a:pt x="1830" y="379"/>
                        <a:pt x="1814" y="337"/>
                        <a:pt x="1805" y="287"/>
                      </a:cubicBezTo>
                      <a:cubicBezTo>
                        <a:pt x="1780" y="228"/>
                        <a:pt x="1755" y="170"/>
                        <a:pt x="1713" y="120"/>
                      </a:cubicBezTo>
                      <a:cubicBezTo>
                        <a:pt x="1646" y="34"/>
                        <a:pt x="1567" y="0"/>
                        <a:pt x="14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40"/>
                <p:cNvSpPr/>
                <p:nvPr/>
              </p:nvSpPr>
              <p:spPr>
                <a:xfrm>
                  <a:off x="10023085" y="2279681"/>
                  <a:ext cx="659261" cy="46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1826" extrusionOk="0">
                      <a:moveTo>
                        <a:pt x="1666" y="0"/>
                      </a:moveTo>
                      <a:cubicBezTo>
                        <a:pt x="1495" y="0"/>
                        <a:pt x="1320" y="70"/>
                        <a:pt x="1161" y="177"/>
                      </a:cubicBezTo>
                      <a:cubicBezTo>
                        <a:pt x="794" y="402"/>
                        <a:pt x="476" y="695"/>
                        <a:pt x="209" y="1029"/>
                      </a:cubicBezTo>
                      <a:cubicBezTo>
                        <a:pt x="184" y="1071"/>
                        <a:pt x="159" y="1104"/>
                        <a:pt x="134" y="1146"/>
                      </a:cubicBezTo>
                      <a:cubicBezTo>
                        <a:pt x="109" y="1204"/>
                        <a:pt x="84" y="1263"/>
                        <a:pt x="67" y="1321"/>
                      </a:cubicBezTo>
                      <a:cubicBezTo>
                        <a:pt x="0" y="1714"/>
                        <a:pt x="543" y="1764"/>
                        <a:pt x="819" y="1798"/>
                      </a:cubicBezTo>
                      <a:cubicBezTo>
                        <a:pt x="939" y="1816"/>
                        <a:pt x="1061" y="1825"/>
                        <a:pt x="1184" y="1825"/>
                      </a:cubicBezTo>
                      <a:cubicBezTo>
                        <a:pt x="1335" y="1825"/>
                        <a:pt x="1486" y="1812"/>
                        <a:pt x="1638" y="1789"/>
                      </a:cubicBezTo>
                      <a:cubicBezTo>
                        <a:pt x="1863" y="1747"/>
                        <a:pt x="2206" y="1714"/>
                        <a:pt x="2356" y="1514"/>
                      </a:cubicBezTo>
                      <a:cubicBezTo>
                        <a:pt x="2615" y="1179"/>
                        <a:pt x="2364" y="494"/>
                        <a:pt x="2122" y="219"/>
                      </a:cubicBezTo>
                      <a:cubicBezTo>
                        <a:pt x="1987" y="64"/>
                        <a:pt x="1829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40"/>
                <p:cNvSpPr/>
                <p:nvPr/>
              </p:nvSpPr>
              <p:spPr>
                <a:xfrm>
                  <a:off x="10016783" y="2614729"/>
                  <a:ext cx="543544" cy="587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2330" extrusionOk="0">
                      <a:moveTo>
                        <a:pt x="401" y="1"/>
                      </a:moveTo>
                      <a:cubicBezTo>
                        <a:pt x="0" y="17"/>
                        <a:pt x="67" y="569"/>
                        <a:pt x="84" y="836"/>
                      </a:cubicBezTo>
                      <a:cubicBezTo>
                        <a:pt x="100" y="1112"/>
                        <a:pt x="167" y="1379"/>
                        <a:pt x="267" y="1638"/>
                      </a:cubicBezTo>
                      <a:cubicBezTo>
                        <a:pt x="351" y="1855"/>
                        <a:pt x="460" y="2181"/>
                        <a:pt x="685" y="2281"/>
                      </a:cubicBezTo>
                      <a:cubicBezTo>
                        <a:pt x="753" y="2315"/>
                        <a:pt x="829" y="2329"/>
                        <a:pt x="910" y="2329"/>
                      </a:cubicBezTo>
                      <a:cubicBezTo>
                        <a:pt x="1274" y="2329"/>
                        <a:pt x="1727" y="2028"/>
                        <a:pt x="1905" y="1788"/>
                      </a:cubicBezTo>
                      <a:cubicBezTo>
                        <a:pt x="2155" y="1454"/>
                        <a:pt x="2005" y="1095"/>
                        <a:pt x="1738" y="836"/>
                      </a:cubicBezTo>
                      <a:cubicBezTo>
                        <a:pt x="1445" y="527"/>
                        <a:pt x="1094" y="276"/>
                        <a:pt x="710" y="84"/>
                      </a:cubicBezTo>
                      <a:cubicBezTo>
                        <a:pt x="668" y="68"/>
                        <a:pt x="627" y="51"/>
                        <a:pt x="585" y="34"/>
                      </a:cubicBezTo>
                      <a:cubicBezTo>
                        <a:pt x="526" y="17"/>
                        <a:pt x="460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40"/>
                <p:cNvSpPr/>
                <p:nvPr/>
              </p:nvSpPr>
              <p:spPr>
                <a:xfrm>
                  <a:off x="9460636" y="2339682"/>
                  <a:ext cx="670102" cy="45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795" extrusionOk="0">
                      <a:moveTo>
                        <a:pt x="698" y="1"/>
                      </a:moveTo>
                      <a:cubicBezTo>
                        <a:pt x="638" y="1"/>
                        <a:pt x="581" y="10"/>
                        <a:pt x="527" y="31"/>
                      </a:cubicBezTo>
                      <a:cubicBezTo>
                        <a:pt x="134" y="190"/>
                        <a:pt x="1" y="908"/>
                        <a:pt x="67" y="1267"/>
                      </a:cubicBezTo>
                      <a:cubicBezTo>
                        <a:pt x="146" y="1661"/>
                        <a:pt x="470" y="1795"/>
                        <a:pt x="822" y="1795"/>
                      </a:cubicBezTo>
                      <a:cubicBezTo>
                        <a:pt x="843" y="1795"/>
                        <a:pt x="865" y="1794"/>
                        <a:pt x="886" y="1793"/>
                      </a:cubicBezTo>
                      <a:cubicBezTo>
                        <a:pt x="1312" y="1785"/>
                        <a:pt x="1738" y="1693"/>
                        <a:pt x="2139" y="1534"/>
                      </a:cubicBezTo>
                      <a:cubicBezTo>
                        <a:pt x="2181" y="1518"/>
                        <a:pt x="2223" y="1501"/>
                        <a:pt x="2256" y="1476"/>
                      </a:cubicBezTo>
                      <a:cubicBezTo>
                        <a:pt x="2315" y="1443"/>
                        <a:pt x="2365" y="1401"/>
                        <a:pt x="2398" y="1351"/>
                      </a:cubicBezTo>
                      <a:cubicBezTo>
                        <a:pt x="2657" y="1050"/>
                        <a:pt x="2214" y="733"/>
                        <a:pt x="1997" y="565"/>
                      </a:cubicBezTo>
                      <a:cubicBezTo>
                        <a:pt x="1780" y="390"/>
                        <a:pt x="1546" y="256"/>
                        <a:pt x="1287" y="164"/>
                      </a:cubicBezTo>
                      <a:cubicBezTo>
                        <a:pt x="1120" y="100"/>
                        <a:pt x="898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40"/>
                <p:cNvSpPr/>
                <p:nvPr/>
              </p:nvSpPr>
              <p:spPr>
                <a:xfrm>
                  <a:off x="9959807" y="2534307"/>
                  <a:ext cx="240258" cy="20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20" extrusionOk="0">
                      <a:moveTo>
                        <a:pt x="488" y="0"/>
                      </a:moveTo>
                      <a:cubicBezTo>
                        <a:pt x="424" y="0"/>
                        <a:pt x="361" y="14"/>
                        <a:pt x="301" y="44"/>
                      </a:cubicBezTo>
                      <a:lnTo>
                        <a:pt x="268" y="11"/>
                      </a:lnTo>
                      <a:cubicBezTo>
                        <a:pt x="76" y="136"/>
                        <a:pt x="1" y="378"/>
                        <a:pt x="101" y="587"/>
                      </a:cubicBezTo>
                      <a:cubicBezTo>
                        <a:pt x="181" y="735"/>
                        <a:pt x="335" y="820"/>
                        <a:pt x="494" y="820"/>
                      </a:cubicBezTo>
                      <a:cubicBezTo>
                        <a:pt x="550" y="820"/>
                        <a:pt x="606" y="809"/>
                        <a:pt x="660" y="788"/>
                      </a:cubicBezTo>
                      <a:cubicBezTo>
                        <a:pt x="861" y="679"/>
                        <a:pt x="953" y="437"/>
                        <a:pt x="861" y="228"/>
                      </a:cubicBezTo>
                      <a:cubicBezTo>
                        <a:pt x="785" y="81"/>
                        <a:pt x="63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4" name="Google Shape;4644;p40"/>
                <p:cNvSpPr/>
                <p:nvPr/>
              </p:nvSpPr>
              <p:spPr>
                <a:xfrm>
                  <a:off x="10039724" y="2303127"/>
                  <a:ext cx="13110" cy="166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661" fill="none" extrusionOk="0">
                      <a:moveTo>
                        <a:pt x="51" y="66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5" name="Google Shape;4645;p40"/>
                <p:cNvSpPr/>
                <p:nvPr/>
              </p:nvSpPr>
              <p:spPr>
                <a:xfrm>
                  <a:off x="9686019" y="2572627"/>
                  <a:ext cx="200425" cy="4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68" fill="none" extrusionOk="0">
                      <a:moveTo>
                        <a:pt x="0" y="1"/>
                      </a:moveTo>
                      <a:cubicBezTo>
                        <a:pt x="259" y="59"/>
                        <a:pt x="518" y="118"/>
                        <a:pt x="794" y="168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40"/>
                <p:cNvSpPr/>
                <p:nvPr/>
              </p:nvSpPr>
              <p:spPr>
                <a:xfrm>
                  <a:off x="9856695" y="2816917"/>
                  <a:ext cx="61262" cy="177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703" fill="none" extrusionOk="0">
                      <a:moveTo>
                        <a:pt x="0" y="702"/>
                      </a:moveTo>
                      <a:cubicBezTo>
                        <a:pt x="92" y="469"/>
                        <a:pt x="167" y="235"/>
                        <a:pt x="242" y="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40"/>
                <p:cNvSpPr/>
                <p:nvPr/>
              </p:nvSpPr>
              <p:spPr>
                <a:xfrm>
                  <a:off x="10174601" y="2791706"/>
                  <a:ext cx="113953" cy="14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561" fill="none" extrusionOk="0">
                      <a:moveTo>
                        <a:pt x="1" y="0"/>
                      </a:moveTo>
                      <a:lnTo>
                        <a:pt x="452" y="56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40"/>
                <p:cNvSpPr/>
                <p:nvPr/>
              </p:nvSpPr>
              <p:spPr>
                <a:xfrm>
                  <a:off x="10315781" y="2469516"/>
                  <a:ext cx="149752" cy="9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68" fill="none" extrusionOk="0">
                      <a:moveTo>
                        <a:pt x="0" y="368"/>
                      </a:moveTo>
                      <a:cubicBezTo>
                        <a:pt x="209" y="276"/>
                        <a:pt x="410" y="151"/>
                        <a:pt x="593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49" name="Google Shape;4649;p40"/>
          <p:cNvGrpSpPr/>
          <p:nvPr/>
        </p:nvGrpSpPr>
        <p:grpSpPr>
          <a:xfrm>
            <a:off x="7635679" y="272201"/>
            <a:ext cx="1226983" cy="1088564"/>
            <a:chOff x="7635679" y="272201"/>
            <a:chExt cx="1226983" cy="1088564"/>
          </a:xfrm>
        </p:grpSpPr>
        <p:grpSp>
          <p:nvGrpSpPr>
            <p:cNvPr id="4650" name="Google Shape;4650;p40"/>
            <p:cNvGrpSpPr/>
            <p:nvPr/>
          </p:nvGrpSpPr>
          <p:grpSpPr>
            <a:xfrm>
              <a:off x="8723196" y="560539"/>
              <a:ext cx="139466" cy="159114"/>
              <a:chOff x="11250843" y="1932532"/>
              <a:chExt cx="402616" cy="459335"/>
            </a:xfrm>
          </p:grpSpPr>
          <p:sp>
            <p:nvSpPr>
              <p:cNvPr id="4651" name="Google Shape;4651;p40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0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0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4" name="Google Shape;4654;p40"/>
            <p:cNvGrpSpPr/>
            <p:nvPr/>
          </p:nvGrpSpPr>
          <p:grpSpPr>
            <a:xfrm flipH="1">
              <a:off x="7635679" y="272201"/>
              <a:ext cx="139466" cy="159114"/>
              <a:chOff x="11250843" y="1932532"/>
              <a:chExt cx="402616" cy="459335"/>
            </a:xfrm>
          </p:grpSpPr>
          <p:sp>
            <p:nvSpPr>
              <p:cNvPr id="4655" name="Google Shape;4655;p40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0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0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8" name="Google Shape;4658;p40"/>
            <p:cNvGrpSpPr/>
            <p:nvPr/>
          </p:nvGrpSpPr>
          <p:grpSpPr>
            <a:xfrm flipH="1">
              <a:off x="8452329" y="1201651"/>
              <a:ext cx="139466" cy="159114"/>
              <a:chOff x="11250843" y="1932532"/>
              <a:chExt cx="402616" cy="459335"/>
            </a:xfrm>
          </p:grpSpPr>
          <p:sp>
            <p:nvSpPr>
              <p:cNvPr id="4659" name="Google Shape;4659;p40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0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0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41"/>
          <p:cNvSpPr/>
          <p:nvPr/>
        </p:nvSpPr>
        <p:spPr>
          <a:xfrm>
            <a:off x="176575" y="176550"/>
            <a:ext cx="8790900" cy="47904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4" name="Google Shape;4664;p41"/>
          <p:cNvGrpSpPr/>
          <p:nvPr/>
        </p:nvGrpSpPr>
        <p:grpSpPr>
          <a:xfrm rot="10800000" flipH="1">
            <a:off x="-276945" y="-588678"/>
            <a:ext cx="2011443" cy="2751867"/>
            <a:chOff x="-292495" y="2868905"/>
            <a:chExt cx="2011443" cy="2751867"/>
          </a:xfrm>
        </p:grpSpPr>
        <p:grpSp>
          <p:nvGrpSpPr>
            <p:cNvPr id="4665" name="Google Shape;4665;p41"/>
            <p:cNvGrpSpPr/>
            <p:nvPr/>
          </p:nvGrpSpPr>
          <p:grpSpPr>
            <a:xfrm rot="956037" flipH="1">
              <a:off x="19279" y="3012049"/>
              <a:ext cx="1387895" cy="2465580"/>
              <a:chOff x="593002" y="2042708"/>
              <a:chExt cx="1261647" cy="2241302"/>
            </a:xfrm>
          </p:grpSpPr>
          <p:grpSp>
            <p:nvGrpSpPr>
              <p:cNvPr id="4666" name="Google Shape;4666;p41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4667" name="Google Shape;4667;p41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8" name="Google Shape;4668;p41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9" name="Google Shape;4669;p41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0" name="Google Shape;4670;p41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1" name="Google Shape;4671;p41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2" name="Google Shape;4672;p41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3" name="Google Shape;4673;p41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4" name="Google Shape;4674;p41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5" name="Google Shape;4675;p41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6" name="Google Shape;4676;p41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7" name="Google Shape;4677;p41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78" name="Google Shape;4678;p41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4679" name="Google Shape;4679;p41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41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41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41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41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41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685" name="Google Shape;4685;p41"/>
            <p:cNvGrpSpPr/>
            <p:nvPr/>
          </p:nvGrpSpPr>
          <p:grpSpPr>
            <a:xfrm rot="1289470">
              <a:off x="268797" y="3002136"/>
              <a:ext cx="139459" cy="159106"/>
              <a:chOff x="11250843" y="1932532"/>
              <a:chExt cx="402616" cy="459335"/>
            </a:xfrm>
          </p:grpSpPr>
          <p:sp>
            <p:nvSpPr>
              <p:cNvPr id="4686" name="Google Shape;4686;p41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9" name="Google Shape;4689;p41"/>
            <p:cNvGrpSpPr/>
            <p:nvPr/>
          </p:nvGrpSpPr>
          <p:grpSpPr>
            <a:xfrm flipH="1">
              <a:off x="1056047" y="4428526"/>
              <a:ext cx="386060" cy="360087"/>
              <a:chOff x="9460636" y="2071442"/>
              <a:chExt cx="1221710" cy="1139515"/>
            </a:xfrm>
          </p:grpSpPr>
          <p:sp>
            <p:nvSpPr>
              <p:cNvPr id="4690" name="Google Shape;4690;p41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01" name="Google Shape;4701;p41"/>
          <p:cNvGrpSpPr/>
          <p:nvPr/>
        </p:nvGrpSpPr>
        <p:grpSpPr>
          <a:xfrm rot="10800000" flipH="1">
            <a:off x="7838049" y="134842"/>
            <a:ext cx="2003926" cy="1741607"/>
            <a:chOff x="7822499" y="3155645"/>
            <a:chExt cx="2003926" cy="1741607"/>
          </a:xfrm>
        </p:grpSpPr>
        <p:grpSp>
          <p:nvGrpSpPr>
            <p:cNvPr id="4702" name="Google Shape;4702;p41"/>
            <p:cNvGrpSpPr/>
            <p:nvPr/>
          </p:nvGrpSpPr>
          <p:grpSpPr>
            <a:xfrm rot="-3084384">
              <a:off x="8446538" y="3444231"/>
              <a:ext cx="1219022" cy="998395"/>
              <a:chOff x="431982" y="2910018"/>
              <a:chExt cx="1219007" cy="998383"/>
            </a:xfrm>
          </p:grpSpPr>
          <p:sp>
            <p:nvSpPr>
              <p:cNvPr id="4703" name="Google Shape;4703;p41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07" name="Google Shape;4707;p41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4708" name="Google Shape;4708;p41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41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41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41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2" name="Google Shape;4712;p41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13" name="Google Shape;4713;p41"/>
            <p:cNvGrpSpPr/>
            <p:nvPr/>
          </p:nvGrpSpPr>
          <p:grpSpPr>
            <a:xfrm flipH="1">
              <a:off x="7822499" y="4608564"/>
              <a:ext cx="139466" cy="159114"/>
              <a:chOff x="11250843" y="1932532"/>
              <a:chExt cx="402616" cy="459335"/>
            </a:xfrm>
          </p:grpSpPr>
          <p:sp>
            <p:nvSpPr>
              <p:cNvPr id="4714" name="Google Shape;4714;p41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7" name="Google Shape;4717;p41"/>
            <p:cNvGrpSpPr/>
            <p:nvPr/>
          </p:nvGrpSpPr>
          <p:grpSpPr>
            <a:xfrm rot="-2406580" flipH="1">
              <a:off x="8180738" y="4455114"/>
              <a:ext cx="386091" cy="360115"/>
              <a:chOff x="9460636" y="2071442"/>
              <a:chExt cx="1221710" cy="1139515"/>
            </a:xfrm>
          </p:grpSpPr>
          <p:sp>
            <p:nvSpPr>
              <p:cNvPr id="4718" name="Google Shape;4718;p41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9" name="Google Shape;4729;p41"/>
          <p:cNvGrpSpPr/>
          <p:nvPr/>
        </p:nvGrpSpPr>
        <p:grpSpPr>
          <a:xfrm rot="10800000" flipH="1">
            <a:off x="6829235" y="3170530"/>
            <a:ext cx="2575062" cy="1805950"/>
            <a:chOff x="6813685" y="55615"/>
            <a:chExt cx="2575062" cy="1805950"/>
          </a:xfrm>
        </p:grpSpPr>
        <p:grpSp>
          <p:nvGrpSpPr>
            <p:cNvPr id="4730" name="Google Shape;4730;p41"/>
            <p:cNvGrpSpPr/>
            <p:nvPr/>
          </p:nvGrpSpPr>
          <p:grpSpPr>
            <a:xfrm rot="-5694123">
              <a:off x="7407295" y="-380404"/>
              <a:ext cx="1387842" cy="2465486"/>
              <a:chOff x="593002" y="2042708"/>
              <a:chExt cx="1261647" cy="2241302"/>
            </a:xfrm>
          </p:grpSpPr>
          <p:grpSp>
            <p:nvGrpSpPr>
              <p:cNvPr id="4731" name="Google Shape;4731;p41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4732" name="Google Shape;4732;p41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3" name="Google Shape;4733;p41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4" name="Google Shape;4734;p41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5" name="Google Shape;4735;p41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6" name="Google Shape;4736;p41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7" name="Google Shape;4737;p41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8" name="Google Shape;4738;p41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9" name="Google Shape;4739;p41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0" name="Google Shape;4740;p41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1" name="Google Shape;4741;p41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2" name="Google Shape;4742;p41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43" name="Google Shape;4743;p41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4744" name="Google Shape;4744;p41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5" name="Google Shape;4745;p41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6" name="Google Shape;4746;p41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7" name="Google Shape;4747;p41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8" name="Google Shape;4748;p41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9" name="Google Shape;4749;p41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50" name="Google Shape;4750;p41"/>
            <p:cNvGrpSpPr/>
            <p:nvPr/>
          </p:nvGrpSpPr>
          <p:grpSpPr>
            <a:xfrm>
              <a:off x="8673546" y="1133927"/>
              <a:ext cx="139466" cy="159114"/>
              <a:chOff x="11250843" y="1932532"/>
              <a:chExt cx="402616" cy="459335"/>
            </a:xfrm>
          </p:grpSpPr>
          <p:sp>
            <p:nvSpPr>
              <p:cNvPr id="4751" name="Google Shape;4751;p41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4" name="Google Shape;4754;p41"/>
            <p:cNvGrpSpPr/>
            <p:nvPr/>
          </p:nvGrpSpPr>
          <p:grpSpPr>
            <a:xfrm flipH="1">
              <a:off x="7999322" y="1321051"/>
              <a:ext cx="386060" cy="360087"/>
              <a:chOff x="9460636" y="2071442"/>
              <a:chExt cx="1221710" cy="1139515"/>
            </a:xfrm>
          </p:grpSpPr>
          <p:sp>
            <p:nvSpPr>
              <p:cNvPr id="4755" name="Google Shape;4755;p41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6" name="Google Shape;4766;p41"/>
            <p:cNvGrpSpPr/>
            <p:nvPr/>
          </p:nvGrpSpPr>
          <p:grpSpPr>
            <a:xfrm flipH="1">
              <a:off x="7635679" y="272201"/>
              <a:ext cx="139466" cy="159114"/>
              <a:chOff x="11250843" y="1932532"/>
              <a:chExt cx="402616" cy="459335"/>
            </a:xfrm>
          </p:grpSpPr>
          <p:sp>
            <p:nvSpPr>
              <p:cNvPr id="4767" name="Google Shape;4767;p41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0" name="Google Shape;4770;p41"/>
            <p:cNvGrpSpPr/>
            <p:nvPr/>
          </p:nvGrpSpPr>
          <p:grpSpPr>
            <a:xfrm flipH="1">
              <a:off x="8695954" y="1702451"/>
              <a:ext cx="139466" cy="159114"/>
              <a:chOff x="11250843" y="1932532"/>
              <a:chExt cx="402616" cy="459335"/>
            </a:xfrm>
          </p:grpSpPr>
          <p:sp>
            <p:nvSpPr>
              <p:cNvPr id="4771" name="Google Shape;4771;p41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74" name="Google Shape;4774;p41"/>
          <p:cNvGrpSpPr/>
          <p:nvPr/>
        </p:nvGrpSpPr>
        <p:grpSpPr>
          <a:xfrm rot="10800000" flipH="1">
            <a:off x="-276948" y="3403566"/>
            <a:ext cx="1719042" cy="1836207"/>
            <a:chOff x="-276948" y="-207678"/>
            <a:chExt cx="1719042" cy="1836207"/>
          </a:xfrm>
        </p:grpSpPr>
        <p:grpSp>
          <p:nvGrpSpPr>
            <p:cNvPr id="4775" name="Google Shape;4775;p41"/>
            <p:cNvGrpSpPr/>
            <p:nvPr/>
          </p:nvGrpSpPr>
          <p:grpSpPr>
            <a:xfrm rot="4479293" flipH="1">
              <a:off x="-222239" y="63155"/>
              <a:ext cx="1548847" cy="1294539"/>
              <a:chOff x="457474" y="3580802"/>
              <a:chExt cx="1408022" cy="1176837"/>
            </a:xfrm>
          </p:grpSpPr>
          <p:sp>
            <p:nvSpPr>
              <p:cNvPr id="4776" name="Google Shape;4776;p41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94" name="Google Shape;4794;p41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4795" name="Google Shape;4795;p41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41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41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41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41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0" name="Google Shape;4800;p41"/>
            <p:cNvGrpSpPr/>
            <p:nvPr/>
          </p:nvGrpSpPr>
          <p:grpSpPr>
            <a:xfrm rot="-2406580" flipH="1">
              <a:off x="673638" y="220939"/>
              <a:ext cx="386091" cy="360115"/>
              <a:chOff x="9460636" y="2071442"/>
              <a:chExt cx="1221710" cy="1139515"/>
            </a:xfrm>
          </p:grpSpPr>
          <p:sp>
            <p:nvSpPr>
              <p:cNvPr id="4801" name="Google Shape;4801;p41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2" name="Google Shape;4812;p41"/>
            <p:cNvGrpSpPr/>
            <p:nvPr/>
          </p:nvGrpSpPr>
          <p:grpSpPr>
            <a:xfrm rot="-2407013" flipH="1">
              <a:off x="1267774" y="514942"/>
              <a:ext cx="139464" cy="159112"/>
              <a:chOff x="11250843" y="1932532"/>
              <a:chExt cx="402616" cy="459335"/>
            </a:xfrm>
          </p:grpSpPr>
          <p:sp>
            <p:nvSpPr>
              <p:cNvPr id="4813" name="Google Shape;4813;p41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93776"/>
            <a:ext cx="7717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81074"/>
            <a:ext cx="7717500" cy="3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72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3" name="Google Shape;5023;p48"/>
          <p:cNvGrpSpPr/>
          <p:nvPr/>
        </p:nvGrpSpPr>
        <p:grpSpPr>
          <a:xfrm>
            <a:off x="5481065" y="2530524"/>
            <a:ext cx="3665453" cy="3207308"/>
            <a:chOff x="5481065" y="2530524"/>
            <a:chExt cx="3665453" cy="3207308"/>
          </a:xfrm>
        </p:grpSpPr>
        <p:sp>
          <p:nvSpPr>
            <p:cNvPr id="5024" name="Google Shape;5024;p48"/>
            <p:cNvSpPr/>
            <p:nvPr/>
          </p:nvSpPr>
          <p:spPr>
            <a:xfrm>
              <a:off x="5738403" y="2530524"/>
              <a:ext cx="3208168" cy="3207308"/>
            </a:xfrm>
            <a:custGeom>
              <a:avLst/>
              <a:gdLst/>
              <a:ahLst/>
              <a:cxnLst/>
              <a:rect l="l" t="t" r="r" b="b"/>
              <a:pathLst>
                <a:path w="33560" h="33551" extrusionOk="0">
                  <a:moveTo>
                    <a:pt x="17695" y="1"/>
                  </a:moveTo>
                  <a:cubicBezTo>
                    <a:pt x="14687" y="1"/>
                    <a:pt x="11722" y="753"/>
                    <a:pt x="9082" y="2189"/>
                  </a:cubicBezTo>
                  <a:cubicBezTo>
                    <a:pt x="6408" y="3610"/>
                    <a:pt x="4136" y="5690"/>
                    <a:pt x="2507" y="8238"/>
                  </a:cubicBezTo>
                  <a:cubicBezTo>
                    <a:pt x="836" y="10811"/>
                    <a:pt x="9" y="13601"/>
                    <a:pt x="9" y="16625"/>
                  </a:cubicBezTo>
                  <a:cubicBezTo>
                    <a:pt x="1" y="21161"/>
                    <a:pt x="1622" y="25113"/>
                    <a:pt x="4855" y="28488"/>
                  </a:cubicBezTo>
                  <a:cubicBezTo>
                    <a:pt x="8071" y="31863"/>
                    <a:pt x="12098" y="33550"/>
                    <a:pt x="16943" y="33550"/>
                  </a:cubicBezTo>
                  <a:cubicBezTo>
                    <a:pt x="16954" y="33550"/>
                    <a:pt x="16966" y="33550"/>
                    <a:pt x="16978" y="33550"/>
                  </a:cubicBezTo>
                  <a:cubicBezTo>
                    <a:pt x="21691" y="33550"/>
                    <a:pt x="25631" y="31863"/>
                    <a:pt x="28797" y="28488"/>
                  </a:cubicBezTo>
                  <a:cubicBezTo>
                    <a:pt x="31972" y="25113"/>
                    <a:pt x="33559" y="21003"/>
                    <a:pt x="33559" y="16166"/>
                  </a:cubicBezTo>
                  <a:cubicBezTo>
                    <a:pt x="33559" y="11237"/>
                    <a:pt x="32022" y="7310"/>
                    <a:pt x="28948" y="4387"/>
                  </a:cubicBezTo>
                  <a:cubicBezTo>
                    <a:pt x="25873" y="1463"/>
                    <a:pt x="22122" y="1"/>
                    <a:pt x="17695" y="1"/>
                  </a:cubicBezTo>
                  <a:close/>
                </a:path>
              </a:pathLst>
            </a:custGeom>
            <a:solidFill>
              <a:srgbClr val="E7D35E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25" name="Google Shape;5025;p48"/>
            <p:cNvGrpSpPr/>
            <p:nvPr/>
          </p:nvGrpSpPr>
          <p:grpSpPr>
            <a:xfrm>
              <a:off x="5481065" y="3048438"/>
              <a:ext cx="3665453" cy="2437933"/>
              <a:chOff x="5481065" y="3048438"/>
              <a:chExt cx="3665453" cy="2437933"/>
            </a:xfrm>
          </p:grpSpPr>
          <p:grpSp>
            <p:nvGrpSpPr>
              <p:cNvPr id="5026" name="Google Shape;5026;p48"/>
              <p:cNvGrpSpPr/>
              <p:nvPr/>
            </p:nvGrpSpPr>
            <p:grpSpPr>
              <a:xfrm rot="1515489">
                <a:off x="5867710" y="4051542"/>
                <a:ext cx="1219014" cy="998389"/>
                <a:chOff x="431982" y="2910018"/>
                <a:chExt cx="1219007" cy="998383"/>
              </a:xfrm>
            </p:grpSpPr>
            <p:sp>
              <p:nvSpPr>
                <p:cNvPr id="5027" name="Google Shape;5027;p48"/>
                <p:cNvSpPr/>
                <p:nvPr/>
              </p:nvSpPr>
              <p:spPr>
                <a:xfrm>
                  <a:off x="474531" y="2992151"/>
                  <a:ext cx="434578" cy="32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3460" fill="none" extrusionOk="0">
                      <a:moveTo>
                        <a:pt x="3952" y="1"/>
                      </a:moveTo>
                      <a:cubicBezTo>
                        <a:pt x="3952" y="1"/>
                        <a:pt x="4687" y="1939"/>
                        <a:pt x="2958" y="2699"/>
                      </a:cubicBezTo>
                      <a:cubicBezTo>
                        <a:pt x="1229" y="3459"/>
                        <a:pt x="26" y="2223"/>
                        <a:pt x="1" y="47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8" name="Google Shape;5028;p48"/>
                <p:cNvSpPr/>
                <p:nvPr/>
              </p:nvSpPr>
              <p:spPr>
                <a:xfrm>
                  <a:off x="564358" y="2958871"/>
                  <a:ext cx="280418" cy="29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3192" fill="none" extrusionOk="0">
                      <a:moveTo>
                        <a:pt x="2098" y="1"/>
                      </a:moveTo>
                      <a:cubicBezTo>
                        <a:pt x="2098" y="1"/>
                        <a:pt x="3025" y="2507"/>
                        <a:pt x="1337" y="3192"/>
                      </a:cubicBezTo>
                      <a:cubicBezTo>
                        <a:pt x="1337" y="3192"/>
                        <a:pt x="34" y="3058"/>
                        <a:pt x="1" y="63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9" name="Google Shape;5029;p48"/>
                <p:cNvSpPr/>
                <p:nvPr/>
              </p:nvSpPr>
              <p:spPr>
                <a:xfrm>
                  <a:off x="672818" y="2964341"/>
                  <a:ext cx="41900" cy="2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133" fill="none" extrusionOk="0">
                      <a:moveTo>
                        <a:pt x="0" y="0"/>
                      </a:moveTo>
                      <a:cubicBezTo>
                        <a:pt x="0" y="0"/>
                        <a:pt x="451" y="2540"/>
                        <a:pt x="176" y="3133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0" name="Google Shape;5030;p48"/>
                <p:cNvSpPr/>
                <p:nvPr/>
              </p:nvSpPr>
              <p:spPr>
                <a:xfrm>
                  <a:off x="708415" y="3256998"/>
                  <a:ext cx="942574" cy="651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8" h="7027" fill="none" extrusionOk="0">
                      <a:moveTo>
                        <a:pt x="1" y="1"/>
                      </a:moveTo>
                      <a:cubicBezTo>
                        <a:pt x="402" y="1764"/>
                        <a:pt x="1204" y="3468"/>
                        <a:pt x="2540" y="4721"/>
                      </a:cubicBezTo>
                      <a:cubicBezTo>
                        <a:pt x="4420" y="6500"/>
                        <a:pt x="7043" y="7027"/>
                        <a:pt x="9558" y="6918"/>
                      </a:cubicBezTo>
                      <a:cubicBezTo>
                        <a:pt x="9766" y="6910"/>
                        <a:pt x="9967" y="6893"/>
                        <a:pt x="10167" y="687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31" name="Google Shape;5031;p48"/>
                <p:cNvGrpSpPr/>
                <p:nvPr/>
              </p:nvGrpSpPr>
              <p:grpSpPr>
                <a:xfrm>
                  <a:off x="431982" y="2910018"/>
                  <a:ext cx="442274" cy="159445"/>
                  <a:chOff x="431982" y="2910018"/>
                  <a:chExt cx="442274" cy="159445"/>
                </a:xfrm>
              </p:grpSpPr>
              <p:sp>
                <p:nvSpPr>
                  <p:cNvPr id="5032" name="Google Shape;5032;p48"/>
                  <p:cNvSpPr/>
                  <p:nvPr/>
                </p:nvSpPr>
                <p:spPr>
                  <a:xfrm>
                    <a:off x="799817" y="2955349"/>
                    <a:ext cx="74438" cy="6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736" extrusionOk="0">
                        <a:moveTo>
                          <a:pt x="412" y="0"/>
                        </a:moveTo>
                        <a:cubicBezTo>
                          <a:pt x="370" y="0"/>
                          <a:pt x="330" y="6"/>
                          <a:pt x="293" y="22"/>
                        </a:cubicBezTo>
                        <a:cubicBezTo>
                          <a:pt x="101" y="72"/>
                          <a:pt x="0" y="281"/>
                          <a:pt x="67" y="465"/>
                        </a:cubicBezTo>
                        <a:cubicBezTo>
                          <a:pt x="101" y="565"/>
                          <a:pt x="167" y="640"/>
                          <a:pt x="251" y="690"/>
                        </a:cubicBezTo>
                        <a:cubicBezTo>
                          <a:pt x="301" y="720"/>
                          <a:pt x="360" y="735"/>
                          <a:pt x="419" y="735"/>
                        </a:cubicBezTo>
                        <a:cubicBezTo>
                          <a:pt x="459" y="735"/>
                          <a:pt x="498" y="729"/>
                          <a:pt x="535" y="715"/>
                        </a:cubicBezTo>
                        <a:cubicBezTo>
                          <a:pt x="627" y="690"/>
                          <a:pt x="710" y="615"/>
                          <a:pt x="752" y="532"/>
                        </a:cubicBezTo>
                        <a:cubicBezTo>
                          <a:pt x="794" y="440"/>
                          <a:pt x="802" y="339"/>
                          <a:pt x="769" y="247"/>
                        </a:cubicBezTo>
                        <a:cubicBezTo>
                          <a:pt x="752" y="189"/>
                          <a:pt x="719" y="131"/>
                          <a:pt x="669" y="89"/>
                        </a:cubicBezTo>
                        <a:cubicBezTo>
                          <a:pt x="610" y="47"/>
                          <a:pt x="552" y="22"/>
                          <a:pt x="485" y="5"/>
                        </a:cubicBezTo>
                        <a:cubicBezTo>
                          <a:pt x="460" y="2"/>
                          <a:pt x="436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3" name="Google Shape;5033;p48"/>
                  <p:cNvSpPr/>
                  <p:nvPr/>
                </p:nvSpPr>
                <p:spPr>
                  <a:xfrm>
                    <a:off x="431982" y="3001236"/>
                    <a:ext cx="71286" cy="6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" h="736" extrusionOk="0">
                        <a:moveTo>
                          <a:pt x="380" y="0"/>
                        </a:moveTo>
                        <a:cubicBezTo>
                          <a:pt x="339" y="0"/>
                          <a:pt x="298" y="7"/>
                          <a:pt x="259" y="20"/>
                        </a:cubicBezTo>
                        <a:cubicBezTo>
                          <a:pt x="167" y="45"/>
                          <a:pt x="92" y="103"/>
                          <a:pt x="50" y="187"/>
                        </a:cubicBezTo>
                        <a:cubicBezTo>
                          <a:pt x="0" y="279"/>
                          <a:pt x="0" y="379"/>
                          <a:pt x="34" y="463"/>
                        </a:cubicBezTo>
                        <a:cubicBezTo>
                          <a:pt x="59" y="563"/>
                          <a:pt x="125" y="646"/>
                          <a:pt x="209" y="688"/>
                        </a:cubicBezTo>
                        <a:cubicBezTo>
                          <a:pt x="268" y="720"/>
                          <a:pt x="330" y="735"/>
                          <a:pt x="392" y="735"/>
                        </a:cubicBezTo>
                        <a:cubicBezTo>
                          <a:pt x="426" y="735"/>
                          <a:pt x="460" y="731"/>
                          <a:pt x="493" y="722"/>
                        </a:cubicBezTo>
                        <a:cubicBezTo>
                          <a:pt x="593" y="688"/>
                          <a:pt x="669" y="621"/>
                          <a:pt x="710" y="529"/>
                        </a:cubicBezTo>
                        <a:cubicBezTo>
                          <a:pt x="760" y="446"/>
                          <a:pt x="769" y="337"/>
                          <a:pt x="735" y="245"/>
                        </a:cubicBezTo>
                        <a:cubicBezTo>
                          <a:pt x="719" y="187"/>
                          <a:pt x="677" y="128"/>
                          <a:pt x="627" y="95"/>
                        </a:cubicBezTo>
                        <a:cubicBezTo>
                          <a:pt x="558" y="32"/>
                          <a:pt x="469" y="0"/>
                          <a:pt x="38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4" name="Google Shape;5034;p48"/>
                  <p:cNvSpPr/>
                  <p:nvPr/>
                </p:nvSpPr>
                <p:spPr>
                  <a:xfrm>
                    <a:off x="522550" y="2983623"/>
                    <a:ext cx="74438" cy="68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740" extrusionOk="0">
                        <a:moveTo>
                          <a:pt x="414" y="1"/>
                        </a:moveTo>
                        <a:cubicBezTo>
                          <a:pt x="372" y="1"/>
                          <a:pt x="331" y="10"/>
                          <a:pt x="293" y="26"/>
                        </a:cubicBezTo>
                        <a:cubicBezTo>
                          <a:pt x="101" y="76"/>
                          <a:pt x="1" y="285"/>
                          <a:pt x="67" y="469"/>
                        </a:cubicBezTo>
                        <a:cubicBezTo>
                          <a:pt x="101" y="561"/>
                          <a:pt x="168" y="644"/>
                          <a:pt x="251" y="694"/>
                        </a:cubicBezTo>
                        <a:cubicBezTo>
                          <a:pt x="301" y="724"/>
                          <a:pt x="361" y="739"/>
                          <a:pt x="420" y="739"/>
                        </a:cubicBezTo>
                        <a:cubicBezTo>
                          <a:pt x="459" y="739"/>
                          <a:pt x="499" y="733"/>
                          <a:pt x="535" y="719"/>
                        </a:cubicBezTo>
                        <a:cubicBezTo>
                          <a:pt x="627" y="686"/>
                          <a:pt x="711" y="619"/>
                          <a:pt x="744" y="527"/>
                        </a:cubicBezTo>
                        <a:cubicBezTo>
                          <a:pt x="794" y="444"/>
                          <a:pt x="803" y="343"/>
                          <a:pt x="769" y="252"/>
                        </a:cubicBezTo>
                        <a:cubicBezTo>
                          <a:pt x="752" y="185"/>
                          <a:pt x="711" y="135"/>
                          <a:pt x="661" y="93"/>
                        </a:cubicBezTo>
                        <a:cubicBezTo>
                          <a:pt x="610" y="51"/>
                          <a:pt x="552" y="18"/>
                          <a:pt x="485" y="9"/>
                        </a:cubicBezTo>
                        <a:cubicBezTo>
                          <a:pt x="461" y="3"/>
                          <a:pt x="438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5" name="Google Shape;5035;p48"/>
                  <p:cNvSpPr/>
                  <p:nvPr/>
                </p:nvSpPr>
                <p:spPr>
                  <a:xfrm>
                    <a:off x="638704" y="2944132"/>
                    <a:ext cx="71379" cy="68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" h="738" extrusionOk="0">
                        <a:moveTo>
                          <a:pt x="376" y="0"/>
                        </a:moveTo>
                        <a:cubicBezTo>
                          <a:pt x="335" y="0"/>
                          <a:pt x="296" y="7"/>
                          <a:pt x="260" y="18"/>
                        </a:cubicBezTo>
                        <a:cubicBezTo>
                          <a:pt x="168" y="43"/>
                          <a:pt x="93" y="110"/>
                          <a:pt x="51" y="185"/>
                        </a:cubicBezTo>
                        <a:cubicBezTo>
                          <a:pt x="1" y="277"/>
                          <a:pt x="1" y="377"/>
                          <a:pt x="34" y="469"/>
                        </a:cubicBezTo>
                        <a:cubicBezTo>
                          <a:pt x="59" y="561"/>
                          <a:pt x="126" y="644"/>
                          <a:pt x="218" y="694"/>
                        </a:cubicBezTo>
                        <a:cubicBezTo>
                          <a:pt x="271" y="721"/>
                          <a:pt x="330" y="737"/>
                          <a:pt x="390" y="737"/>
                        </a:cubicBezTo>
                        <a:cubicBezTo>
                          <a:pt x="425" y="737"/>
                          <a:pt x="460" y="732"/>
                          <a:pt x="494" y="719"/>
                        </a:cubicBezTo>
                        <a:cubicBezTo>
                          <a:pt x="594" y="686"/>
                          <a:pt x="669" y="619"/>
                          <a:pt x="719" y="527"/>
                        </a:cubicBezTo>
                        <a:cubicBezTo>
                          <a:pt x="761" y="444"/>
                          <a:pt x="769" y="343"/>
                          <a:pt x="736" y="252"/>
                        </a:cubicBezTo>
                        <a:cubicBezTo>
                          <a:pt x="719" y="185"/>
                          <a:pt x="677" y="135"/>
                          <a:pt x="636" y="93"/>
                        </a:cubicBezTo>
                        <a:cubicBezTo>
                          <a:pt x="577" y="51"/>
                          <a:pt x="519" y="18"/>
                          <a:pt x="452" y="9"/>
                        </a:cubicBezTo>
                        <a:cubicBezTo>
                          <a:pt x="426" y="3"/>
                          <a:pt x="401" y="0"/>
                          <a:pt x="37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6" name="Google Shape;5036;p48"/>
                  <p:cNvSpPr/>
                  <p:nvPr/>
                </p:nvSpPr>
                <p:spPr>
                  <a:xfrm>
                    <a:off x="715367" y="2910018"/>
                    <a:ext cx="71379" cy="68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" h="740" extrusionOk="0">
                        <a:moveTo>
                          <a:pt x="384" y="1"/>
                        </a:moveTo>
                        <a:cubicBezTo>
                          <a:pt x="342" y="1"/>
                          <a:pt x="301" y="8"/>
                          <a:pt x="260" y="18"/>
                        </a:cubicBezTo>
                        <a:cubicBezTo>
                          <a:pt x="168" y="43"/>
                          <a:pt x="93" y="110"/>
                          <a:pt x="51" y="193"/>
                        </a:cubicBezTo>
                        <a:cubicBezTo>
                          <a:pt x="9" y="277"/>
                          <a:pt x="1" y="377"/>
                          <a:pt x="34" y="469"/>
                        </a:cubicBezTo>
                        <a:cubicBezTo>
                          <a:pt x="59" y="561"/>
                          <a:pt x="126" y="645"/>
                          <a:pt x="218" y="695"/>
                        </a:cubicBezTo>
                        <a:cubicBezTo>
                          <a:pt x="268" y="725"/>
                          <a:pt x="327" y="740"/>
                          <a:pt x="386" y="740"/>
                        </a:cubicBezTo>
                        <a:cubicBezTo>
                          <a:pt x="426" y="740"/>
                          <a:pt x="465" y="733"/>
                          <a:pt x="502" y="720"/>
                        </a:cubicBezTo>
                        <a:cubicBezTo>
                          <a:pt x="594" y="686"/>
                          <a:pt x="677" y="620"/>
                          <a:pt x="719" y="528"/>
                        </a:cubicBezTo>
                        <a:cubicBezTo>
                          <a:pt x="761" y="444"/>
                          <a:pt x="769" y="344"/>
                          <a:pt x="736" y="252"/>
                        </a:cubicBezTo>
                        <a:cubicBezTo>
                          <a:pt x="719" y="185"/>
                          <a:pt x="686" y="135"/>
                          <a:pt x="636" y="93"/>
                        </a:cubicBezTo>
                        <a:cubicBezTo>
                          <a:pt x="586" y="51"/>
                          <a:pt x="519" y="18"/>
                          <a:pt x="460" y="10"/>
                        </a:cubicBezTo>
                        <a:cubicBezTo>
                          <a:pt x="435" y="3"/>
                          <a:pt x="409" y="1"/>
                          <a:pt x="3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037" name="Google Shape;5037;p48"/>
              <p:cNvGrpSpPr/>
              <p:nvPr/>
            </p:nvGrpSpPr>
            <p:grpSpPr>
              <a:xfrm>
                <a:off x="5481065" y="4569577"/>
                <a:ext cx="386060" cy="360087"/>
                <a:chOff x="9460636" y="2071442"/>
                <a:chExt cx="1221710" cy="1139515"/>
              </a:xfrm>
            </p:grpSpPr>
            <p:sp>
              <p:nvSpPr>
                <p:cNvPr id="5038" name="Google Shape;5038;p48"/>
                <p:cNvSpPr/>
                <p:nvPr/>
              </p:nvSpPr>
              <p:spPr>
                <a:xfrm>
                  <a:off x="9789131" y="2071442"/>
                  <a:ext cx="467912" cy="61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434" extrusionOk="0">
                      <a:moveTo>
                        <a:pt x="1084" y="0"/>
                      </a:moveTo>
                      <a:cubicBezTo>
                        <a:pt x="820" y="0"/>
                        <a:pt x="545" y="69"/>
                        <a:pt x="377" y="159"/>
                      </a:cubicBezTo>
                      <a:cubicBezTo>
                        <a:pt x="9" y="351"/>
                        <a:pt x="1" y="736"/>
                        <a:pt x="134" y="1086"/>
                      </a:cubicBezTo>
                      <a:cubicBezTo>
                        <a:pt x="268" y="1487"/>
                        <a:pt x="477" y="1872"/>
                        <a:pt x="753" y="2206"/>
                      </a:cubicBezTo>
                      <a:cubicBezTo>
                        <a:pt x="778" y="2239"/>
                        <a:pt x="811" y="2273"/>
                        <a:pt x="845" y="2298"/>
                      </a:cubicBezTo>
                      <a:cubicBezTo>
                        <a:pt x="895" y="2340"/>
                        <a:pt x="945" y="2381"/>
                        <a:pt x="1003" y="2406"/>
                      </a:cubicBezTo>
                      <a:cubicBezTo>
                        <a:pt x="1047" y="2425"/>
                        <a:pt x="1089" y="2433"/>
                        <a:pt x="1128" y="2433"/>
                      </a:cubicBezTo>
                      <a:cubicBezTo>
                        <a:pt x="1404" y="2433"/>
                        <a:pt x="1549" y="2007"/>
                        <a:pt x="1630" y="1780"/>
                      </a:cubicBezTo>
                      <a:cubicBezTo>
                        <a:pt x="1730" y="1521"/>
                        <a:pt x="1789" y="1254"/>
                        <a:pt x="1805" y="978"/>
                      </a:cubicBezTo>
                      <a:cubicBezTo>
                        <a:pt x="1814" y="752"/>
                        <a:pt x="1855" y="410"/>
                        <a:pt x="1697" y="218"/>
                      </a:cubicBezTo>
                      <a:cubicBezTo>
                        <a:pt x="1567" y="60"/>
                        <a:pt x="1331" y="0"/>
                        <a:pt x="10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9" name="Google Shape;5039;p48"/>
                <p:cNvSpPr/>
                <p:nvPr/>
              </p:nvSpPr>
              <p:spPr>
                <a:xfrm>
                  <a:off x="9593244" y="2607922"/>
                  <a:ext cx="482534" cy="603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2392" extrusionOk="0">
                      <a:moveTo>
                        <a:pt x="1483" y="0"/>
                      </a:moveTo>
                      <a:cubicBezTo>
                        <a:pt x="1264" y="0"/>
                        <a:pt x="1012" y="229"/>
                        <a:pt x="861" y="362"/>
                      </a:cubicBezTo>
                      <a:cubicBezTo>
                        <a:pt x="653" y="537"/>
                        <a:pt x="469" y="746"/>
                        <a:pt x="318" y="972"/>
                      </a:cubicBezTo>
                      <a:cubicBezTo>
                        <a:pt x="201" y="1172"/>
                        <a:pt x="1" y="1448"/>
                        <a:pt x="43" y="1690"/>
                      </a:cubicBezTo>
                      <a:cubicBezTo>
                        <a:pt x="118" y="2108"/>
                        <a:pt x="795" y="2392"/>
                        <a:pt x="1162" y="2392"/>
                      </a:cubicBezTo>
                      <a:cubicBezTo>
                        <a:pt x="1580" y="2392"/>
                        <a:pt x="1780" y="2066"/>
                        <a:pt x="1830" y="1699"/>
                      </a:cubicBezTo>
                      <a:cubicBezTo>
                        <a:pt x="1906" y="1281"/>
                        <a:pt x="1914" y="846"/>
                        <a:pt x="1839" y="420"/>
                      </a:cubicBezTo>
                      <a:cubicBezTo>
                        <a:pt x="1830" y="379"/>
                        <a:pt x="1814" y="337"/>
                        <a:pt x="1805" y="287"/>
                      </a:cubicBezTo>
                      <a:cubicBezTo>
                        <a:pt x="1780" y="228"/>
                        <a:pt x="1755" y="170"/>
                        <a:pt x="1713" y="120"/>
                      </a:cubicBezTo>
                      <a:cubicBezTo>
                        <a:pt x="1646" y="34"/>
                        <a:pt x="1567" y="0"/>
                        <a:pt x="14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0" name="Google Shape;5040;p48"/>
                <p:cNvSpPr/>
                <p:nvPr/>
              </p:nvSpPr>
              <p:spPr>
                <a:xfrm>
                  <a:off x="10023085" y="2279681"/>
                  <a:ext cx="659261" cy="46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1826" extrusionOk="0">
                      <a:moveTo>
                        <a:pt x="1666" y="0"/>
                      </a:moveTo>
                      <a:cubicBezTo>
                        <a:pt x="1495" y="0"/>
                        <a:pt x="1320" y="70"/>
                        <a:pt x="1161" y="177"/>
                      </a:cubicBezTo>
                      <a:cubicBezTo>
                        <a:pt x="794" y="402"/>
                        <a:pt x="476" y="695"/>
                        <a:pt x="209" y="1029"/>
                      </a:cubicBezTo>
                      <a:cubicBezTo>
                        <a:pt x="184" y="1071"/>
                        <a:pt x="159" y="1104"/>
                        <a:pt x="134" y="1146"/>
                      </a:cubicBezTo>
                      <a:cubicBezTo>
                        <a:pt x="109" y="1204"/>
                        <a:pt x="84" y="1263"/>
                        <a:pt x="67" y="1321"/>
                      </a:cubicBezTo>
                      <a:cubicBezTo>
                        <a:pt x="0" y="1714"/>
                        <a:pt x="543" y="1764"/>
                        <a:pt x="819" y="1798"/>
                      </a:cubicBezTo>
                      <a:cubicBezTo>
                        <a:pt x="939" y="1816"/>
                        <a:pt x="1061" y="1825"/>
                        <a:pt x="1184" y="1825"/>
                      </a:cubicBezTo>
                      <a:cubicBezTo>
                        <a:pt x="1335" y="1825"/>
                        <a:pt x="1486" y="1812"/>
                        <a:pt x="1638" y="1789"/>
                      </a:cubicBezTo>
                      <a:cubicBezTo>
                        <a:pt x="1863" y="1747"/>
                        <a:pt x="2206" y="1714"/>
                        <a:pt x="2356" y="1514"/>
                      </a:cubicBezTo>
                      <a:cubicBezTo>
                        <a:pt x="2615" y="1179"/>
                        <a:pt x="2364" y="494"/>
                        <a:pt x="2122" y="219"/>
                      </a:cubicBezTo>
                      <a:cubicBezTo>
                        <a:pt x="1987" y="64"/>
                        <a:pt x="1829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1" name="Google Shape;5041;p48"/>
                <p:cNvSpPr/>
                <p:nvPr/>
              </p:nvSpPr>
              <p:spPr>
                <a:xfrm>
                  <a:off x="10016783" y="2614729"/>
                  <a:ext cx="543544" cy="587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2330" extrusionOk="0">
                      <a:moveTo>
                        <a:pt x="401" y="1"/>
                      </a:moveTo>
                      <a:cubicBezTo>
                        <a:pt x="0" y="17"/>
                        <a:pt x="67" y="569"/>
                        <a:pt x="84" y="836"/>
                      </a:cubicBezTo>
                      <a:cubicBezTo>
                        <a:pt x="100" y="1112"/>
                        <a:pt x="167" y="1379"/>
                        <a:pt x="267" y="1638"/>
                      </a:cubicBezTo>
                      <a:cubicBezTo>
                        <a:pt x="351" y="1855"/>
                        <a:pt x="460" y="2181"/>
                        <a:pt x="685" y="2281"/>
                      </a:cubicBezTo>
                      <a:cubicBezTo>
                        <a:pt x="753" y="2315"/>
                        <a:pt x="829" y="2329"/>
                        <a:pt x="910" y="2329"/>
                      </a:cubicBezTo>
                      <a:cubicBezTo>
                        <a:pt x="1274" y="2329"/>
                        <a:pt x="1727" y="2028"/>
                        <a:pt x="1905" y="1788"/>
                      </a:cubicBezTo>
                      <a:cubicBezTo>
                        <a:pt x="2155" y="1454"/>
                        <a:pt x="2005" y="1095"/>
                        <a:pt x="1738" y="836"/>
                      </a:cubicBezTo>
                      <a:cubicBezTo>
                        <a:pt x="1445" y="527"/>
                        <a:pt x="1094" y="276"/>
                        <a:pt x="710" y="84"/>
                      </a:cubicBezTo>
                      <a:cubicBezTo>
                        <a:pt x="668" y="68"/>
                        <a:pt x="627" y="51"/>
                        <a:pt x="585" y="34"/>
                      </a:cubicBezTo>
                      <a:cubicBezTo>
                        <a:pt x="526" y="17"/>
                        <a:pt x="460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2" name="Google Shape;5042;p48"/>
                <p:cNvSpPr/>
                <p:nvPr/>
              </p:nvSpPr>
              <p:spPr>
                <a:xfrm>
                  <a:off x="9460636" y="2339682"/>
                  <a:ext cx="670102" cy="45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795" extrusionOk="0">
                      <a:moveTo>
                        <a:pt x="698" y="1"/>
                      </a:moveTo>
                      <a:cubicBezTo>
                        <a:pt x="638" y="1"/>
                        <a:pt x="581" y="10"/>
                        <a:pt x="527" y="31"/>
                      </a:cubicBezTo>
                      <a:cubicBezTo>
                        <a:pt x="134" y="190"/>
                        <a:pt x="1" y="908"/>
                        <a:pt x="67" y="1267"/>
                      </a:cubicBezTo>
                      <a:cubicBezTo>
                        <a:pt x="146" y="1661"/>
                        <a:pt x="470" y="1795"/>
                        <a:pt x="822" y="1795"/>
                      </a:cubicBezTo>
                      <a:cubicBezTo>
                        <a:pt x="843" y="1795"/>
                        <a:pt x="865" y="1794"/>
                        <a:pt x="886" y="1793"/>
                      </a:cubicBezTo>
                      <a:cubicBezTo>
                        <a:pt x="1312" y="1785"/>
                        <a:pt x="1738" y="1693"/>
                        <a:pt x="2139" y="1534"/>
                      </a:cubicBezTo>
                      <a:cubicBezTo>
                        <a:pt x="2181" y="1518"/>
                        <a:pt x="2223" y="1501"/>
                        <a:pt x="2256" y="1476"/>
                      </a:cubicBezTo>
                      <a:cubicBezTo>
                        <a:pt x="2315" y="1443"/>
                        <a:pt x="2365" y="1401"/>
                        <a:pt x="2398" y="1351"/>
                      </a:cubicBezTo>
                      <a:cubicBezTo>
                        <a:pt x="2657" y="1050"/>
                        <a:pt x="2214" y="733"/>
                        <a:pt x="1997" y="565"/>
                      </a:cubicBezTo>
                      <a:cubicBezTo>
                        <a:pt x="1780" y="390"/>
                        <a:pt x="1546" y="256"/>
                        <a:pt x="1287" y="164"/>
                      </a:cubicBezTo>
                      <a:cubicBezTo>
                        <a:pt x="1120" y="100"/>
                        <a:pt x="898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3" name="Google Shape;5043;p48"/>
                <p:cNvSpPr/>
                <p:nvPr/>
              </p:nvSpPr>
              <p:spPr>
                <a:xfrm>
                  <a:off x="9959807" y="2534307"/>
                  <a:ext cx="240258" cy="20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20" extrusionOk="0">
                      <a:moveTo>
                        <a:pt x="488" y="0"/>
                      </a:moveTo>
                      <a:cubicBezTo>
                        <a:pt x="424" y="0"/>
                        <a:pt x="361" y="14"/>
                        <a:pt x="301" y="44"/>
                      </a:cubicBezTo>
                      <a:lnTo>
                        <a:pt x="268" y="11"/>
                      </a:lnTo>
                      <a:cubicBezTo>
                        <a:pt x="76" y="136"/>
                        <a:pt x="1" y="378"/>
                        <a:pt x="101" y="587"/>
                      </a:cubicBezTo>
                      <a:cubicBezTo>
                        <a:pt x="181" y="735"/>
                        <a:pt x="335" y="820"/>
                        <a:pt x="494" y="820"/>
                      </a:cubicBezTo>
                      <a:cubicBezTo>
                        <a:pt x="550" y="820"/>
                        <a:pt x="606" y="809"/>
                        <a:pt x="660" y="788"/>
                      </a:cubicBezTo>
                      <a:cubicBezTo>
                        <a:pt x="861" y="679"/>
                        <a:pt x="953" y="437"/>
                        <a:pt x="861" y="228"/>
                      </a:cubicBezTo>
                      <a:cubicBezTo>
                        <a:pt x="785" y="81"/>
                        <a:pt x="63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4" name="Google Shape;5044;p48"/>
                <p:cNvSpPr/>
                <p:nvPr/>
              </p:nvSpPr>
              <p:spPr>
                <a:xfrm>
                  <a:off x="10039724" y="2303127"/>
                  <a:ext cx="13110" cy="166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661" fill="none" extrusionOk="0">
                      <a:moveTo>
                        <a:pt x="51" y="66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5" name="Google Shape;5045;p48"/>
                <p:cNvSpPr/>
                <p:nvPr/>
              </p:nvSpPr>
              <p:spPr>
                <a:xfrm>
                  <a:off x="9686019" y="2572627"/>
                  <a:ext cx="200425" cy="42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68" fill="none" extrusionOk="0">
                      <a:moveTo>
                        <a:pt x="0" y="1"/>
                      </a:moveTo>
                      <a:cubicBezTo>
                        <a:pt x="259" y="59"/>
                        <a:pt x="518" y="118"/>
                        <a:pt x="794" y="168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6" name="Google Shape;5046;p48"/>
                <p:cNvSpPr/>
                <p:nvPr/>
              </p:nvSpPr>
              <p:spPr>
                <a:xfrm>
                  <a:off x="9856695" y="2816917"/>
                  <a:ext cx="61262" cy="177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703" fill="none" extrusionOk="0">
                      <a:moveTo>
                        <a:pt x="0" y="702"/>
                      </a:moveTo>
                      <a:cubicBezTo>
                        <a:pt x="92" y="469"/>
                        <a:pt x="167" y="235"/>
                        <a:pt x="242" y="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7" name="Google Shape;5047;p48"/>
                <p:cNvSpPr/>
                <p:nvPr/>
              </p:nvSpPr>
              <p:spPr>
                <a:xfrm>
                  <a:off x="10174601" y="2791706"/>
                  <a:ext cx="113953" cy="14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561" fill="none" extrusionOk="0">
                      <a:moveTo>
                        <a:pt x="1" y="0"/>
                      </a:moveTo>
                      <a:lnTo>
                        <a:pt x="452" y="56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8" name="Google Shape;5048;p48"/>
                <p:cNvSpPr/>
                <p:nvPr/>
              </p:nvSpPr>
              <p:spPr>
                <a:xfrm>
                  <a:off x="10315781" y="2469516"/>
                  <a:ext cx="149752" cy="9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68" fill="none" extrusionOk="0">
                      <a:moveTo>
                        <a:pt x="0" y="368"/>
                      </a:moveTo>
                      <a:cubicBezTo>
                        <a:pt x="209" y="276"/>
                        <a:pt x="410" y="151"/>
                        <a:pt x="593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49" name="Google Shape;5049;p48"/>
              <p:cNvGrpSpPr/>
              <p:nvPr/>
            </p:nvGrpSpPr>
            <p:grpSpPr>
              <a:xfrm>
                <a:off x="5515858" y="4181801"/>
                <a:ext cx="139466" cy="159114"/>
                <a:chOff x="11250843" y="1932532"/>
                <a:chExt cx="402616" cy="459335"/>
              </a:xfrm>
            </p:grpSpPr>
            <p:sp>
              <p:nvSpPr>
                <p:cNvPr id="5050" name="Google Shape;5050;p48"/>
                <p:cNvSpPr/>
                <p:nvPr/>
              </p:nvSpPr>
              <p:spPr>
                <a:xfrm>
                  <a:off x="11250843" y="2138754"/>
                  <a:ext cx="402616" cy="6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269" fill="none" extrusionOk="0">
                      <a:moveTo>
                        <a:pt x="1" y="1"/>
                      </a:moveTo>
                      <a:lnTo>
                        <a:pt x="1596" y="26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1" name="Google Shape;5051;p48"/>
                <p:cNvSpPr/>
                <p:nvPr/>
              </p:nvSpPr>
              <p:spPr>
                <a:xfrm>
                  <a:off x="11324458" y="1999844"/>
                  <a:ext cx="295218" cy="33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321" fill="none" extrusionOk="0">
                      <a:moveTo>
                        <a:pt x="1" y="1320"/>
                      </a:moveTo>
                      <a:lnTo>
                        <a:pt x="1170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2" name="Google Shape;5052;p48"/>
                <p:cNvSpPr/>
                <p:nvPr/>
              </p:nvSpPr>
              <p:spPr>
                <a:xfrm>
                  <a:off x="11358240" y="1932532"/>
                  <a:ext cx="217317" cy="45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822" fill="none" extrusionOk="0">
                      <a:moveTo>
                        <a:pt x="861" y="1821"/>
                      </a:moveTo>
                      <a:cubicBezTo>
                        <a:pt x="527" y="1236"/>
                        <a:pt x="243" y="635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53" name="Google Shape;5053;p48"/>
              <p:cNvGrpSpPr/>
              <p:nvPr/>
            </p:nvGrpSpPr>
            <p:grpSpPr>
              <a:xfrm>
                <a:off x="6152246" y="3570689"/>
                <a:ext cx="139466" cy="159114"/>
                <a:chOff x="11250843" y="1932532"/>
                <a:chExt cx="402616" cy="459335"/>
              </a:xfrm>
            </p:grpSpPr>
            <p:sp>
              <p:nvSpPr>
                <p:cNvPr id="5054" name="Google Shape;5054;p48"/>
                <p:cNvSpPr/>
                <p:nvPr/>
              </p:nvSpPr>
              <p:spPr>
                <a:xfrm>
                  <a:off x="11250843" y="2138754"/>
                  <a:ext cx="402616" cy="6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269" fill="none" extrusionOk="0">
                      <a:moveTo>
                        <a:pt x="1" y="1"/>
                      </a:moveTo>
                      <a:lnTo>
                        <a:pt x="1596" y="26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5" name="Google Shape;5055;p48"/>
                <p:cNvSpPr/>
                <p:nvPr/>
              </p:nvSpPr>
              <p:spPr>
                <a:xfrm>
                  <a:off x="11324458" y="1999844"/>
                  <a:ext cx="295218" cy="33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321" fill="none" extrusionOk="0">
                      <a:moveTo>
                        <a:pt x="1" y="1320"/>
                      </a:moveTo>
                      <a:lnTo>
                        <a:pt x="1170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6" name="Google Shape;5056;p48"/>
                <p:cNvSpPr/>
                <p:nvPr/>
              </p:nvSpPr>
              <p:spPr>
                <a:xfrm>
                  <a:off x="11358240" y="1932532"/>
                  <a:ext cx="217317" cy="45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822" fill="none" extrusionOk="0">
                      <a:moveTo>
                        <a:pt x="861" y="1821"/>
                      </a:moveTo>
                      <a:cubicBezTo>
                        <a:pt x="527" y="1236"/>
                        <a:pt x="243" y="635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57" name="Google Shape;5057;p48"/>
              <p:cNvGrpSpPr/>
              <p:nvPr/>
            </p:nvGrpSpPr>
            <p:grpSpPr>
              <a:xfrm rot="-1362697" flipH="1">
                <a:off x="7407850" y="3943053"/>
                <a:ext cx="1548815" cy="1294513"/>
                <a:chOff x="457474" y="3580802"/>
                <a:chExt cx="1408022" cy="1176837"/>
              </a:xfrm>
            </p:grpSpPr>
            <p:sp>
              <p:nvSpPr>
                <p:cNvPr id="5058" name="Google Shape;5058;p48"/>
                <p:cNvSpPr/>
                <p:nvPr/>
              </p:nvSpPr>
              <p:spPr>
                <a:xfrm>
                  <a:off x="457474" y="3580802"/>
                  <a:ext cx="403709" cy="36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5" h="3969" extrusionOk="0">
                      <a:moveTo>
                        <a:pt x="2736" y="1"/>
                      </a:moveTo>
                      <a:cubicBezTo>
                        <a:pt x="2592" y="1"/>
                        <a:pt x="2430" y="32"/>
                        <a:pt x="2248" y="100"/>
                      </a:cubicBezTo>
                      <a:cubicBezTo>
                        <a:pt x="1" y="944"/>
                        <a:pt x="3459" y="3893"/>
                        <a:pt x="3459" y="3893"/>
                      </a:cubicBezTo>
                      <a:lnTo>
                        <a:pt x="3685" y="3968"/>
                      </a:lnTo>
                      <a:cubicBezTo>
                        <a:pt x="3685" y="3968"/>
                        <a:pt x="4354" y="1"/>
                        <a:pt x="27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9" name="Google Shape;5059;p48"/>
                <p:cNvSpPr/>
                <p:nvPr/>
              </p:nvSpPr>
              <p:spPr>
                <a:xfrm>
                  <a:off x="665865" y="3580802"/>
                  <a:ext cx="195319" cy="36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3969" extrusionOk="0">
                      <a:moveTo>
                        <a:pt x="488" y="1"/>
                      </a:moveTo>
                      <a:cubicBezTo>
                        <a:pt x="344" y="1"/>
                        <a:pt x="182" y="32"/>
                        <a:pt x="0" y="100"/>
                      </a:cubicBezTo>
                      <a:cubicBezTo>
                        <a:pt x="67" y="1295"/>
                        <a:pt x="1211" y="3893"/>
                        <a:pt x="1211" y="3893"/>
                      </a:cubicBezTo>
                      <a:lnTo>
                        <a:pt x="1437" y="3968"/>
                      </a:lnTo>
                      <a:cubicBezTo>
                        <a:pt x="1437" y="3968"/>
                        <a:pt x="2106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0" name="Google Shape;5060;p48"/>
                <p:cNvSpPr/>
                <p:nvPr/>
              </p:nvSpPr>
              <p:spPr>
                <a:xfrm>
                  <a:off x="547116" y="3950030"/>
                  <a:ext cx="334832" cy="18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2030" extrusionOk="0">
                      <a:moveTo>
                        <a:pt x="1355" y="1"/>
                      </a:moveTo>
                      <a:cubicBezTo>
                        <a:pt x="1097" y="1"/>
                        <a:pt x="864" y="142"/>
                        <a:pt x="688" y="503"/>
                      </a:cubicBezTo>
                      <a:cubicBezTo>
                        <a:pt x="1" y="1905"/>
                        <a:pt x="2310" y="2029"/>
                        <a:pt x="3150" y="2029"/>
                      </a:cubicBezTo>
                      <a:cubicBezTo>
                        <a:pt x="3332" y="2029"/>
                        <a:pt x="3445" y="2023"/>
                        <a:pt x="3445" y="2023"/>
                      </a:cubicBezTo>
                      <a:lnTo>
                        <a:pt x="3612" y="1948"/>
                      </a:lnTo>
                      <a:cubicBezTo>
                        <a:pt x="3612" y="1948"/>
                        <a:pt x="2312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1" name="Google Shape;5061;p48"/>
                <p:cNvSpPr/>
                <p:nvPr/>
              </p:nvSpPr>
              <p:spPr>
                <a:xfrm>
                  <a:off x="610801" y="3950030"/>
                  <a:ext cx="271147" cy="1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" h="2024" extrusionOk="0">
                      <a:moveTo>
                        <a:pt x="668" y="1"/>
                      </a:moveTo>
                      <a:cubicBezTo>
                        <a:pt x="410" y="1"/>
                        <a:pt x="177" y="142"/>
                        <a:pt x="1" y="503"/>
                      </a:cubicBezTo>
                      <a:cubicBezTo>
                        <a:pt x="686" y="1146"/>
                        <a:pt x="2758" y="2023"/>
                        <a:pt x="2758" y="2023"/>
                      </a:cubicBezTo>
                      <a:lnTo>
                        <a:pt x="2925" y="1948"/>
                      </a:lnTo>
                      <a:cubicBezTo>
                        <a:pt x="2925" y="1948"/>
                        <a:pt x="1625" y="1"/>
                        <a:pt x="6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2" name="Google Shape;5062;p48"/>
                <p:cNvSpPr/>
                <p:nvPr/>
              </p:nvSpPr>
              <p:spPr>
                <a:xfrm>
                  <a:off x="783780" y="3796981"/>
                  <a:ext cx="335945" cy="30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" h="3266" extrusionOk="0">
                      <a:moveTo>
                        <a:pt x="1637" y="1"/>
                      </a:moveTo>
                      <a:cubicBezTo>
                        <a:pt x="0" y="1"/>
                        <a:pt x="1493" y="3265"/>
                        <a:pt x="1493" y="3265"/>
                      </a:cubicBezTo>
                      <a:lnTo>
                        <a:pt x="1644" y="3165"/>
                      </a:lnTo>
                      <a:cubicBezTo>
                        <a:pt x="1644" y="3165"/>
                        <a:pt x="3624" y="191"/>
                        <a:pt x="1769" y="7"/>
                      </a:cubicBezTo>
                      <a:cubicBezTo>
                        <a:pt x="1723" y="3"/>
                        <a:pt x="167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3" name="Google Shape;5063;p48"/>
                <p:cNvSpPr/>
                <p:nvPr/>
              </p:nvSpPr>
              <p:spPr>
                <a:xfrm>
                  <a:off x="783780" y="3796981"/>
                  <a:ext cx="181877" cy="30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" h="3266" extrusionOk="0">
                      <a:moveTo>
                        <a:pt x="1637" y="1"/>
                      </a:moveTo>
                      <a:cubicBezTo>
                        <a:pt x="0" y="1"/>
                        <a:pt x="1493" y="3265"/>
                        <a:pt x="1493" y="3265"/>
                      </a:cubicBezTo>
                      <a:lnTo>
                        <a:pt x="1644" y="3165"/>
                      </a:lnTo>
                      <a:cubicBezTo>
                        <a:pt x="1644" y="3165"/>
                        <a:pt x="1961" y="934"/>
                        <a:pt x="1769" y="7"/>
                      </a:cubicBezTo>
                      <a:cubicBezTo>
                        <a:pt x="1723" y="3"/>
                        <a:pt x="167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4" name="Google Shape;5064;p48"/>
                <p:cNvSpPr/>
                <p:nvPr/>
              </p:nvSpPr>
              <p:spPr>
                <a:xfrm>
                  <a:off x="729828" y="4192535"/>
                  <a:ext cx="329456" cy="17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883" extrusionOk="0">
                      <a:moveTo>
                        <a:pt x="1004" y="1"/>
                      </a:moveTo>
                      <a:cubicBezTo>
                        <a:pt x="660" y="1"/>
                        <a:pt x="382" y="182"/>
                        <a:pt x="254" y="669"/>
                      </a:cubicBezTo>
                      <a:cubicBezTo>
                        <a:pt x="0" y="1642"/>
                        <a:pt x="810" y="1882"/>
                        <a:pt x="1670" y="1882"/>
                      </a:cubicBezTo>
                      <a:cubicBezTo>
                        <a:pt x="2509" y="1882"/>
                        <a:pt x="3395" y="1655"/>
                        <a:pt x="3395" y="1655"/>
                      </a:cubicBezTo>
                      <a:lnTo>
                        <a:pt x="3554" y="1538"/>
                      </a:lnTo>
                      <a:cubicBezTo>
                        <a:pt x="3554" y="1538"/>
                        <a:pt x="2003" y="1"/>
                        <a:pt x="10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5" name="Google Shape;5065;p48"/>
                <p:cNvSpPr/>
                <p:nvPr/>
              </p:nvSpPr>
              <p:spPr>
                <a:xfrm>
                  <a:off x="753374" y="4192535"/>
                  <a:ext cx="305910" cy="15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1655" extrusionOk="0">
                      <a:moveTo>
                        <a:pt x="750" y="1"/>
                      </a:moveTo>
                      <a:cubicBezTo>
                        <a:pt x="406" y="1"/>
                        <a:pt x="128" y="182"/>
                        <a:pt x="0" y="669"/>
                      </a:cubicBezTo>
                      <a:cubicBezTo>
                        <a:pt x="836" y="1195"/>
                        <a:pt x="3141" y="1655"/>
                        <a:pt x="3141" y="1655"/>
                      </a:cubicBezTo>
                      <a:lnTo>
                        <a:pt x="3300" y="1538"/>
                      </a:lnTo>
                      <a:cubicBezTo>
                        <a:pt x="3300" y="1538"/>
                        <a:pt x="1749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6" name="Google Shape;5066;p48"/>
                <p:cNvSpPr/>
                <p:nvPr/>
              </p:nvSpPr>
              <p:spPr>
                <a:xfrm>
                  <a:off x="878798" y="3980343"/>
                  <a:ext cx="351426" cy="31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1" h="3409" extrusionOk="0">
                      <a:moveTo>
                        <a:pt x="2078" y="1"/>
                      </a:moveTo>
                      <a:cubicBezTo>
                        <a:pt x="2029" y="1"/>
                        <a:pt x="1977" y="3"/>
                        <a:pt x="1922" y="9"/>
                      </a:cubicBezTo>
                      <a:cubicBezTo>
                        <a:pt x="0" y="209"/>
                        <a:pt x="2323" y="3409"/>
                        <a:pt x="2323" y="3409"/>
                      </a:cubicBezTo>
                      <a:lnTo>
                        <a:pt x="2457" y="3275"/>
                      </a:lnTo>
                      <a:cubicBezTo>
                        <a:pt x="2457" y="3275"/>
                        <a:pt x="3790" y="1"/>
                        <a:pt x="2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7" name="Google Shape;5067;p48"/>
                <p:cNvSpPr/>
                <p:nvPr/>
              </p:nvSpPr>
              <p:spPr>
                <a:xfrm>
                  <a:off x="878798" y="3981085"/>
                  <a:ext cx="227764" cy="31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" h="3401" extrusionOk="0">
                      <a:moveTo>
                        <a:pt x="1922" y="1"/>
                      </a:moveTo>
                      <a:lnTo>
                        <a:pt x="1922" y="1"/>
                      </a:lnTo>
                      <a:cubicBezTo>
                        <a:pt x="0" y="201"/>
                        <a:pt x="2323" y="3401"/>
                        <a:pt x="2323" y="3401"/>
                      </a:cubicBezTo>
                      <a:lnTo>
                        <a:pt x="2457" y="3267"/>
                      </a:lnTo>
                      <a:cubicBezTo>
                        <a:pt x="2457" y="3267"/>
                        <a:pt x="2323" y="91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8" name="Google Shape;5068;p48"/>
                <p:cNvSpPr/>
                <p:nvPr/>
              </p:nvSpPr>
              <p:spPr>
                <a:xfrm>
                  <a:off x="1001904" y="4437266"/>
                  <a:ext cx="326119" cy="17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" h="1849" extrusionOk="0">
                      <a:moveTo>
                        <a:pt x="925" y="0"/>
                      </a:moveTo>
                      <a:cubicBezTo>
                        <a:pt x="396" y="0"/>
                        <a:pt x="1" y="227"/>
                        <a:pt x="9" y="911"/>
                      </a:cubicBezTo>
                      <a:cubicBezTo>
                        <a:pt x="18" y="1617"/>
                        <a:pt x="428" y="1848"/>
                        <a:pt x="960" y="1848"/>
                      </a:cubicBezTo>
                      <a:cubicBezTo>
                        <a:pt x="1963" y="1848"/>
                        <a:pt x="3401" y="1028"/>
                        <a:pt x="3401" y="1028"/>
                      </a:cubicBezTo>
                      <a:lnTo>
                        <a:pt x="3518" y="878"/>
                      </a:lnTo>
                      <a:cubicBezTo>
                        <a:pt x="3518" y="878"/>
                        <a:pt x="1965" y="0"/>
                        <a:pt x="9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9" name="Google Shape;5069;p48"/>
                <p:cNvSpPr/>
                <p:nvPr/>
              </p:nvSpPr>
              <p:spPr>
                <a:xfrm>
                  <a:off x="1001904" y="4437266"/>
                  <a:ext cx="326119" cy="10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" h="1081" extrusionOk="0">
                      <a:moveTo>
                        <a:pt x="925" y="0"/>
                      </a:moveTo>
                      <a:cubicBezTo>
                        <a:pt x="396" y="0"/>
                        <a:pt x="1" y="227"/>
                        <a:pt x="9" y="911"/>
                      </a:cubicBezTo>
                      <a:cubicBezTo>
                        <a:pt x="453" y="1044"/>
                        <a:pt x="1195" y="1080"/>
                        <a:pt x="1871" y="1080"/>
                      </a:cubicBezTo>
                      <a:cubicBezTo>
                        <a:pt x="2683" y="1080"/>
                        <a:pt x="3401" y="1028"/>
                        <a:pt x="3401" y="1028"/>
                      </a:cubicBezTo>
                      <a:lnTo>
                        <a:pt x="3518" y="878"/>
                      </a:lnTo>
                      <a:cubicBezTo>
                        <a:pt x="3518" y="878"/>
                        <a:pt x="1965" y="0"/>
                        <a:pt x="9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0" name="Google Shape;5070;p48"/>
                <p:cNvSpPr/>
                <p:nvPr/>
              </p:nvSpPr>
              <p:spPr>
                <a:xfrm>
                  <a:off x="1057710" y="4158514"/>
                  <a:ext cx="338540" cy="31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2" h="3359" extrusionOk="0">
                      <a:moveTo>
                        <a:pt x="2291" y="0"/>
                      </a:moveTo>
                      <a:cubicBezTo>
                        <a:pt x="2162" y="0"/>
                        <a:pt x="2017" y="29"/>
                        <a:pt x="1855" y="92"/>
                      </a:cubicBezTo>
                      <a:cubicBezTo>
                        <a:pt x="0" y="819"/>
                        <a:pt x="3175" y="3358"/>
                        <a:pt x="3175" y="3358"/>
                      </a:cubicBezTo>
                      <a:lnTo>
                        <a:pt x="3275" y="3191"/>
                      </a:lnTo>
                      <a:cubicBezTo>
                        <a:pt x="3275" y="3191"/>
                        <a:pt x="3651" y="0"/>
                        <a:pt x="2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1" name="Google Shape;5071;p48"/>
                <p:cNvSpPr/>
                <p:nvPr/>
              </p:nvSpPr>
              <p:spPr>
                <a:xfrm>
                  <a:off x="1057710" y="4166950"/>
                  <a:ext cx="303685" cy="302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268" extrusionOk="0">
                      <a:moveTo>
                        <a:pt x="1855" y="1"/>
                      </a:moveTo>
                      <a:lnTo>
                        <a:pt x="1855" y="1"/>
                      </a:lnTo>
                      <a:cubicBezTo>
                        <a:pt x="0" y="728"/>
                        <a:pt x="3175" y="3267"/>
                        <a:pt x="3175" y="3267"/>
                      </a:cubicBezTo>
                      <a:lnTo>
                        <a:pt x="3275" y="3100"/>
                      </a:lnTo>
                      <a:cubicBezTo>
                        <a:pt x="3275" y="3100"/>
                        <a:pt x="2490" y="794"/>
                        <a:pt x="18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2" name="Google Shape;5072;p48"/>
                <p:cNvSpPr/>
                <p:nvPr/>
              </p:nvSpPr>
              <p:spPr>
                <a:xfrm>
                  <a:off x="1293540" y="4576688"/>
                  <a:ext cx="341136" cy="1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" h="1952" extrusionOk="0">
                      <a:moveTo>
                        <a:pt x="2015" y="0"/>
                      </a:moveTo>
                      <a:cubicBezTo>
                        <a:pt x="1016" y="0"/>
                        <a:pt x="1" y="238"/>
                        <a:pt x="355" y="1278"/>
                      </a:cubicBezTo>
                      <a:cubicBezTo>
                        <a:pt x="522" y="1768"/>
                        <a:pt x="812" y="1951"/>
                        <a:pt x="1154" y="1951"/>
                      </a:cubicBezTo>
                      <a:cubicBezTo>
                        <a:pt x="2162" y="1951"/>
                        <a:pt x="3613" y="351"/>
                        <a:pt x="3613" y="351"/>
                      </a:cubicBezTo>
                      <a:lnTo>
                        <a:pt x="3680" y="167"/>
                      </a:lnTo>
                      <a:cubicBezTo>
                        <a:pt x="3680" y="167"/>
                        <a:pt x="2853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3" name="Google Shape;5073;p48"/>
                <p:cNvSpPr/>
                <p:nvPr/>
              </p:nvSpPr>
              <p:spPr>
                <a:xfrm>
                  <a:off x="1293540" y="4576688"/>
                  <a:ext cx="341136" cy="1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" h="1279" extrusionOk="0">
                      <a:moveTo>
                        <a:pt x="2015" y="0"/>
                      </a:moveTo>
                      <a:cubicBezTo>
                        <a:pt x="1016" y="0"/>
                        <a:pt x="1" y="238"/>
                        <a:pt x="355" y="1278"/>
                      </a:cubicBezTo>
                      <a:cubicBezTo>
                        <a:pt x="1366" y="1262"/>
                        <a:pt x="3613" y="351"/>
                        <a:pt x="3613" y="351"/>
                      </a:cubicBezTo>
                      <a:lnTo>
                        <a:pt x="3680" y="167"/>
                      </a:lnTo>
                      <a:cubicBezTo>
                        <a:pt x="3680" y="167"/>
                        <a:pt x="2853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4" name="Google Shape;5074;p48"/>
                <p:cNvSpPr/>
                <p:nvPr/>
              </p:nvSpPr>
              <p:spPr>
                <a:xfrm>
                  <a:off x="1289276" y="4264379"/>
                  <a:ext cx="357080" cy="274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960" extrusionOk="0">
                      <a:moveTo>
                        <a:pt x="2175" y="0"/>
                      </a:moveTo>
                      <a:cubicBezTo>
                        <a:pt x="1984" y="0"/>
                        <a:pt x="1778" y="79"/>
                        <a:pt x="1554" y="261"/>
                      </a:cubicBezTo>
                      <a:cubicBezTo>
                        <a:pt x="0" y="1540"/>
                        <a:pt x="3818" y="2960"/>
                        <a:pt x="3818" y="2960"/>
                      </a:cubicBezTo>
                      <a:lnTo>
                        <a:pt x="3851" y="2768"/>
                      </a:lnTo>
                      <a:cubicBezTo>
                        <a:pt x="3851" y="2768"/>
                        <a:pt x="3306" y="0"/>
                        <a:pt x="21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5" name="Google Shape;5075;p48"/>
                <p:cNvSpPr/>
                <p:nvPr/>
              </p:nvSpPr>
              <p:spPr>
                <a:xfrm>
                  <a:off x="1290018" y="4288574"/>
                  <a:ext cx="356339" cy="250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699" extrusionOk="0">
                      <a:moveTo>
                        <a:pt x="1546" y="0"/>
                      </a:moveTo>
                      <a:lnTo>
                        <a:pt x="1546" y="0"/>
                      </a:lnTo>
                      <a:cubicBezTo>
                        <a:pt x="0" y="1262"/>
                        <a:pt x="3810" y="2699"/>
                        <a:pt x="3810" y="2699"/>
                      </a:cubicBezTo>
                      <a:lnTo>
                        <a:pt x="3843" y="2507"/>
                      </a:lnTo>
                      <a:cubicBezTo>
                        <a:pt x="3843" y="2507"/>
                        <a:pt x="2398" y="560"/>
                        <a:pt x="15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76" name="Google Shape;5076;p48"/>
                <p:cNvGrpSpPr/>
                <p:nvPr/>
              </p:nvGrpSpPr>
              <p:grpSpPr>
                <a:xfrm>
                  <a:off x="660396" y="3746459"/>
                  <a:ext cx="1205100" cy="947215"/>
                  <a:chOff x="660396" y="3746459"/>
                  <a:chExt cx="1205100" cy="947215"/>
                </a:xfrm>
              </p:grpSpPr>
              <p:sp>
                <p:nvSpPr>
                  <p:cNvPr id="5077" name="Google Shape;5077;p48"/>
                  <p:cNvSpPr/>
                  <p:nvPr/>
                </p:nvSpPr>
                <p:spPr>
                  <a:xfrm>
                    <a:off x="706839" y="3746459"/>
                    <a:ext cx="1158657" cy="945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99" h="10201" fill="none" extrusionOk="0">
                        <a:moveTo>
                          <a:pt x="1" y="1"/>
                        </a:moveTo>
                        <a:cubicBezTo>
                          <a:pt x="1" y="1"/>
                          <a:pt x="3050" y="10201"/>
                          <a:pt x="12499" y="8914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8" name="Google Shape;5078;p48"/>
                  <p:cNvSpPr/>
                  <p:nvPr/>
                </p:nvSpPr>
                <p:spPr>
                  <a:xfrm>
                    <a:off x="660396" y="3922220"/>
                    <a:ext cx="290522" cy="223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4" h="2407" fill="none" extrusionOk="0">
                        <a:moveTo>
                          <a:pt x="1" y="1304"/>
                        </a:moveTo>
                        <a:cubicBezTo>
                          <a:pt x="1" y="1304"/>
                          <a:pt x="1697" y="2215"/>
                          <a:pt x="2749" y="2407"/>
                        </a:cubicBezTo>
                        <a:cubicBezTo>
                          <a:pt x="3016" y="1630"/>
                          <a:pt x="3133" y="820"/>
                          <a:pt x="3100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9" name="Google Shape;5079;p48"/>
                  <p:cNvSpPr/>
                  <p:nvPr/>
                </p:nvSpPr>
                <p:spPr>
                  <a:xfrm>
                    <a:off x="813722" y="4108085"/>
                    <a:ext cx="293581" cy="238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7" h="2574" fill="none" extrusionOk="0">
                        <a:moveTo>
                          <a:pt x="1" y="1989"/>
                        </a:moveTo>
                        <a:cubicBezTo>
                          <a:pt x="1" y="1989"/>
                          <a:pt x="1931" y="2574"/>
                          <a:pt x="3050" y="2549"/>
                        </a:cubicBezTo>
                        <a:cubicBezTo>
                          <a:pt x="3167" y="1697"/>
                          <a:pt x="3117" y="836"/>
                          <a:pt x="2916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0" name="Google Shape;5080;p48"/>
                  <p:cNvSpPr/>
                  <p:nvPr/>
                </p:nvSpPr>
                <p:spPr>
                  <a:xfrm>
                    <a:off x="1073191" y="4286256"/>
                    <a:ext cx="294323" cy="261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825" fill="none" extrusionOk="0">
                        <a:moveTo>
                          <a:pt x="0" y="2766"/>
                        </a:moveTo>
                        <a:cubicBezTo>
                          <a:pt x="0" y="2766"/>
                          <a:pt x="2072" y="2824"/>
                          <a:pt x="3175" y="2490"/>
                        </a:cubicBezTo>
                        <a:cubicBezTo>
                          <a:pt x="3058" y="1613"/>
                          <a:pt x="2774" y="769"/>
                          <a:pt x="2348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1" name="Google Shape;5081;p48"/>
                  <p:cNvSpPr/>
                  <p:nvPr/>
                </p:nvSpPr>
                <p:spPr>
                  <a:xfrm>
                    <a:off x="1399960" y="4383036"/>
                    <a:ext cx="271889" cy="31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3" h="3351" fill="none" extrusionOk="0">
                        <a:moveTo>
                          <a:pt x="1" y="3351"/>
                        </a:moveTo>
                        <a:cubicBezTo>
                          <a:pt x="1" y="3351"/>
                          <a:pt x="1989" y="2766"/>
                          <a:pt x="2933" y="2106"/>
                        </a:cubicBezTo>
                        <a:cubicBezTo>
                          <a:pt x="2557" y="1312"/>
                          <a:pt x="2022" y="602"/>
                          <a:pt x="1379" y="1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miter lim="835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082" name="Google Shape;5082;p48"/>
              <p:cNvGrpSpPr/>
              <p:nvPr/>
            </p:nvGrpSpPr>
            <p:grpSpPr>
              <a:xfrm flipH="1">
                <a:off x="8529549" y="3376489"/>
                <a:ext cx="139466" cy="159114"/>
                <a:chOff x="11250843" y="1932532"/>
                <a:chExt cx="402616" cy="459335"/>
              </a:xfrm>
            </p:grpSpPr>
            <p:sp>
              <p:nvSpPr>
                <p:cNvPr id="5083" name="Google Shape;5083;p48"/>
                <p:cNvSpPr/>
                <p:nvPr/>
              </p:nvSpPr>
              <p:spPr>
                <a:xfrm>
                  <a:off x="11250843" y="2138754"/>
                  <a:ext cx="402616" cy="6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269" fill="none" extrusionOk="0">
                      <a:moveTo>
                        <a:pt x="1" y="1"/>
                      </a:moveTo>
                      <a:lnTo>
                        <a:pt x="1596" y="26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4" name="Google Shape;5084;p48"/>
                <p:cNvSpPr/>
                <p:nvPr/>
              </p:nvSpPr>
              <p:spPr>
                <a:xfrm>
                  <a:off x="11324458" y="1999844"/>
                  <a:ext cx="295218" cy="33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321" fill="none" extrusionOk="0">
                      <a:moveTo>
                        <a:pt x="1" y="1320"/>
                      </a:moveTo>
                      <a:lnTo>
                        <a:pt x="1170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5" name="Google Shape;5085;p48"/>
                <p:cNvSpPr/>
                <p:nvPr/>
              </p:nvSpPr>
              <p:spPr>
                <a:xfrm>
                  <a:off x="11358240" y="1932532"/>
                  <a:ext cx="217317" cy="45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822" fill="none" extrusionOk="0">
                      <a:moveTo>
                        <a:pt x="861" y="1821"/>
                      </a:moveTo>
                      <a:cubicBezTo>
                        <a:pt x="527" y="1236"/>
                        <a:pt x="243" y="635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6" name="Google Shape;5086;p48"/>
              <p:cNvGrpSpPr/>
              <p:nvPr/>
            </p:nvGrpSpPr>
            <p:grpSpPr>
              <a:xfrm>
                <a:off x="8062358" y="3048438"/>
                <a:ext cx="139466" cy="159114"/>
                <a:chOff x="11250843" y="1932532"/>
                <a:chExt cx="402616" cy="459335"/>
              </a:xfrm>
            </p:grpSpPr>
            <p:sp>
              <p:nvSpPr>
                <p:cNvPr id="5087" name="Google Shape;5087;p48"/>
                <p:cNvSpPr/>
                <p:nvPr/>
              </p:nvSpPr>
              <p:spPr>
                <a:xfrm>
                  <a:off x="11250843" y="2138754"/>
                  <a:ext cx="402616" cy="6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269" fill="none" extrusionOk="0">
                      <a:moveTo>
                        <a:pt x="1" y="1"/>
                      </a:moveTo>
                      <a:lnTo>
                        <a:pt x="1596" y="26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8" name="Google Shape;5088;p48"/>
                <p:cNvSpPr/>
                <p:nvPr/>
              </p:nvSpPr>
              <p:spPr>
                <a:xfrm>
                  <a:off x="11324458" y="1999844"/>
                  <a:ext cx="295218" cy="33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321" fill="none" extrusionOk="0">
                      <a:moveTo>
                        <a:pt x="1" y="1320"/>
                      </a:moveTo>
                      <a:lnTo>
                        <a:pt x="1170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9" name="Google Shape;5089;p48"/>
                <p:cNvSpPr/>
                <p:nvPr/>
              </p:nvSpPr>
              <p:spPr>
                <a:xfrm>
                  <a:off x="11358240" y="1932532"/>
                  <a:ext cx="217317" cy="45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822" fill="none" extrusionOk="0">
                      <a:moveTo>
                        <a:pt x="861" y="1821"/>
                      </a:moveTo>
                      <a:cubicBezTo>
                        <a:pt x="527" y="1236"/>
                        <a:pt x="243" y="635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90" name="Google Shape;5090;p48"/>
            <p:cNvGrpSpPr/>
            <p:nvPr/>
          </p:nvGrpSpPr>
          <p:grpSpPr>
            <a:xfrm>
              <a:off x="6797716" y="2615476"/>
              <a:ext cx="1356632" cy="1131029"/>
              <a:chOff x="6797716" y="2615476"/>
              <a:chExt cx="1356632" cy="1131029"/>
            </a:xfrm>
          </p:grpSpPr>
          <p:grpSp>
            <p:nvGrpSpPr>
              <p:cNvPr id="5091" name="Google Shape;5091;p48"/>
              <p:cNvGrpSpPr/>
              <p:nvPr/>
            </p:nvGrpSpPr>
            <p:grpSpPr>
              <a:xfrm>
                <a:off x="7545058" y="2615476"/>
                <a:ext cx="139466" cy="159114"/>
                <a:chOff x="11250843" y="1932532"/>
                <a:chExt cx="402616" cy="459335"/>
              </a:xfrm>
            </p:grpSpPr>
            <p:sp>
              <p:nvSpPr>
                <p:cNvPr id="5092" name="Google Shape;5092;p48"/>
                <p:cNvSpPr/>
                <p:nvPr/>
              </p:nvSpPr>
              <p:spPr>
                <a:xfrm>
                  <a:off x="11250843" y="2138754"/>
                  <a:ext cx="402616" cy="6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269" fill="none" extrusionOk="0">
                      <a:moveTo>
                        <a:pt x="1" y="1"/>
                      </a:moveTo>
                      <a:lnTo>
                        <a:pt x="1596" y="26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3" name="Google Shape;5093;p48"/>
                <p:cNvSpPr/>
                <p:nvPr/>
              </p:nvSpPr>
              <p:spPr>
                <a:xfrm>
                  <a:off x="11324458" y="1999844"/>
                  <a:ext cx="295218" cy="33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321" fill="none" extrusionOk="0">
                      <a:moveTo>
                        <a:pt x="1" y="1320"/>
                      </a:moveTo>
                      <a:lnTo>
                        <a:pt x="1170" y="0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4" name="Google Shape;5094;p48"/>
                <p:cNvSpPr/>
                <p:nvPr/>
              </p:nvSpPr>
              <p:spPr>
                <a:xfrm>
                  <a:off x="11358240" y="1932532"/>
                  <a:ext cx="217317" cy="45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822" fill="none" extrusionOk="0">
                      <a:moveTo>
                        <a:pt x="861" y="1821"/>
                      </a:moveTo>
                      <a:cubicBezTo>
                        <a:pt x="527" y="1236"/>
                        <a:pt x="243" y="635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18" name="Google Shape;5118;p48"/>
              <p:cNvSpPr/>
              <p:nvPr/>
            </p:nvSpPr>
            <p:spPr>
              <a:xfrm>
                <a:off x="7271840" y="3201218"/>
                <a:ext cx="155113" cy="163746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409" extrusionOk="0">
                    <a:moveTo>
                      <a:pt x="1687" y="1"/>
                    </a:moveTo>
                    <a:cubicBezTo>
                      <a:pt x="1682" y="1"/>
                      <a:pt x="1677" y="1"/>
                      <a:pt x="1671" y="3"/>
                    </a:cubicBezTo>
                    <a:cubicBezTo>
                      <a:pt x="1513" y="44"/>
                      <a:pt x="1538" y="479"/>
                      <a:pt x="1538" y="546"/>
                    </a:cubicBezTo>
                    <a:cubicBezTo>
                      <a:pt x="1188" y="444"/>
                      <a:pt x="800" y="347"/>
                      <a:pt x="560" y="347"/>
                    </a:cubicBezTo>
                    <a:cubicBezTo>
                      <a:pt x="485" y="347"/>
                      <a:pt x="425" y="357"/>
                      <a:pt x="385" y="379"/>
                    </a:cubicBezTo>
                    <a:cubicBezTo>
                      <a:pt x="260" y="454"/>
                      <a:pt x="1187" y="813"/>
                      <a:pt x="1187" y="813"/>
                    </a:cubicBezTo>
                    <a:cubicBezTo>
                      <a:pt x="1187" y="813"/>
                      <a:pt x="634" y="648"/>
                      <a:pt x="367" y="648"/>
                    </a:cubicBezTo>
                    <a:cubicBezTo>
                      <a:pt x="250" y="648"/>
                      <a:pt x="188" y="680"/>
                      <a:pt x="251" y="771"/>
                    </a:cubicBezTo>
                    <a:cubicBezTo>
                      <a:pt x="352" y="922"/>
                      <a:pt x="1154" y="1289"/>
                      <a:pt x="1154" y="1289"/>
                    </a:cubicBezTo>
                    <a:cubicBezTo>
                      <a:pt x="1154" y="1289"/>
                      <a:pt x="659" y="1171"/>
                      <a:pt x="343" y="1171"/>
                    </a:cubicBezTo>
                    <a:cubicBezTo>
                      <a:pt x="154" y="1171"/>
                      <a:pt x="28" y="1213"/>
                      <a:pt x="109" y="1348"/>
                    </a:cubicBezTo>
                    <a:cubicBezTo>
                      <a:pt x="235" y="1557"/>
                      <a:pt x="1053" y="1782"/>
                      <a:pt x="1053" y="1782"/>
                    </a:cubicBezTo>
                    <a:cubicBezTo>
                      <a:pt x="1053" y="1782"/>
                      <a:pt x="1" y="1790"/>
                      <a:pt x="402" y="2041"/>
                    </a:cubicBezTo>
                    <a:cubicBezTo>
                      <a:pt x="594" y="2166"/>
                      <a:pt x="1889" y="2409"/>
                      <a:pt x="1889" y="2409"/>
                    </a:cubicBezTo>
                    <a:lnTo>
                      <a:pt x="2281" y="788"/>
                    </a:lnTo>
                    <a:cubicBezTo>
                      <a:pt x="2281" y="788"/>
                      <a:pt x="2156" y="746"/>
                      <a:pt x="1981" y="688"/>
                    </a:cubicBezTo>
                    <a:cubicBezTo>
                      <a:pt x="1948" y="567"/>
                      <a:pt x="1838" y="1"/>
                      <a:pt x="1687" y="1"/>
                    </a:cubicBezTo>
                    <a:close/>
                  </a:path>
                </a:pathLst>
              </a:custGeom>
              <a:solidFill>
                <a:srgbClr val="FFD8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48"/>
              <p:cNvSpPr/>
              <p:nvPr/>
            </p:nvSpPr>
            <p:spPr>
              <a:xfrm>
                <a:off x="7911890" y="3568757"/>
                <a:ext cx="242458" cy="177748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615" extrusionOk="0">
                    <a:moveTo>
                      <a:pt x="2163" y="1"/>
                    </a:moveTo>
                    <a:cubicBezTo>
                      <a:pt x="1871" y="1"/>
                      <a:pt x="2439" y="1003"/>
                      <a:pt x="2439" y="1003"/>
                    </a:cubicBezTo>
                    <a:cubicBezTo>
                      <a:pt x="2439" y="1003"/>
                      <a:pt x="1545" y="78"/>
                      <a:pt x="1131" y="78"/>
                    </a:cubicBezTo>
                    <a:cubicBezTo>
                      <a:pt x="1112" y="78"/>
                      <a:pt x="1094" y="80"/>
                      <a:pt x="1077" y="84"/>
                    </a:cubicBezTo>
                    <a:cubicBezTo>
                      <a:pt x="601" y="185"/>
                      <a:pt x="1888" y="1387"/>
                      <a:pt x="1888" y="1387"/>
                    </a:cubicBezTo>
                    <a:cubicBezTo>
                      <a:pt x="1888" y="1387"/>
                      <a:pt x="885" y="736"/>
                      <a:pt x="610" y="627"/>
                    </a:cubicBezTo>
                    <a:cubicBezTo>
                      <a:pt x="495" y="580"/>
                      <a:pt x="418" y="560"/>
                      <a:pt x="370" y="560"/>
                    </a:cubicBezTo>
                    <a:cubicBezTo>
                      <a:pt x="0" y="560"/>
                      <a:pt x="1395" y="1797"/>
                      <a:pt x="1395" y="1797"/>
                    </a:cubicBezTo>
                    <a:cubicBezTo>
                      <a:pt x="1395" y="1797"/>
                      <a:pt x="735" y="1600"/>
                      <a:pt x="420" y="1600"/>
                    </a:cubicBezTo>
                    <a:cubicBezTo>
                      <a:pt x="200" y="1600"/>
                      <a:pt x="149" y="1696"/>
                      <a:pt x="610" y="2022"/>
                    </a:cubicBezTo>
                    <a:cubicBezTo>
                      <a:pt x="1318" y="2535"/>
                      <a:pt x="1646" y="2615"/>
                      <a:pt x="1780" y="2615"/>
                    </a:cubicBezTo>
                    <a:cubicBezTo>
                      <a:pt x="1841" y="2615"/>
                      <a:pt x="1863" y="2599"/>
                      <a:pt x="1863" y="2599"/>
                    </a:cubicBezTo>
                    <a:cubicBezTo>
                      <a:pt x="1863" y="2599"/>
                      <a:pt x="1863" y="2599"/>
                      <a:pt x="1863" y="2599"/>
                    </a:cubicBezTo>
                    <a:cubicBezTo>
                      <a:pt x="1890" y="2599"/>
                      <a:pt x="2600" y="2591"/>
                      <a:pt x="3141" y="1730"/>
                    </a:cubicBezTo>
                    <a:cubicBezTo>
                      <a:pt x="3567" y="1053"/>
                      <a:pt x="2464" y="1"/>
                      <a:pt x="2163" y="1"/>
                    </a:cubicBezTo>
                    <a:close/>
                  </a:path>
                </a:pathLst>
              </a:custGeom>
              <a:solidFill>
                <a:srgbClr val="FFC1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48"/>
              <p:cNvSpPr/>
              <p:nvPr/>
            </p:nvSpPr>
            <p:spPr>
              <a:xfrm>
                <a:off x="6797716" y="2745381"/>
                <a:ext cx="83538" cy="9264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363" extrusionOk="0">
                    <a:moveTo>
                      <a:pt x="602" y="0"/>
                    </a:moveTo>
                    <a:cubicBezTo>
                      <a:pt x="576" y="0"/>
                      <a:pt x="560" y="0"/>
                      <a:pt x="535" y="9"/>
                    </a:cubicBezTo>
                    <a:cubicBezTo>
                      <a:pt x="493" y="17"/>
                      <a:pt x="460" y="25"/>
                      <a:pt x="418" y="42"/>
                    </a:cubicBezTo>
                    <a:cubicBezTo>
                      <a:pt x="351" y="67"/>
                      <a:pt x="292" y="109"/>
                      <a:pt x="242" y="151"/>
                    </a:cubicBezTo>
                    <a:cubicBezTo>
                      <a:pt x="201" y="184"/>
                      <a:pt x="159" y="226"/>
                      <a:pt x="125" y="268"/>
                    </a:cubicBezTo>
                    <a:cubicBezTo>
                      <a:pt x="100" y="301"/>
                      <a:pt x="75" y="335"/>
                      <a:pt x="50" y="368"/>
                    </a:cubicBezTo>
                    <a:cubicBezTo>
                      <a:pt x="25" y="401"/>
                      <a:pt x="8" y="435"/>
                      <a:pt x="0" y="468"/>
                    </a:cubicBezTo>
                    <a:lnTo>
                      <a:pt x="92" y="426"/>
                    </a:lnTo>
                    <a:lnTo>
                      <a:pt x="201" y="376"/>
                    </a:lnTo>
                    <a:cubicBezTo>
                      <a:pt x="242" y="360"/>
                      <a:pt x="292" y="343"/>
                      <a:pt x="334" y="318"/>
                    </a:cubicBezTo>
                    <a:cubicBezTo>
                      <a:pt x="384" y="301"/>
                      <a:pt x="443" y="293"/>
                      <a:pt x="493" y="284"/>
                    </a:cubicBezTo>
                    <a:lnTo>
                      <a:pt x="602" y="284"/>
                    </a:lnTo>
                    <a:lnTo>
                      <a:pt x="635" y="293"/>
                    </a:lnTo>
                    <a:cubicBezTo>
                      <a:pt x="660" y="293"/>
                      <a:pt x="677" y="301"/>
                      <a:pt x="693" y="318"/>
                    </a:cubicBezTo>
                    <a:cubicBezTo>
                      <a:pt x="710" y="326"/>
                      <a:pt x="735" y="343"/>
                      <a:pt x="752" y="360"/>
                    </a:cubicBezTo>
                    <a:cubicBezTo>
                      <a:pt x="769" y="376"/>
                      <a:pt x="785" y="393"/>
                      <a:pt x="802" y="418"/>
                    </a:cubicBezTo>
                    <a:lnTo>
                      <a:pt x="844" y="485"/>
                    </a:lnTo>
                    <a:lnTo>
                      <a:pt x="869" y="527"/>
                    </a:lnTo>
                    <a:lnTo>
                      <a:pt x="886" y="560"/>
                    </a:lnTo>
                    <a:cubicBezTo>
                      <a:pt x="894" y="585"/>
                      <a:pt x="902" y="602"/>
                      <a:pt x="902" y="627"/>
                    </a:cubicBezTo>
                    <a:cubicBezTo>
                      <a:pt x="911" y="669"/>
                      <a:pt x="902" y="711"/>
                      <a:pt x="886" y="752"/>
                    </a:cubicBezTo>
                    <a:cubicBezTo>
                      <a:pt x="861" y="794"/>
                      <a:pt x="827" y="844"/>
                      <a:pt x="794" y="886"/>
                    </a:cubicBezTo>
                    <a:cubicBezTo>
                      <a:pt x="752" y="936"/>
                      <a:pt x="710" y="986"/>
                      <a:pt x="677" y="1045"/>
                    </a:cubicBezTo>
                    <a:cubicBezTo>
                      <a:pt x="652" y="1078"/>
                      <a:pt x="635" y="1120"/>
                      <a:pt x="635" y="1162"/>
                    </a:cubicBezTo>
                    <a:cubicBezTo>
                      <a:pt x="635" y="1203"/>
                      <a:pt x="652" y="1245"/>
                      <a:pt x="677" y="1279"/>
                    </a:cubicBezTo>
                    <a:cubicBezTo>
                      <a:pt x="718" y="1312"/>
                      <a:pt x="760" y="1337"/>
                      <a:pt x="802" y="1345"/>
                    </a:cubicBezTo>
                    <a:cubicBezTo>
                      <a:pt x="835" y="1354"/>
                      <a:pt x="861" y="1354"/>
                      <a:pt x="886" y="1362"/>
                    </a:cubicBezTo>
                    <a:lnTo>
                      <a:pt x="911" y="1362"/>
                    </a:lnTo>
                    <a:lnTo>
                      <a:pt x="894" y="1337"/>
                    </a:lnTo>
                    <a:cubicBezTo>
                      <a:pt x="877" y="1329"/>
                      <a:pt x="861" y="1312"/>
                      <a:pt x="835" y="1287"/>
                    </a:cubicBezTo>
                    <a:cubicBezTo>
                      <a:pt x="819" y="1262"/>
                      <a:pt x="794" y="1237"/>
                      <a:pt x="785" y="1203"/>
                    </a:cubicBezTo>
                    <a:cubicBezTo>
                      <a:pt x="777" y="1187"/>
                      <a:pt x="785" y="1187"/>
                      <a:pt x="794" y="1187"/>
                    </a:cubicBezTo>
                    <a:cubicBezTo>
                      <a:pt x="802" y="1178"/>
                      <a:pt x="810" y="1170"/>
                      <a:pt x="827" y="1162"/>
                    </a:cubicBezTo>
                    <a:lnTo>
                      <a:pt x="961" y="1061"/>
                    </a:lnTo>
                    <a:cubicBezTo>
                      <a:pt x="1028" y="1020"/>
                      <a:pt x="1086" y="961"/>
                      <a:pt x="1136" y="894"/>
                    </a:cubicBezTo>
                    <a:cubicBezTo>
                      <a:pt x="1195" y="811"/>
                      <a:pt x="1228" y="702"/>
                      <a:pt x="1220" y="602"/>
                    </a:cubicBezTo>
                    <a:cubicBezTo>
                      <a:pt x="1220" y="552"/>
                      <a:pt x="1211" y="502"/>
                      <a:pt x="1195" y="452"/>
                    </a:cubicBezTo>
                    <a:cubicBezTo>
                      <a:pt x="1186" y="426"/>
                      <a:pt x="1170" y="401"/>
                      <a:pt x="1161" y="376"/>
                    </a:cubicBezTo>
                    <a:lnTo>
                      <a:pt x="1136" y="326"/>
                    </a:lnTo>
                    <a:cubicBezTo>
                      <a:pt x="1111" y="276"/>
                      <a:pt x="1086" y="251"/>
                      <a:pt x="1053" y="209"/>
                    </a:cubicBezTo>
                    <a:cubicBezTo>
                      <a:pt x="1028" y="168"/>
                      <a:pt x="986" y="134"/>
                      <a:pt x="952" y="101"/>
                    </a:cubicBezTo>
                    <a:cubicBezTo>
                      <a:pt x="911" y="76"/>
                      <a:pt x="869" y="51"/>
                      <a:pt x="819" y="25"/>
                    </a:cubicBezTo>
                    <a:cubicBezTo>
                      <a:pt x="769" y="9"/>
                      <a:pt x="718" y="0"/>
                      <a:pt x="677" y="0"/>
                    </a:cubicBezTo>
                    <a:close/>
                  </a:path>
                </a:pathLst>
              </a:custGeom>
              <a:solidFill>
                <a:srgbClr val="E89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48"/>
              <p:cNvSpPr/>
              <p:nvPr/>
            </p:nvSpPr>
            <p:spPr>
              <a:xfrm>
                <a:off x="8041858" y="2757480"/>
                <a:ext cx="57437" cy="8734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1285" extrusionOk="0">
                    <a:moveTo>
                      <a:pt x="450" y="1"/>
                    </a:moveTo>
                    <a:cubicBezTo>
                      <a:pt x="395" y="1"/>
                      <a:pt x="337" y="23"/>
                      <a:pt x="285" y="56"/>
                    </a:cubicBezTo>
                    <a:cubicBezTo>
                      <a:pt x="260" y="73"/>
                      <a:pt x="235" y="98"/>
                      <a:pt x="210" y="123"/>
                    </a:cubicBezTo>
                    <a:cubicBezTo>
                      <a:pt x="185" y="148"/>
                      <a:pt x="159" y="173"/>
                      <a:pt x="143" y="207"/>
                    </a:cubicBezTo>
                    <a:cubicBezTo>
                      <a:pt x="126" y="232"/>
                      <a:pt x="109" y="265"/>
                      <a:pt x="93" y="290"/>
                    </a:cubicBezTo>
                    <a:cubicBezTo>
                      <a:pt x="84" y="299"/>
                      <a:pt x="84" y="299"/>
                      <a:pt x="76" y="315"/>
                    </a:cubicBezTo>
                    <a:lnTo>
                      <a:pt x="68" y="340"/>
                    </a:lnTo>
                    <a:lnTo>
                      <a:pt x="51" y="382"/>
                    </a:lnTo>
                    <a:lnTo>
                      <a:pt x="34" y="424"/>
                    </a:lnTo>
                    <a:lnTo>
                      <a:pt x="17" y="482"/>
                    </a:lnTo>
                    <a:cubicBezTo>
                      <a:pt x="9" y="516"/>
                      <a:pt x="1" y="549"/>
                      <a:pt x="1" y="583"/>
                    </a:cubicBezTo>
                    <a:lnTo>
                      <a:pt x="1" y="633"/>
                    </a:lnTo>
                    <a:lnTo>
                      <a:pt x="9" y="691"/>
                    </a:lnTo>
                    <a:cubicBezTo>
                      <a:pt x="9" y="725"/>
                      <a:pt x="26" y="758"/>
                      <a:pt x="34" y="791"/>
                    </a:cubicBezTo>
                    <a:cubicBezTo>
                      <a:pt x="59" y="850"/>
                      <a:pt x="93" y="908"/>
                      <a:pt x="143" y="950"/>
                    </a:cubicBezTo>
                    <a:cubicBezTo>
                      <a:pt x="168" y="984"/>
                      <a:pt x="201" y="1017"/>
                      <a:pt x="226" y="1059"/>
                    </a:cubicBezTo>
                    <a:cubicBezTo>
                      <a:pt x="243" y="1084"/>
                      <a:pt x="243" y="1117"/>
                      <a:pt x="226" y="1142"/>
                    </a:cubicBezTo>
                    <a:cubicBezTo>
                      <a:pt x="218" y="1167"/>
                      <a:pt x="201" y="1192"/>
                      <a:pt x="185" y="1218"/>
                    </a:cubicBezTo>
                    <a:cubicBezTo>
                      <a:pt x="143" y="1259"/>
                      <a:pt x="126" y="1284"/>
                      <a:pt x="126" y="1284"/>
                    </a:cubicBezTo>
                    <a:cubicBezTo>
                      <a:pt x="126" y="1284"/>
                      <a:pt x="151" y="1268"/>
                      <a:pt x="201" y="1243"/>
                    </a:cubicBezTo>
                    <a:cubicBezTo>
                      <a:pt x="235" y="1226"/>
                      <a:pt x="260" y="1201"/>
                      <a:pt x="285" y="1176"/>
                    </a:cubicBezTo>
                    <a:cubicBezTo>
                      <a:pt x="327" y="1134"/>
                      <a:pt x="335" y="1076"/>
                      <a:pt x="318" y="1017"/>
                    </a:cubicBezTo>
                    <a:cubicBezTo>
                      <a:pt x="301" y="967"/>
                      <a:pt x="276" y="917"/>
                      <a:pt x="243" y="875"/>
                    </a:cubicBezTo>
                    <a:cubicBezTo>
                      <a:pt x="218" y="833"/>
                      <a:pt x="193" y="791"/>
                      <a:pt x="185" y="741"/>
                    </a:cubicBezTo>
                    <a:cubicBezTo>
                      <a:pt x="176" y="716"/>
                      <a:pt x="176" y="700"/>
                      <a:pt x="168" y="675"/>
                    </a:cubicBezTo>
                    <a:cubicBezTo>
                      <a:pt x="168" y="649"/>
                      <a:pt x="168" y="624"/>
                      <a:pt x="168" y="599"/>
                    </a:cubicBezTo>
                    <a:cubicBezTo>
                      <a:pt x="176" y="574"/>
                      <a:pt x="176" y="549"/>
                      <a:pt x="185" y="524"/>
                    </a:cubicBezTo>
                    <a:lnTo>
                      <a:pt x="193" y="491"/>
                    </a:lnTo>
                    <a:lnTo>
                      <a:pt x="210" y="449"/>
                    </a:lnTo>
                    <a:lnTo>
                      <a:pt x="226" y="407"/>
                    </a:lnTo>
                    <a:lnTo>
                      <a:pt x="243" y="382"/>
                    </a:lnTo>
                    <a:lnTo>
                      <a:pt x="251" y="365"/>
                    </a:lnTo>
                    <a:lnTo>
                      <a:pt x="285" y="299"/>
                    </a:lnTo>
                    <a:cubicBezTo>
                      <a:pt x="301" y="274"/>
                      <a:pt x="318" y="248"/>
                      <a:pt x="327" y="232"/>
                    </a:cubicBezTo>
                    <a:cubicBezTo>
                      <a:pt x="343" y="207"/>
                      <a:pt x="360" y="198"/>
                      <a:pt x="377" y="182"/>
                    </a:cubicBezTo>
                    <a:cubicBezTo>
                      <a:pt x="410" y="157"/>
                      <a:pt x="444" y="140"/>
                      <a:pt x="485" y="132"/>
                    </a:cubicBezTo>
                    <a:cubicBezTo>
                      <a:pt x="527" y="132"/>
                      <a:pt x="560" y="140"/>
                      <a:pt x="602" y="157"/>
                    </a:cubicBezTo>
                    <a:cubicBezTo>
                      <a:pt x="636" y="173"/>
                      <a:pt x="669" y="198"/>
                      <a:pt x="702" y="223"/>
                    </a:cubicBezTo>
                    <a:cubicBezTo>
                      <a:pt x="728" y="240"/>
                      <a:pt x="753" y="257"/>
                      <a:pt x="778" y="282"/>
                    </a:cubicBezTo>
                    <a:cubicBezTo>
                      <a:pt x="819" y="315"/>
                      <a:pt x="845" y="340"/>
                      <a:pt x="845" y="340"/>
                    </a:cubicBezTo>
                    <a:cubicBezTo>
                      <a:pt x="836" y="307"/>
                      <a:pt x="828" y="282"/>
                      <a:pt x="811" y="257"/>
                    </a:cubicBezTo>
                    <a:cubicBezTo>
                      <a:pt x="794" y="223"/>
                      <a:pt x="778" y="198"/>
                      <a:pt x="753" y="173"/>
                    </a:cubicBezTo>
                    <a:cubicBezTo>
                      <a:pt x="728" y="132"/>
                      <a:pt x="694" y="98"/>
                      <a:pt x="661" y="73"/>
                    </a:cubicBezTo>
                    <a:cubicBezTo>
                      <a:pt x="636" y="56"/>
                      <a:pt x="611" y="40"/>
                      <a:pt x="586" y="31"/>
                    </a:cubicBezTo>
                    <a:cubicBezTo>
                      <a:pt x="560" y="15"/>
                      <a:pt x="527" y="6"/>
                      <a:pt x="494" y="6"/>
                    </a:cubicBezTo>
                    <a:cubicBezTo>
                      <a:pt x="479" y="3"/>
                      <a:pt x="465" y="1"/>
                      <a:pt x="450" y="1"/>
                    </a:cubicBezTo>
                    <a:close/>
                  </a:path>
                </a:pathLst>
              </a:custGeom>
              <a:solidFill>
                <a:srgbClr val="E89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22" name="Google Shape;5022;p48"/>
          <p:cNvSpPr txBox="1">
            <a:spLocks noGrp="1"/>
          </p:cNvSpPr>
          <p:nvPr>
            <p:ph type="title"/>
          </p:nvPr>
        </p:nvSpPr>
        <p:spPr>
          <a:xfrm>
            <a:off x="1037278" y="1203794"/>
            <a:ext cx="7237607" cy="1773057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+mj-lt"/>
              </a:rPr>
              <a:t>C</a:t>
            </a:r>
            <a:r>
              <a:rPr lang="en" sz="3700" b="1">
                <a:latin typeface="+mj-lt"/>
              </a:rPr>
              <a:t>hào mừng các em đến với buổi học ngày hôm nay!</a:t>
            </a:r>
            <a:endParaRPr sz="3700" b="1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8C96E-DA01-07BF-C205-1CADCB1E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9" y="2797811"/>
            <a:ext cx="1873323" cy="239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BD538-FA7E-1BDF-F720-2C1711B5C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58" y="2894769"/>
            <a:ext cx="2192636" cy="2192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vẽ tranh về hoạt động gia đình</a:t>
            </a:r>
            <a:b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E41D2-8F39-A982-D37B-B1D42FF1084F}"/>
              </a:ext>
            </a:extLst>
          </p:cNvPr>
          <p:cNvSpPr txBox="1"/>
          <p:nvPr/>
        </p:nvSpPr>
        <p:spPr>
          <a:xfrm>
            <a:off x="2784526" y="1075692"/>
            <a:ext cx="357494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Ghi nhớ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254FB-2523-6479-601C-EAABBB93CF19}"/>
              </a:ext>
            </a:extLst>
          </p:cNvPr>
          <p:cNvSpPr txBox="1"/>
          <p:nvPr/>
        </p:nvSpPr>
        <p:spPr>
          <a:xfrm>
            <a:off x="2465965" y="1965005"/>
            <a:ext cx="4212070" cy="14245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/>
              <a:t>Hình dáng người, đồ vật kết hợp với màu sắc, chất liệu có thể mô tả được khung cảnh gia đình.</a:t>
            </a:r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DC093-779D-944B-F7E8-42EA45AC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927" y="1348154"/>
            <a:ext cx="3511062" cy="3511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8B81D-F3B9-DF94-E3F3-40AE9BF4D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507" y="2571750"/>
            <a:ext cx="2592265" cy="25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4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3. Luyện tập – Trưng bày sản phẩm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1964649" y="1075692"/>
            <a:ext cx="5545108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sản phẩm mĩ thuật về hoạt động gia đình em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B95C1-12FE-8FCF-5087-A8A5EB4868B4}"/>
              </a:ext>
            </a:extLst>
          </p:cNvPr>
          <p:cNvSpPr txBox="1"/>
          <p:nvPr/>
        </p:nvSpPr>
        <p:spPr>
          <a:xfrm>
            <a:off x="880103" y="1823430"/>
            <a:ext cx="446562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Gợi ý chọn đề tài: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+mj-lt"/>
              </a:rPr>
              <a:t>Các em lựa chọn một kỉ niệm đáng nhớ trong với gia đình như </a:t>
            </a:r>
            <a:r>
              <a:rPr lang="en-US" sz="1800">
                <a:effectLst/>
                <a:latin typeface="+mj-lt"/>
                <a:ea typeface="Calibri" panose="020F0502020204030204" pitchFamily="34" charset="0"/>
              </a:rPr>
              <a:t>lần đi chơi đầu tiên, đi sở thú, ngày sinh nhật của em,…</a:t>
            </a:r>
            <a:endParaRPr lang="en-US" sz="180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31675-B477-B5D0-569A-4638548C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77" y="2067429"/>
            <a:ext cx="2847975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3053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3. Luyện tập – Trưng bày sản phẩm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1964649" y="1075692"/>
            <a:ext cx="5545108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sản phẩm mĩ thuật về hoạt động gia đình em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B95C1-12FE-8FCF-5087-A8A5EB4868B4}"/>
              </a:ext>
            </a:extLst>
          </p:cNvPr>
          <p:cNvSpPr txBox="1"/>
          <p:nvPr/>
        </p:nvSpPr>
        <p:spPr>
          <a:xfrm>
            <a:off x="751148" y="1868137"/>
            <a:ext cx="446562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Lưu ý: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Xác định nhân vật trọng tâm của tranh.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Sắp xếp các cảnh vật trong tranh phù hợp cho nổi bật nhân vật chính.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Lựa chọn màu sắc phù hợp với khung cảnh em định vẽ.</a:t>
            </a:r>
          </a:p>
          <a:p>
            <a:pPr>
              <a:lnSpc>
                <a:spcPct val="150000"/>
              </a:lnSpc>
            </a:pPr>
            <a:endParaRPr lang="en-US" sz="1800" b="1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52B25-EE35-BEB5-A853-B8218AA8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1" y="2273634"/>
            <a:ext cx="3341808" cy="2138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2683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3. Luyện tập – Trưng bày sản phẩm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1964649" y="1075692"/>
            <a:ext cx="5545108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sản phẩm mĩ thuật về hoạt động gia đình em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B95C1-12FE-8FCF-5087-A8A5EB4868B4}"/>
              </a:ext>
            </a:extLst>
          </p:cNvPr>
          <p:cNvSpPr txBox="1"/>
          <p:nvPr/>
        </p:nvSpPr>
        <p:spPr>
          <a:xfrm>
            <a:off x="1126286" y="2234683"/>
            <a:ext cx="4465620" cy="142450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Ghi nhớ: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+mj-lt"/>
              </a:rPr>
              <a:t>Khi vẽ màu cần chú ý đến độ đậm, nhạt làm nổi bật hình ảnh chính cho bài vẽ.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6768F-FAAF-D6D4-291B-0EE4D29FF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13079" y="1277655"/>
            <a:ext cx="4132543" cy="42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48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3. Luyện tập – Trưng bày sản phẩm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2524003" y="1075692"/>
            <a:ext cx="4095993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một số sản phẩm mĩ thuật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B9ED1-1694-6161-7611-68D771E5C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0" y="1735136"/>
            <a:ext cx="264795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3FD79-A681-9D42-990A-3E5FC45A8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405" y="1600200"/>
            <a:ext cx="273367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B4C68-D76B-3433-6A2D-2F8C1F601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87" y="3007968"/>
            <a:ext cx="270510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A0CE2-0227-61EB-AB01-0ED088423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694" y="1443630"/>
            <a:ext cx="625985" cy="62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CBDA6B-2D7A-769B-7785-E8CCBA366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877" y="1495677"/>
            <a:ext cx="625986" cy="625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5EE4CA-67BD-9D5D-06A5-E9D9E92FD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17" y="3316640"/>
            <a:ext cx="582005" cy="582005"/>
          </a:xfrm>
          <a:prstGeom prst="rect">
            <a:avLst/>
          </a:prstGeom>
        </p:spPr>
      </p:pic>
      <p:pic>
        <p:nvPicPr>
          <p:cNvPr id="1026" name="Picture 2" descr="Flower ">
            <a:extLst>
              <a:ext uri="{FF2B5EF4-FFF2-40B4-BE49-F238E27FC236}">
                <a16:creationId xmlns:a16="http://schemas.microsoft.com/office/drawing/2014/main" id="{EF9FBE92-7B25-FC76-7157-09D360E6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94" y="44296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3. Luyện tập – Trưng bày sản phẩm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3459231" y="1075692"/>
            <a:ext cx="2555944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Trưng bày sản phẩm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AC234-F791-5B25-EFAD-7D173B6BF1D7}"/>
              </a:ext>
            </a:extLst>
          </p:cNvPr>
          <p:cNvSpPr txBox="1"/>
          <p:nvPr/>
        </p:nvSpPr>
        <p:spPr>
          <a:xfrm>
            <a:off x="903761" y="1789946"/>
            <a:ext cx="477129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hoàn thành tranh vẽ của mình.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Thực hiện trưng bày sản phẩm với cả lớp.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Đánh giá nhận xét sản phẩm dựa vào các câu hỏi gợi ý.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7F306-4666-C58C-0E31-30E28A5C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68958" y="1789946"/>
            <a:ext cx="3647376" cy="33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6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3. Luyện tập – Trưng bày sản phẩm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3459231" y="1075692"/>
            <a:ext cx="2555944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Trưng bày sản phẩm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AC234-F791-5B25-EFAD-7D173B6BF1D7}"/>
              </a:ext>
            </a:extLst>
          </p:cNvPr>
          <p:cNvSpPr txBox="1"/>
          <p:nvPr/>
        </p:nvSpPr>
        <p:spPr>
          <a:xfrm>
            <a:off x="3348717" y="1860284"/>
            <a:ext cx="533291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Câu hỏi gợi ý nhận xét: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Em thích bài vẽ nào?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Cảnh vật chính của bài vẽ là gì?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Màu sắc của tranh như thế nào? Màu sắc nền đã phù hợp với cảnh vật trong tranh chưa?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Em có góp ý gì cho bài vẽ của bạn không?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E2215-B26E-6059-D33E-E5507759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14"/>
          <a:stretch/>
        </p:blipFill>
        <p:spPr>
          <a:xfrm>
            <a:off x="266497" y="1243008"/>
            <a:ext cx="2863565" cy="3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4. Vận dụng – Củng  cố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2246777" y="1038696"/>
            <a:ext cx="4980851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Diễn tả hoạt động của nhân vật trong bài vẽ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AC234-F791-5B25-EFAD-7D173B6BF1D7}"/>
              </a:ext>
            </a:extLst>
          </p:cNvPr>
          <p:cNvSpPr txBox="1"/>
          <p:nvPr/>
        </p:nvSpPr>
        <p:spPr>
          <a:xfrm>
            <a:off x="587612" y="1995623"/>
            <a:ext cx="456436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hoạt động theo nhóm.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Chọn bài vẽ mà nhóm ưa thích nhất.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Thực hiện phân vai và diễn tả lại hành động của các nhân vật trong tranh.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DD5B7-5572-046E-D575-A99CA8A1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53" y="1791094"/>
            <a:ext cx="3791683" cy="27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11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4. Vận dụng – Củng  cố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97CF-3268-2DA2-5852-74DF0F31673E}"/>
              </a:ext>
            </a:extLst>
          </p:cNvPr>
          <p:cNvSpPr txBox="1"/>
          <p:nvPr/>
        </p:nvSpPr>
        <p:spPr>
          <a:xfrm>
            <a:off x="2246777" y="1038696"/>
            <a:ext cx="4980851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Diễn tả hoạt động của nhân vật trong bài vẽ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AC234-F791-5B25-EFAD-7D173B6BF1D7}"/>
              </a:ext>
            </a:extLst>
          </p:cNvPr>
          <p:cNvSpPr txBox="1"/>
          <p:nvPr/>
        </p:nvSpPr>
        <p:spPr>
          <a:xfrm>
            <a:off x="461209" y="1986275"/>
            <a:ext cx="4123987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Gợi ý: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lựa chọn đủ các nhân vật như trong tranh vẽ.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Chỉ ra và mô tả lại đúng các hành động của các nhân vật trong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B435-ADAF-B51F-09A7-37A0C4E8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02" y="1693916"/>
            <a:ext cx="3945589" cy="2959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724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991;p46">
            <a:extLst>
              <a:ext uri="{FF2B5EF4-FFF2-40B4-BE49-F238E27FC236}">
                <a16:creationId xmlns:a16="http://schemas.microsoft.com/office/drawing/2014/main" id="{83F2136A-9D85-E255-6D1F-B2B930FEDF57}"/>
              </a:ext>
            </a:extLst>
          </p:cNvPr>
          <p:cNvSpPr txBox="1">
            <a:spLocks/>
          </p:cNvSpPr>
          <p:nvPr/>
        </p:nvSpPr>
        <p:spPr>
          <a:xfrm>
            <a:off x="880103" y="490392"/>
            <a:ext cx="7714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Elsie"/>
              <a:buNone/>
              <a:defRPr sz="4100" b="0" i="0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r>
              <a:rPr lang="vi-VN" sz="2500" b="1">
                <a:solidFill>
                  <a:schemeClr val="tx1"/>
                </a:solidFill>
                <a:latin typeface="+mj-lt"/>
              </a:rPr>
              <a:t>HƯỚNG DẪN VỀ NHÀ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7C460B-BBBC-DE63-7B85-4466E8CBACD7}"/>
              </a:ext>
            </a:extLst>
          </p:cNvPr>
          <p:cNvSpPr txBox="1"/>
          <p:nvPr/>
        </p:nvSpPr>
        <p:spPr>
          <a:xfrm>
            <a:off x="880103" y="2916246"/>
            <a:ext cx="300110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Ôn tập lại nội dung của bài học ngày hôm nay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A9C90A-E747-9B2F-9778-BAD54BCEAE7B}"/>
              </a:ext>
            </a:extLst>
          </p:cNvPr>
          <p:cNvSpPr txBox="1"/>
          <p:nvPr/>
        </p:nvSpPr>
        <p:spPr>
          <a:xfrm>
            <a:off x="4760859" y="2916246"/>
            <a:ext cx="361070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Đọc trước và chuẩn bị đủ các dụng  cụ cho bài học của tiết sau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A19B1D5-B9BD-5606-16B8-20160531B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69" r="35724" b="58708"/>
          <a:stretch/>
        </p:blipFill>
        <p:spPr>
          <a:xfrm>
            <a:off x="1641022" y="1463898"/>
            <a:ext cx="1113692" cy="14595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A42D07-EBA4-F14A-09D4-23518175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69" r="35724" b="58708"/>
          <a:stretch/>
        </p:blipFill>
        <p:spPr>
          <a:xfrm>
            <a:off x="5802924" y="1463898"/>
            <a:ext cx="1113692" cy="14595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6" name="Google Shape;4826;p45"/>
          <p:cNvSpPr/>
          <p:nvPr/>
        </p:nvSpPr>
        <p:spPr>
          <a:xfrm>
            <a:off x="2967916" y="2662249"/>
            <a:ext cx="3208168" cy="3207308"/>
          </a:xfrm>
          <a:custGeom>
            <a:avLst/>
            <a:gdLst/>
            <a:ahLst/>
            <a:cxnLst/>
            <a:rect l="l" t="t" r="r" b="b"/>
            <a:pathLst>
              <a:path w="33560" h="33551" extrusionOk="0">
                <a:moveTo>
                  <a:pt x="17695" y="1"/>
                </a:moveTo>
                <a:cubicBezTo>
                  <a:pt x="14687" y="1"/>
                  <a:pt x="11722" y="753"/>
                  <a:pt x="9082" y="2189"/>
                </a:cubicBezTo>
                <a:cubicBezTo>
                  <a:pt x="6408" y="3610"/>
                  <a:pt x="4136" y="5690"/>
                  <a:pt x="2507" y="8238"/>
                </a:cubicBezTo>
                <a:cubicBezTo>
                  <a:pt x="836" y="10811"/>
                  <a:pt x="9" y="13601"/>
                  <a:pt x="9" y="16625"/>
                </a:cubicBezTo>
                <a:cubicBezTo>
                  <a:pt x="1" y="21161"/>
                  <a:pt x="1622" y="25113"/>
                  <a:pt x="4855" y="28488"/>
                </a:cubicBezTo>
                <a:cubicBezTo>
                  <a:pt x="8071" y="31863"/>
                  <a:pt x="12098" y="33550"/>
                  <a:pt x="16943" y="33550"/>
                </a:cubicBezTo>
                <a:cubicBezTo>
                  <a:pt x="16954" y="33550"/>
                  <a:pt x="16966" y="33550"/>
                  <a:pt x="16978" y="33550"/>
                </a:cubicBezTo>
                <a:cubicBezTo>
                  <a:pt x="21691" y="33550"/>
                  <a:pt x="25631" y="31863"/>
                  <a:pt x="28797" y="28488"/>
                </a:cubicBezTo>
                <a:cubicBezTo>
                  <a:pt x="31972" y="25113"/>
                  <a:pt x="33559" y="21003"/>
                  <a:pt x="33559" y="16166"/>
                </a:cubicBezTo>
                <a:cubicBezTo>
                  <a:pt x="33559" y="11237"/>
                  <a:pt x="32022" y="7310"/>
                  <a:pt x="28948" y="4387"/>
                </a:cubicBezTo>
                <a:cubicBezTo>
                  <a:pt x="25873" y="1463"/>
                  <a:pt x="22122" y="1"/>
                  <a:pt x="17695" y="1"/>
                </a:cubicBezTo>
                <a:close/>
              </a:path>
            </a:pathLst>
          </a:custGeom>
          <a:solidFill>
            <a:srgbClr val="E7D35E">
              <a:alpha val="4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7" name="Google Shape;4827;p45"/>
          <p:cNvGrpSpPr/>
          <p:nvPr/>
        </p:nvGrpSpPr>
        <p:grpSpPr>
          <a:xfrm>
            <a:off x="2000270" y="2415729"/>
            <a:ext cx="5059942" cy="3404089"/>
            <a:chOff x="2000270" y="2415729"/>
            <a:chExt cx="5059942" cy="3404089"/>
          </a:xfrm>
        </p:grpSpPr>
        <p:grpSp>
          <p:nvGrpSpPr>
            <p:cNvPr id="4828" name="Google Shape;4828;p45"/>
            <p:cNvGrpSpPr/>
            <p:nvPr/>
          </p:nvGrpSpPr>
          <p:grpSpPr>
            <a:xfrm flipH="1">
              <a:off x="4217925" y="2415729"/>
              <a:ext cx="1341029" cy="1098321"/>
              <a:chOff x="431982" y="2910018"/>
              <a:chExt cx="1219007" cy="998383"/>
            </a:xfrm>
          </p:grpSpPr>
          <p:sp>
            <p:nvSpPr>
              <p:cNvPr id="4829" name="Google Shape;4829;p45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5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5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5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33" name="Google Shape;4833;p45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4834" name="Google Shape;4834;p45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45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45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45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45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39" name="Google Shape;4839;p45"/>
            <p:cNvGrpSpPr/>
            <p:nvPr/>
          </p:nvGrpSpPr>
          <p:grpSpPr>
            <a:xfrm rot="-1917209">
              <a:off x="2225237" y="3222497"/>
              <a:ext cx="1341014" cy="1098308"/>
              <a:chOff x="431982" y="2910018"/>
              <a:chExt cx="1219007" cy="998383"/>
            </a:xfrm>
          </p:grpSpPr>
          <p:sp>
            <p:nvSpPr>
              <p:cNvPr id="4840" name="Google Shape;4840;p45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5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5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5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44" name="Google Shape;4844;p45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4845" name="Google Shape;4845;p45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6" name="Google Shape;4846;p45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7" name="Google Shape;4847;p45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8" name="Google Shape;4848;p45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9" name="Google Shape;4849;p45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50" name="Google Shape;4850;p45"/>
            <p:cNvGrpSpPr/>
            <p:nvPr/>
          </p:nvGrpSpPr>
          <p:grpSpPr>
            <a:xfrm rot="-1150073">
              <a:off x="2366576" y="2717058"/>
              <a:ext cx="1387923" cy="2465630"/>
              <a:chOff x="593002" y="2042708"/>
              <a:chExt cx="1261647" cy="2241302"/>
            </a:xfrm>
          </p:grpSpPr>
          <p:grpSp>
            <p:nvGrpSpPr>
              <p:cNvPr id="4851" name="Google Shape;4851;p45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4852" name="Google Shape;4852;p45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3" name="Google Shape;4853;p45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4" name="Google Shape;4854;p45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5" name="Google Shape;4855;p45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6" name="Google Shape;4856;p45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7" name="Google Shape;4857;p45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8" name="Google Shape;4858;p45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9" name="Google Shape;4859;p45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0" name="Google Shape;4860;p45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1" name="Google Shape;4861;p45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2" name="Google Shape;4862;p45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63" name="Google Shape;4863;p45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4864" name="Google Shape;4864;p45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5" name="Google Shape;4865;p45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6" name="Google Shape;4866;p45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7" name="Google Shape;4867;p45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8" name="Google Shape;4868;p45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9" name="Google Shape;4869;p45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70" name="Google Shape;4870;p45"/>
            <p:cNvGrpSpPr/>
            <p:nvPr/>
          </p:nvGrpSpPr>
          <p:grpSpPr>
            <a:xfrm rot="400947">
              <a:off x="2186323" y="4388915"/>
              <a:ext cx="1548786" cy="1294488"/>
              <a:chOff x="457474" y="3580802"/>
              <a:chExt cx="1408022" cy="1176837"/>
            </a:xfrm>
          </p:grpSpPr>
          <p:sp>
            <p:nvSpPr>
              <p:cNvPr id="4871" name="Google Shape;4871;p45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5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45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45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45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45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45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45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5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5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5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5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5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5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5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5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5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5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89" name="Google Shape;4889;p45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4890" name="Google Shape;4890;p45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1" name="Google Shape;4891;p45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2" name="Google Shape;4892;p45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3" name="Google Shape;4893;p45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4" name="Google Shape;4894;p45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95" name="Google Shape;4895;p45"/>
            <p:cNvGrpSpPr/>
            <p:nvPr/>
          </p:nvGrpSpPr>
          <p:grpSpPr>
            <a:xfrm rot="921995" flipH="1">
              <a:off x="5370505" y="3214513"/>
              <a:ext cx="1387844" cy="2465490"/>
              <a:chOff x="593002" y="2042708"/>
              <a:chExt cx="1261647" cy="2241302"/>
            </a:xfrm>
          </p:grpSpPr>
          <p:grpSp>
            <p:nvGrpSpPr>
              <p:cNvPr id="4896" name="Google Shape;4896;p45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4897" name="Google Shape;4897;p45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8" name="Google Shape;4898;p45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9" name="Google Shape;4899;p45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0" name="Google Shape;4900;p45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1" name="Google Shape;4901;p45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2" name="Google Shape;4902;p45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3" name="Google Shape;4903;p45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4" name="Google Shape;4904;p45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5" name="Google Shape;4905;p45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6" name="Google Shape;4906;p45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7" name="Google Shape;4907;p45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08" name="Google Shape;4908;p45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4909" name="Google Shape;4909;p45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0" name="Google Shape;4910;p45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1" name="Google Shape;4911;p45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2" name="Google Shape;4912;p45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3" name="Google Shape;4913;p45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4" name="Google Shape;4914;p45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15" name="Google Shape;4915;p45"/>
            <p:cNvGrpSpPr/>
            <p:nvPr/>
          </p:nvGrpSpPr>
          <p:grpSpPr>
            <a:xfrm>
              <a:off x="2116271" y="4220639"/>
              <a:ext cx="139466" cy="159114"/>
              <a:chOff x="11250843" y="1932532"/>
              <a:chExt cx="402616" cy="459335"/>
            </a:xfrm>
          </p:grpSpPr>
          <p:sp>
            <p:nvSpPr>
              <p:cNvPr id="4916" name="Google Shape;4916;p45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5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5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9" name="Google Shape;4919;p45"/>
            <p:cNvGrpSpPr/>
            <p:nvPr/>
          </p:nvGrpSpPr>
          <p:grpSpPr>
            <a:xfrm>
              <a:off x="5875007" y="2639926"/>
              <a:ext cx="139466" cy="159114"/>
              <a:chOff x="11250843" y="1932532"/>
              <a:chExt cx="402616" cy="459335"/>
            </a:xfrm>
          </p:grpSpPr>
          <p:sp>
            <p:nvSpPr>
              <p:cNvPr id="4920" name="Google Shape;4920;p45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5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5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3" name="Google Shape;4923;p45"/>
            <p:cNvGrpSpPr/>
            <p:nvPr/>
          </p:nvGrpSpPr>
          <p:grpSpPr>
            <a:xfrm>
              <a:off x="6627332" y="4482351"/>
              <a:ext cx="139466" cy="159114"/>
              <a:chOff x="11250843" y="1932532"/>
              <a:chExt cx="402616" cy="459335"/>
            </a:xfrm>
          </p:grpSpPr>
          <p:sp>
            <p:nvSpPr>
              <p:cNvPr id="4924" name="Google Shape;4924;p45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5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5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27" name="Google Shape;4927;p45"/>
          <p:cNvSpPr/>
          <p:nvPr/>
        </p:nvSpPr>
        <p:spPr>
          <a:xfrm rot="66">
            <a:off x="2388389" y="530639"/>
            <a:ext cx="4142778" cy="978541"/>
          </a:xfrm>
          <a:custGeom>
            <a:avLst/>
            <a:gdLst/>
            <a:ahLst/>
            <a:cxnLst/>
            <a:rect l="l" t="t" r="r" b="b"/>
            <a:pathLst>
              <a:path w="43976" h="31433" extrusionOk="0">
                <a:moveTo>
                  <a:pt x="32014" y="1"/>
                </a:moveTo>
                <a:cubicBezTo>
                  <a:pt x="27956" y="1"/>
                  <a:pt x="22974" y="2039"/>
                  <a:pt x="17594" y="4390"/>
                </a:cubicBezTo>
                <a:cubicBezTo>
                  <a:pt x="7594" y="8768"/>
                  <a:pt x="0" y="12552"/>
                  <a:pt x="3885" y="21424"/>
                </a:cubicBezTo>
                <a:cubicBezTo>
                  <a:pt x="6650" y="27759"/>
                  <a:pt x="13168" y="31432"/>
                  <a:pt x="20307" y="31432"/>
                </a:cubicBezTo>
                <a:cubicBezTo>
                  <a:pt x="23177" y="31432"/>
                  <a:pt x="26147" y="30839"/>
                  <a:pt x="29014" y="29586"/>
                </a:cubicBezTo>
                <a:cubicBezTo>
                  <a:pt x="39013" y="25217"/>
                  <a:pt x="43976" y="14474"/>
                  <a:pt x="40091" y="5602"/>
                </a:cubicBezTo>
                <a:cubicBezTo>
                  <a:pt x="38301" y="1503"/>
                  <a:pt x="35497" y="1"/>
                  <a:pt x="32014" y="1"/>
                </a:cubicBezTo>
                <a:close/>
              </a:path>
            </a:pathLst>
          </a:custGeom>
          <a:solidFill>
            <a:srgbClr val="E7D35E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45"/>
          <p:cNvSpPr txBox="1">
            <a:spLocks noGrp="1"/>
          </p:cNvSpPr>
          <p:nvPr>
            <p:ph type="ctrTitle"/>
          </p:nvPr>
        </p:nvSpPr>
        <p:spPr>
          <a:xfrm>
            <a:off x="-433347" y="1292311"/>
            <a:ext cx="10339467" cy="9366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+mj-lt"/>
              </a:rPr>
              <a:t>Bài 3: Gia đình yêu thương</a:t>
            </a:r>
            <a:endParaRPr sz="4000" b="1">
              <a:latin typeface="+mj-lt"/>
            </a:endParaRPr>
          </a:p>
        </p:txBody>
      </p:sp>
      <p:sp>
        <p:nvSpPr>
          <p:cNvPr id="4929" name="Google Shape;4929;p45"/>
          <p:cNvSpPr txBox="1">
            <a:spLocks noGrp="1"/>
          </p:cNvSpPr>
          <p:nvPr>
            <p:ph type="subTitle" idx="1"/>
          </p:nvPr>
        </p:nvSpPr>
        <p:spPr>
          <a:xfrm>
            <a:off x="2715787" y="738111"/>
            <a:ext cx="3768796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j-lt"/>
              </a:rPr>
              <a:t>Chủ đề 3</a:t>
            </a:r>
            <a:endParaRPr sz="2500" b="1">
              <a:latin typeface="+mj-lt"/>
            </a:endParaRPr>
          </a:p>
        </p:txBody>
      </p:sp>
      <p:sp>
        <p:nvSpPr>
          <p:cNvPr id="4930" name="Google Shape;4930;p45"/>
          <p:cNvSpPr/>
          <p:nvPr/>
        </p:nvSpPr>
        <p:spPr>
          <a:xfrm>
            <a:off x="3749693" y="2639915"/>
            <a:ext cx="35738" cy="22335"/>
          </a:xfrm>
          <a:custGeom>
            <a:avLst/>
            <a:gdLst/>
            <a:ahLst/>
            <a:cxnLst/>
            <a:rect l="l" t="t" r="r" b="b"/>
            <a:pathLst>
              <a:path w="536" h="335" extrusionOk="0">
                <a:moveTo>
                  <a:pt x="535" y="1"/>
                </a:moveTo>
                <a:lnTo>
                  <a:pt x="535" y="1"/>
                </a:lnTo>
                <a:cubicBezTo>
                  <a:pt x="452" y="18"/>
                  <a:pt x="368" y="34"/>
                  <a:pt x="285" y="51"/>
                </a:cubicBezTo>
                <a:cubicBezTo>
                  <a:pt x="218" y="68"/>
                  <a:pt x="159" y="84"/>
                  <a:pt x="92" y="109"/>
                </a:cubicBezTo>
                <a:lnTo>
                  <a:pt x="76" y="143"/>
                </a:lnTo>
                <a:lnTo>
                  <a:pt x="42" y="218"/>
                </a:lnTo>
                <a:lnTo>
                  <a:pt x="17" y="293"/>
                </a:lnTo>
                <a:lnTo>
                  <a:pt x="0" y="335"/>
                </a:lnTo>
                <a:lnTo>
                  <a:pt x="42" y="327"/>
                </a:lnTo>
                <a:cubicBezTo>
                  <a:pt x="134" y="293"/>
                  <a:pt x="234" y="251"/>
                  <a:pt x="335" y="226"/>
                </a:cubicBezTo>
                <a:lnTo>
                  <a:pt x="418" y="201"/>
                </a:lnTo>
                <a:cubicBezTo>
                  <a:pt x="460" y="134"/>
                  <a:pt x="493" y="68"/>
                  <a:pt x="535" y="1"/>
                </a:cubicBezTo>
                <a:close/>
              </a:path>
            </a:pathLst>
          </a:custGeom>
          <a:solidFill>
            <a:srgbClr val="2118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1" name="Google Shape;4931;p45"/>
          <p:cNvSpPr/>
          <p:nvPr/>
        </p:nvSpPr>
        <p:spPr>
          <a:xfrm>
            <a:off x="6958518" y="2620446"/>
            <a:ext cx="18402" cy="2267"/>
          </a:xfrm>
          <a:custGeom>
            <a:avLst/>
            <a:gdLst/>
            <a:ahLst/>
            <a:cxnLst/>
            <a:rect l="l" t="t" r="r" b="b"/>
            <a:pathLst>
              <a:path w="276" h="34" extrusionOk="0">
                <a:moveTo>
                  <a:pt x="0" y="0"/>
                </a:moveTo>
                <a:lnTo>
                  <a:pt x="259" y="34"/>
                </a:lnTo>
                <a:lnTo>
                  <a:pt x="276" y="0"/>
                </a:lnTo>
                <a:close/>
              </a:path>
            </a:pathLst>
          </a:custGeom>
          <a:solidFill>
            <a:srgbClr val="2118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2" name="Google Shape;4932;p45"/>
          <p:cNvSpPr/>
          <p:nvPr/>
        </p:nvSpPr>
        <p:spPr>
          <a:xfrm>
            <a:off x="8389135" y="3703804"/>
            <a:ext cx="4121" cy="2061"/>
          </a:xfrm>
          <a:custGeom>
            <a:avLst/>
            <a:gdLst/>
            <a:ahLst/>
            <a:cxnLst/>
            <a:rect l="l" t="t" r="r" b="b"/>
            <a:pathLst>
              <a:path w="68" h="34" extrusionOk="0">
                <a:moveTo>
                  <a:pt x="67" y="0"/>
                </a:moveTo>
                <a:lnTo>
                  <a:pt x="0" y="34"/>
                </a:lnTo>
                <a:lnTo>
                  <a:pt x="17" y="34"/>
                </a:lnTo>
                <a:lnTo>
                  <a:pt x="67" y="0"/>
                </a:lnTo>
                <a:close/>
              </a:path>
            </a:pathLst>
          </a:custGeom>
          <a:solidFill>
            <a:srgbClr val="2118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3" name="Google Shape;4983;p45"/>
          <p:cNvSpPr/>
          <p:nvPr/>
        </p:nvSpPr>
        <p:spPr>
          <a:xfrm>
            <a:off x="7830262" y="683422"/>
            <a:ext cx="3576" cy="3091"/>
          </a:xfrm>
          <a:custGeom>
            <a:avLst/>
            <a:gdLst/>
            <a:ahLst/>
            <a:cxnLst/>
            <a:rect l="l" t="t" r="r" b="b"/>
            <a:pathLst>
              <a:path w="59" h="51" extrusionOk="0">
                <a:moveTo>
                  <a:pt x="0" y="1"/>
                </a:moveTo>
                <a:cubicBezTo>
                  <a:pt x="0" y="9"/>
                  <a:pt x="8" y="26"/>
                  <a:pt x="17" y="34"/>
                </a:cubicBezTo>
                <a:lnTo>
                  <a:pt x="17" y="26"/>
                </a:lnTo>
                <a:lnTo>
                  <a:pt x="59" y="51"/>
                </a:lnTo>
                <a:lnTo>
                  <a:pt x="59" y="51"/>
                </a:lnTo>
                <a:lnTo>
                  <a:pt x="33" y="26"/>
                </a:lnTo>
                <a:lnTo>
                  <a:pt x="0" y="1"/>
                </a:lnTo>
                <a:close/>
              </a:path>
            </a:pathLst>
          </a:custGeom>
          <a:solidFill>
            <a:srgbClr val="2118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0C73B-B5B7-37F0-BF04-F233BA7C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66" y="1605020"/>
            <a:ext cx="3896003" cy="38960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7" grpId="0" animBg="1"/>
      <p:bldP spid="4928" grpId="0"/>
      <p:bldP spid="49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Google Shape;5130;p49"/>
          <p:cNvSpPr txBox="1">
            <a:spLocks noGrp="1"/>
          </p:cNvSpPr>
          <p:nvPr>
            <p:ph type="subTitle" idx="1"/>
          </p:nvPr>
        </p:nvSpPr>
        <p:spPr>
          <a:xfrm>
            <a:off x="3138278" y="1900672"/>
            <a:ext cx="5540694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>
                <a:solidFill>
                  <a:schemeClr val="tx1"/>
                </a:solidFill>
                <a:latin typeface="+mj-lt"/>
              </a:rPr>
              <a:t>CẢM ƠN CÁC EM ĐÃ CHÚ Ý LẮNG NGHE!</a:t>
            </a:r>
          </a:p>
        </p:txBody>
      </p:sp>
      <p:grpSp>
        <p:nvGrpSpPr>
          <p:cNvPr id="5131" name="Google Shape;5131;p49"/>
          <p:cNvGrpSpPr/>
          <p:nvPr/>
        </p:nvGrpSpPr>
        <p:grpSpPr>
          <a:xfrm>
            <a:off x="8673546" y="1133927"/>
            <a:ext cx="139466" cy="159114"/>
            <a:chOff x="11250843" y="1932532"/>
            <a:chExt cx="402616" cy="459335"/>
          </a:xfrm>
        </p:grpSpPr>
        <p:sp>
          <p:nvSpPr>
            <p:cNvPr id="5132" name="Google Shape;5132;p49"/>
            <p:cNvSpPr/>
            <p:nvPr/>
          </p:nvSpPr>
          <p:spPr>
            <a:xfrm>
              <a:off x="11250843" y="2138754"/>
              <a:ext cx="402616" cy="67816"/>
            </a:xfrm>
            <a:custGeom>
              <a:avLst/>
              <a:gdLst/>
              <a:ahLst/>
              <a:cxnLst/>
              <a:rect l="l" t="t" r="r" b="b"/>
              <a:pathLst>
                <a:path w="1597" h="269" fill="none" extrusionOk="0">
                  <a:moveTo>
                    <a:pt x="1" y="1"/>
                  </a:moveTo>
                  <a:lnTo>
                    <a:pt x="1596" y="268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9"/>
            <p:cNvSpPr/>
            <p:nvPr/>
          </p:nvSpPr>
          <p:spPr>
            <a:xfrm>
              <a:off x="11324458" y="1999844"/>
              <a:ext cx="295218" cy="333031"/>
            </a:xfrm>
            <a:custGeom>
              <a:avLst/>
              <a:gdLst/>
              <a:ahLst/>
              <a:cxnLst/>
              <a:rect l="l" t="t" r="r" b="b"/>
              <a:pathLst>
                <a:path w="1171" h="1321" fill="none" extrusionOk="0">
                  <a:moveTo>
                    <a:pt x="1" y="1320"/>
                  </a:moveTo>
                  <a:lnTo>
                    <a:pt x="117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9"/>
            <p:cNvSpPr/>
            <p:nvPr/>
          </p:nvSpPr>
          <p:spPr>
            <a:xfrm>
              <a:off x="11358240" y="1932532"/>
              <a:ext cx="217317" cy="459335"/>
            </a:xfrm>
            <a:custGeom>
              <a:avLst/>
              <a:gdLst/>
              <a:ahLst/>
              <a:cxnLst/>
              <a:rect l="l" t="t" r="r" b="b"/>
              <a:pathLst>
                <a:path w="862" h="1822" fill="none" extrusionOk="0">
                  <a:moveTo>
                    <a:pt x="861" y="1821"/>
                  </a:moveTo>
                  <a:cubicBezTo>
                    <a:pt x="527" y="1236"/>
                    <a:pt x="243" y="635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5" name="Google Shape;5135;p49"/>
          <p:cNvGrpSpPr/>
          <p:nvPr/>
        </p:nvGrpSpPr>
        <p:grpSpPr>
          <a:xfrm flipH="1">
            <a:off x="8231229" y="87226"/>
            <a:ext cx="139466" cy="159114"/>
            <a:chOff x="11250843" y="1932532"/>
            <a:chExt cx="402616" cy="459335"/>
          </a:xfrm>
        </p:grpSpPr>
        <p:sp>
          <p:nvSpPr>
            <p:cNvPr id="5136" name="Google Shape;5136;p49"/>
            <p:cNvSpPr/>
            <p:nvPr/>
          </p:nvSpPr>
          <p:spPr>
            <a:xfrm>
              <a:off x="11250843" y="2138754"/>
              <a:ext cx="402616" cy="67816"/>
            </a:xfrm>
            <a:custGeom>
              <a:avLst/>
              <a:gdLst/>
              <a:ahLst/>
              <a:cxnLst/>
              <a:rect l="l" t="t" r="r" b="b"/>
              <a:pathLst>
                <a:path w="1597" h="269" fill="none" extrusionOk="0">
                  <a:moveTo>
                    <a:pt x="1" y="1"/>
                  </a:moveTo>
                  <a:lnTo>
                    <a:pt x="1596" y="268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9"/>
            <p:cNvSpPr/>
            <p:nvPr/>
          </p:nvSpPr>
          <p:spPr>
            <a:xfrm>
              <a:off x="11324458" y="1999844"/>
              <a:ext cx="295218" cy="333031"/>
            </a:xfrm>
            <a:custGeom>
              <a:avLst/>
              <a:gdLst/>
              <a:ahLst/>
              <a:cxnLst/>
              <a:rect l="l" t="t" r="r" b="b"/>
              <a:pathLst>
                <a:path w="1171" h="1321" fill="none" extrusionOk="0">
                  <a:moveTo>
                    <a:pt x="1" y="1320"/>
                  </a:moveTo>
                  <a:lnTo>
                    <a:pt x="1170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9"/>
            <p:cNvSpPr/>
            <p:nvPr/>
          </p:nvSpPr>
          <p:spPr>
            <a:xfrm>
              <a:off x="11358240" y="1932532"/>
              <a:ext cx="217317" cy="459335"/>
            </a:xfrm>
            <a:custGeom>
              <a:avLst/>
              <a:gdLst/>
              <a:ahLst/>
              <a:cxnLst/>
              <a:rect l="l" t="t" r="r" b="b"/>
              <a:pathLst>
                <a:path w="862" h="1822" fill="none" extrusionOk="0">
                  <a:moveTo>
                    <a:pt x="861" y="1821"/>
                  </a:moveTo>
                  <a:cubicBezTo>
                    <a:pt x="527" y="1236"/>
                    <a:pt x="243" y="635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9" name="Google Shape;5139;p49"/>
          <p:cNvGrpSpPr/>
          <p:nvPr/>
        </p:nvGrpSpPr>
        <p:grpSpPr>
          <a:xfrm>
            <a:off x="225653" y="2167277"/>
            <a:ext cx="3868092" cy="3549880"/>
            <a:chOff x="225653" y="2167277"/>
            <a:chExt cx="3868092" cy="3549880"/>
          </a:xfrm>
        </p:grpSpPr>
        <p:sp>
          <p:nvSpPr>
            <p:cNvPr id="5140" name="Google Shape;5140;p49"/>
            <p:cNvSpPr/>
            <p:nvPr/>
          </p:nvSpPr>
          <p:spPr>
            <a:xfrm>
              <a:off x="225653" y="2509849"/>
              <a:ext cx="3208168" cy="3207308"/>
            </a:xfrm>
            <a:custGeom>
              <a:avLst/>
              <a:gdLst/>
              <a:ahLst/>
              <a:cxnLst/>
              <a:rect l="l" t="t" r="r" b="b"/>
              <a:pathLst>
                <a:path w="33560" h="33551" extrusionOk="0">
                  <a:moveTo>
                    <a:pt x="17695" y="1"/>
                  </a:moveTo>
                  <a:cubicBezTo>
                    <a:pt x="14687" y="1"/>
                    <a:pt x="11722" y="753"/>
                    <a:pt x="9082" y="2189"/>
                  </a:cubicBezTo>
                  <a:cubicBezTo>
                    <a:pt x="6408" y="3610"/>
                    <a:pt x="4136" y="5690"/>
                    <a:pt x="2507" y="8238"/>
                  </a:cubicBezTo>
                  <a:cubicBezTo>
                    <a:pt x="836" y="10811"/>
                    <a:pt x="9" y="13601"/>
                    <a:pt x="9" y="16625"/>
                  </a:cubicBezTo>
                  <a:cubicBezTo>
                    <a:pt x="1" y="21161"/>
                    <a:pt x="1622" y="25113"/>
                    <a:pt x="4855" y="28488"/>
                  </a:cubicBezTo>
                  <a:cubicBezTo>
                    <a:pt x="8071" y="31863"/>
                    <a:pt x="12098" y="33550"/>
                    <a:pt x="16943" y="33550"/>
                  </a:cubicBezTo>
                  <a:cubicBezTo>
                    <a:pt x="16954" y="33550"/>
                    <a:pt x="16966" y="33550"/>
                    <a:pt x="16978" y="33550"/>
                  </a:cubicBezTo>
                  <a:cubicBezTo>
                    <a:pt x="21691" y="33550"/>
                    <a:pt x="25631" y="31863"/>
                    <a:pt x="28797" y="28488"/>
                  </a:cubicBezTo>
                  <a:cubicBezTo>
                    <a:pt x="31972" y="25113"/>
                    <a:pt x="33559" y="21003"/>
                    <a:pt x="33559" y="16166"/>
                  </a:cubicBezTo>
                  <a:cubicBezTo>
                    <a:pt x="33559" y="11237"/>
                    <a:pt x="32022" y="7310"/>
                    <a:pt x="28948" y="4387"/>
                  </a:cubicBezTo>
                  <a:cubicBezTo>
                    <a:pt x="25873" y="1463"/>
                    <a:pt x="22122" y="1"/>
                    <a:pt x="17695" y="1"/>
                  </a:cubicBezTo>
                  <a:close/>
                </a:path>
              </a:pathLst>
            </a:custGeom>
            <a:solidFill>
              <a:srgbClr val="E7D35E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1" name="Google Shape;5141;p49"/>
            <p:cNvGrpSpPr/>
            <p:nvPr/>
          </p:nvGrpSpPr>
          <p:grpSpPr>
            <a:xfrm>
              <a:off x="394006" y="3066492"/>
              <a:ext cx="1341029" cy="1098321"/>
              <a:chOff x="431982" y="2910018"/>
              <a:chExt cx="1219007" cy="998383"/>
            </a:xfrm>
          </p:grpSpPr>
          <p:sp>
            <p:nvSpPr>
              <p:cNvPr id="5142" name="Google Shape;5142;p49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49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49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49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46" name="Google Shape;5146;p49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5147" name="Google Shape;5147;p49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8" name="Google Shape;5148;p49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9" name="Google Shape;5149;p49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0" name="Google Shape;5150;p49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1" name="Google Shape;5151;p49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52" name="Google Shape;5152;p49"/>
            <p:cNvGrpSpPr/>
            <p:nvPr/>
          </p:nvGrpSpPr>
          <p:grpSpPr>
            <a:xfrm rot="548241" flipH="1">
              <a:off x="2863225" y="4257847"/>
              <a:ext cx="1218994" cy="998372"/>
              <a:chOff x="431982" y="2910018"/>
              <a:chExt cx="1219007" cy="998383"/>
            </a:xfrm>
          </p:grpSpPr>
          <p:sp>
            <p:nvSpPr>
              <p:cNvPr id="5153" name="Google Shape;5153;p49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49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49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49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57" name="Google Shape;5157;p49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5158" name="Google Shape;5158;p49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9" name="Google Shape;5159;p49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0" name="Google Shape;5160;p49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1" name="Google Shape;5161;p49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2" name="Google Shape;5162;p49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63" name="Google Shape;5163;p49"/>
            <p:cNvGrpSpPr/>
            <p:nvPr/>
          </p:nvGrpSpPr>
          <p:grpSpPr>
            <a:xfrm flipH="1">
              <a:off x="2705807" y="2616498"/>
              <a:ext cx="1387938" cy="2465657"/>
              <a:chOff x="593002" y="2042708"/>
              <a:chExt cx="1261647" cy="2241302"/>
            </a:xfrm>
          </p:grpSpPr>
          <p:grpSp>
            <p:nvGrpSpPr>
              <p:cNvPr id="5164" name="Google Shape;5164;p49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5165" name="Google Shape;5165;p49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6" name="Google Shape;5166;p49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7" name="Google Shape;5167;p49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8" name="Google Shape;5168;p49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9" name="Google Shape;5169;p49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0" name="Google Shape;5170;p49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1" name="Google Shape;5171;p49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2" name="Google Shape;5172;p49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3" name="Google Shape;5173;p49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4" name="Google Shape;5174;p49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5" name="Google Shape;5175;p49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76" name="Google Shape;5176;p49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5177" name="Google Shape;5177;p49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8" name="Google Shape;5178;p49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9" name="Google Shape;5179;p49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0" name="Google Shape;5180;p49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1" name="Google Shape;5181;p49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2" name="Google Shape;5182;p49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83" name="Google Shape;5183;p49"/>
            <p:cNvGrpSpPr/>
            <p:nvPr/>
          </p:nvGrpSpPr>
          <p:grpSpPr>
            <a:xfrm>
              <a:off x="394007" y="2355276"/>
              <a:ext cx="139466" cy="159114"/>
              <a:chOff x="11250843" y="1932532"/>
              <a:chExt cx="402616" cy="459335"/>
            </a:xfrm>
          </p:grpSpPr>
          <p:sp>
            <p:nvSpPr>
              <p:cNvPr id="5184" name="Google Shape;5184;p49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9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9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7" name="Google Shape;5187;p49"/>
            <p:cNvGrpSpPr/>
            <p:nvPr/>
          </p:nvGrpSpPr>
          <p:grpSpPr>
            <a:xfrm>
              <a:off x="428307" y="4036563"/>
              <a:ext cx="139466" cy="159114"/>
              <a:chOff x="11250843" y="1932532"/>
              <a:chExt cx="402616" cy="459335"/>
            </a:xfrm>
          </p:grpSpPr>
          <p:sp>
            <p:nvSpPr>
              <p:cNvPr id="5188" name="Google Shape;5188;p49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49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49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1" name="Google Shape;5191;p49"/>
            <p:cNvGrpSpPr/>
            <p:nvPr/>
          </p:nvGrpSpPr>
          <p:grpSpPr>
            <a:xfrm>
              <a:off x="2515246" y="2167277"/>
              <a:ext cx="139466" cy="159114"/>
              <a:chOff x="11250843" y="1272601"/>
              <a:chExt cx="402616" cy="459335"/>
            </a:xfrm>
          </p:grpSpPr>
          <p:sp>
            <p:nvSpPr>
              <p:cNvPr id="5192" name="Google Shape;5192;p49"/>
              <p:cNvSpPr/>
              <p:nvPr/>
            </p:nvSpPr>
            <p:spPr>
              <a:xfrm>
                <a:off x="11250843" y="1478823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49"/>
              <p:cNvSpPr/>
              <p:nvPr/>
            </p:nvSpPr>
            <p:spPr>
              <a:xfrm>
                <a:off x="11324458" y="1339913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49"/>
              <p:cNvSpPr/>
              <p:nvPr/>
            </p:nvSpPr>
            <p:spPr>
              <a:xfrm>
                <a:off x="11358240" y="1272601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16" name="Google Shape;5216;p49"/>
            <p:cNvSpPr/>
            <p:nvPr/>
          </p:nvSpPr>
          <p:spPr>
            <a:xfrm flipH="1">
              <a:off x="3063935" y="4101889"/>
              <a:ext cx="100393" cy="64239"/>
            </a:xfrm>
            <a:custGeom>
              <a:avLst/>
              <a:gdLst/>
              <a:ahLst/>
              <a:cxnLst/>
              <a:rect l="l" t="t" r="r" b="b"/>
              <a:pathLst>
                <a:path w="1530" h="979" extrusionOk="0">
                  <a:moveTo>
                    <a:pt x="583" y="1"/>
                  </a:moveTo>
                  <a:cubicBezTo>
                    <a:pt x="256" y="1"/>
                    <a:pt x="1" y="168"/>
                    <a:pt x="9" y="168"/>
                  </a:cubicBezTo>
                  <a:cubicBezTo>
                    <a:pt x="66" y="158"/>
                    <a:pt x="120" y="154"/>
                    <a:pt x="170" y="154"/>
                  </a:cubicBezTo>
                  <a:cubicBezTo>
                    <a:pt x="845" y="154"/>
                    <a:pt x="953" y="979"/>
                    <a:pt x="953" y="979"/>
                  </a:cubicBezTo>
                  <a:lnTo>
                    <a:pt x="1530" y="711"/>
                  </a:lnTo>
                  <a:cubicBezTo>
                    <a:pt x="1256" y="147"/>
                    <a:pt x="888" y="1"/>
                    <a:pt x="583" y="1"/>
                  </a:cubicBezTo>
                  <a:close/>
                </a:path>
              </a:pathLst>
            </a:custGeom>
            <a:solidFill>
              <a:srgbClr val="F87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0" name="Google Shape;5220;p49"/>
            <p:cNvGrpSpPr/>
            <p:nvPr/>
          </p:nvGrpSpPr>
          <p:grpSpPr>
            <a:xfrm>
              <a:off x="3912857" y="3990851"/>
              <a:ext cx="139466" cy="159114"/>
              <a:chOff x="11250843" y="1932532"/>
              <a:chExt cx="402616" cy="459335"/>
            </a:xfrm>
          </p:grpSpPr>
          <p:sp>
            <p:nvSpPr>
              <p:cNvPr id="5221" name="Google Shape;5221;p49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9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9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7453E3-235A-D368-657E-2EF74F71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1" y="2280282"/>
            <a:ext cx="3043557" cy="3043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" name="Google Shape;4997;p47"/>
          <p:cNvSpPr/>
          <p:nvPr/>
        </p:nvSpPr>
        <p:spPr>
          <a:xfrm>
            <a:off x="1399215" y="3219427"/>
            <a:ext cx="932045" cy="931795"/>
          </a:xfrm>
          <a:custGeom>
            <a:avLst/>
            <a:gdLst/>
            <a:ahLst/>
            <a:cxnLst/>
            <a:rect l="l" t="t" r="r" b="b"/>
            <a:pathLst>
              <a:path w="33560" h="33551" extrusionOk="0">
                <a:moveTo>
                  <a:pt x="17695" y="1"/>
                </a:moveTo>
                <a:cubicBezTo>
                  <a:pt x="14687" y="1"/>
                  <a:pt x="11722" y="753"/>
                  <a:pt x="9082" y="2189"/>
                </a:cubicBezTo>
                <a:cubicBezTo>
                  <a:pt x="6408" y="3610"/>
                  <a:pt x="4136" y="5690"/>
                  <a:pt x="2507" y="8238"/>
                </a:cubicBezTo>
                <a:cubicBezTo>
                  <a:pt x="836" y="10811"/>
                  <a:pt x="9" y="13601"/>
                  <a:pt x="9" y="16625"/>
                </a:cubicBezTo>
                <a:cubicBezTo>
                  <a:pt x="1" y="21161"/>
                  <a:pt x="1622" y="25113"/>
                  <a:pt x="4855" y="28488"/>
                </a:cubicBezTo>
                <a:cubicBezTo>
                  <a:pt x="8071" y="31863"/>
                  <a:pt x="12098" y="33550"/>
                  <a:pt x="16943" y="33550"/>
                </a:cubicBezTo>
                <a:cubicBezTo>
                  <a:pt x="16954" y="33550"/>
                  <a:pt x="16966" y="33550"/>
                  <a:pt x="16978" y="33550"/>
                </a:cubicBezTo>
                <a:cubicBezTo>
                  <a:pt x="21691" y="33550"/>
                  <a:pt x="25631" y="31863"/>
                  <a:pt x="28797" y="28488"/>
                </a:cubicBezTo>
                <a:cubicBezTo>
                  <a:pt x="31972" y="25113"/>
                  <a:pt x="33559" y="21003"/>
                  <a:pt x="33559" y="16166"/>
                </a:cubicBezTo>
                <a:cubicBezTo>
                  <a:pt x="33559" y="11237"/>
                  <a:pt x="32022" y="7310"/>
                  <a:pt x="28948" y="4387"/>
                </a:cubicBezTo>
                <a:cubicBezTo>
                  <a:pt x="25873" y="1463"/>
                  <a:pt x="22122" y="1"/>
                  <a:pt x="17695" y="1"/>
                </a:cubicBezTo>
                <a:close/>
              </a:path>
            </a:pathLst>
          </a:custGeom>
          <a:solidFill>
            <a:srgbClr val="E7D35E">
              <a:alpha val="4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8" name="Google Shape;4998;p47"/>
          <p:cNvSpPr/>
          <p:nvPr/>
        </p:nvSpPr>
        <p:spPr>
          <a:xfrm>
            <a:off x="4921628" y="1729261"/>
            <a:ext cx="932045" cy="931795"/>
          </a:xfrm>
          <a:custGeom>
            <a:avLst/>
            <a:gdLst/>
            <a:ahLst/>
            <a:cxnLst/>
            <a:rect l="l" t="t" r="r" b="b"/>
            <a:pathLst>
              <a:path w="33560" h="33551" extrusionOk="0">
                <a:moveTo>
                  <a:pt x="17695" y="1"/>
                </a:moveTo>
                <a:cubicBezTo>
                  <a:pt x="14687" y="1"/>
                  <a:pt x="11722" y="753"/>
                  <a:pt x="9082" y="2189"/>
                </a:cubicBezTo>
                <a:cubicBezTo>
                  <a:pt x="6408" y="3610"/>
                  <a:pt x="4136" y="5690"/>
                  <a:pt x="2507" y="8238"/>
                </a:cubicBezTo>
                <a:cubicBezTo>
                  <a:pt x="836" y="10811"/>
                  <a:pt x="9" y="13601"/>
                  <a:pt x="9" y="16625"/>
                </a:cubicBezTo>
                <a:cubicBezTo>
                  <a:pt x="1" y="21161"/>
                  <a:pt x="1622" y="25113"/>
                  <a:pt x="4855" y="28488"/>
                </a:cubicBezTo>
                <a:cubicBezTo>
                  <a:pt x="8071" y="31863"/>
                  <a:pt x="12098" y="33550"/>
                  <a:pt x="16943" y="33550"/>
                </a:cubicBezTo>
                <a:cubicBezTo>
                  <a:pt x="16954" y="33550"/>
                  <a:pt x="16966" y="33550"/>
                  <a:pt x="16978" y="33550"/>
                </a:cubicBezTo>
                <a:cubicBezTo>
                  <a:pt x="21691" y="33550"/>
                  <a:pt x="25631" y="31863"/>
                  <a:pt x="28797" y="28488"/>
                </a:cubicBezTo>
                <a:cubicBezTo>
                  <a:pt x="31972" y="25113"/>
                  <a:pt x="33559" y="21003"/>
                  <a:pt x="33559" y="16166"/>
                </a:cubicBezTo>
                <a:cubicBezTo>
                  <a:pt x="33559" y="11237"/>
                  <a:pt x="32022" y="7310"/>
                  <a:pt x="28948" y="4387"/>
                </a:cubicBezTo>
                <a:cubicBezTo>
                  <a:pt x="25873" y="1463"/>
                  <a:pt x="22122" y="1"/>
                  <a:pt x="17695" y="1"/>
                </a:cubicBezTo>
                <a:close/>
              </a:path>
            </a:pathLst>
          </a:custGeom>
          <a:solidFill>
            <a:srgbClr val="E7D35E">
              <a:alpha val="4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9" name="Google Shape;4999;p47"/>
          <p:cNvSpPr/>
          <p:nvPr/>
        </p:nvSpPr>
        <p:spPr>
          <a:xfrm>
            <a:off x="4921628" y="3219427"/>
            <a:ext cx="932045" cy="931795"/>
          </a:xfrm>
          <a:custGeom>
            <a:avLst/>
            <a:gdLst/>
            <a:ahLst/>
            <a:cxnLst/>
            <a:rect l="l" t="t" r="r" b="b"/>
            <a:pathLst>
              <a:path w="33560" h="33551" extrusionOk="0">
                <a:moveTo>
                  <a:pt x="17695" y="1"/>
                </a:moveTo>
                <a:cubicBezTo>
                  <a:pt x="14687" y="1"/>
                  <a:pt x="11722" y="753"/>
                  <a:pt x="9082" y="2189"/>
                </a:cubicBezTo>
                <a:cubicBezTo>
                  <a:pt x="6408" y="3610"/>
                  <a:pt x="4136" y="5690"/>
                  <a:pt x="2507" y="8238"/>
                </a:cubicBezTo>
                <a:cubicBezTo>
                  <a:pt x="836" y="10811"/>
                  <a:pt x="9" y="13601"/>
                  <a:pt x="9" y="16625"/>
                </a:cubicBezTo>
                <a:cubicBezTo>
                  <a:pt x="1" y="21161"/>
                  <a:pt x="1622" y="25113"/>
                  <a:pt x="4855" y="28488"/>
                </a:cubicBezTo>
                <a:cubicBezTo>
                  <a:pt x="8071" y="31863"/>
                  <a:pt x="12098" y="33550"/>
                  <a:pt x="16943" y="33550"/>
                </a:cubicBezTo>
                <a:cubicBezTo>
                  <a:pt x="16954" y="33550"/>
                  <a:pt x="16966" y="33550"/>
                  <a:pt x="16978" y="33550"/>
                </a:cubicBezTo>
                <a:cubicBezTo>
                  <a:pt x="21691" y="33550"/>
                  <a:pt x="25631" y="31863"/>
                  <a:pt x="28797" y="28488"/>
                </a:cubicBezTo>
                <a:cubicBezTo>
                  <a:pt x="31972" y="25113"/>
                  <a:pt x="33559" y="21003"/>
                  <a:pt x="33559" y="16166"/>
                </a:cubicBezTo>
                <a:cubicBezTo>
                  <a:pt x="33559" y="11237"/>
                  <a:pt x="32022" y="7310"/>
                  <a:pt x="28948" y="4387"/>
                </a:cubicBezTo>
                <a:cubicBezTo>
                  <a:pt x="25873" y="1463"/>
                  <a:pt x="22122" y="1"/>
                  <a:pt x="17695" y="1"/>
                </a:cubicBezTo>
                <a:close/>
              </a:path>
            </a:pathLst>
          </a:custGeom>
          <a:solidFill>
            <a:srgbClr val="E7D35E">
              <a:alpha val="4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0" name="Google Shape;5000;p47"/>
          <p:cNvSpPr/>
          <p:nvPr/>
        </p:nvSpPr>
        <p:spPr>
          <a:xfrm>
            <a:off x="1399215" y="1729261"/>
            <a:ext cx="932045" cy="931795"/>
          </a:xfrm>
          <a:custGeom>
            <a:avLst/>
            <a:gdLst/>
            <a:ahLst/>
            <a:cxnLst/>
            <a:rect l="l" t="t" r="r" b="b"/>
            <a:pathLst>
              <a:path w="33560" h="33551" extrusionOk="0">
                <a:moveTo>
                  <a:pt x="17695" y="1"/>
                </a:moveTo>
                <a:cubicBezTo>
                  <a:pt x="14687" y="1"/>
                  <a:pt x="11722" y="753"/>
                  <a:pt x="9082" y="2189"/>
                </a:cubicBezTo>
                <a:cubicBezTo>
                  <a:pt x="6408" y="3610"/>
                  <a:pt x="4136" y="5690"/>
                  <a:pt x="2507" y="8238"/>
                </a:cubicBezTo>
                <a:cubicBezTo>
                  <a:pt x="836" y="10811"/>
                  <a:pt x="9" y="13601"/>
                  <a:pt x="9" y="16625"/>
                </a:cubicBezTo>
                <a:cubicBezTo>
                  <a:pt x="1" y="21161"/>
                  <a:pt x="1622" y="25113"/>
                  <a:pt x="4855" y="28488"/>
                </a:cubicBezTo>
                <a:cubicBezTo>
                  <a:pt x="8071" y="31863"/>
                  <a:pt x="12098" y="33550"/>
                  <a:pt x="16943" y="33550"/>
                </a:cubicBezTo>
                <a:cubicBezTo>
                  <a:pt x="16954" y="33550"/>
                  <a:pt x="16966" y="33550"/>
                  <a:pt x="16978" y="33550"/>
                </a:cubicBezTo>
                <a:cubicBezTo>
                  <a:pt x="21691" y="33550"/>
                  <a:pt x="25631" y="31863"/>
                  <a:pt x="28797" y="28488"/>
                </a:cubicBezTo>
                <a:cubicBezTo>
                  <a:pt x="31972" y="25113"/>
                  <a:pt x="33559" y="21003"/>
                  <a:pt x="33559" y="16166"/>
                </a:cubicBezTo>
                <a:cubicBezTo>
                  <a:pt x="33559" y="11237"/>
                  <a:pt x="32022" y="7310"/>
                  <a:pt x="28948" y="4387"/>
                </a:cubicBezTo>
                <a:cubicBezTo>
                  <a:pt x="25873" y="1463"/>
                  <a:pt x="22122" y="1"/>
                  <a:pt x="17695" y="1"/>
                </a:cubicBezTo>
                <a:close/>
              </a:path>
            </a:pathLst>
          </a:custGeom>
          <a:solidFill>
            <a:srgbClr val="E7D35E">
              <a:alpha val="4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1" name="Google Shape;5001;p47"/>
          <p:cNvSpPr txBox="1">
            <a:spLocks noGrp="1"/>
          </p:cNvSpPr>
          <p:nvPr>
            <p:ph type="title" idx="2"/>
          </p:nvPr>
        </p:nvSpPr>
        <p:spPr>
          <a:xfrm flipH="1">
            <a:off x="1236600" y="1760825"/>
            <a:ext cx="1257300" cy="66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5002" name="Google Shape;5002;p47"/>
          <p:cNvSpPr txBox="1">
            <a:spLocks noGrp="1"/>
          </p:cNvSpPr>
          <p:nvPr>
            <p:ph type="title" idx="5"/>
          </p:nvPr>
        </p:nvSpPr>
        <p:spPr>
          <a:xfrm>
            <a:off x="4759000" y="1760825"/>
            <a:ext cx="1257300" cy="66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5003" name="Google Shape;5003;p47"/>
          <p:cNvSpPr txBox="1">
            <a:spLocks noGrp="1"/>
          </p:cNvSpPr>
          <p:nvPr>
            <p:ph type="title" idx="8"/>
          </p:nvPr>
        </p:nvSpPr>
        <p:spPr>
          <a:xfrm flipH="1">
            <a:off x="1236597" y="3251694"/>
            <a:ext cx="1257300" cy="656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5004" name="Google Shape;5004;p47"/>
          <p:cNvSpPr txBox="1">
            <a:spLocks noGrp="1"/>
          </p:cNvSpPr>
          <p:nvPr>
            <p:ph type="title" idx="14"/>
          </p:nvPr>
        </p:nvSpPr>
        <p:spPr>
          <a:xfrm>
            <a:off x="4756753" y="3251038"/>
            <a:ext cx="1261800" cy="658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04</a:t>
            </a:r>
            <a:endParaRPr>
              <a:latin typeface="+mj-lt"/>
            </a:endParaRPr>
          </a:p>
        </p:txBody>
      </p:sp>
      <p:sp>
        <p:nvSpPr>
          <p:cNvPr id="5006" name="Google Shape;5006;p47"/>
          <p:cNvSpPr txBox="1">
            <a:spLocks noGrp="1"/>
          </p:cNvSpPr>
          <p:nvPr>
            <p:ph type="subTitle" idx="7"/>
          </p:nvPr>
        </p:nvSpPr>
        <p:spPr>
          <a:xfrm flipH="1">
            <a:off x="2436207" y="3251033"/>
            <a:ext cx="2483183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+mj-lt"/>
              </a:rPr>
              <a:t>Luyện tập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+mj-lt"/>
              </a:rPr>
              <a:t>Trưng bày sản phẩm</a:t>
            </a:r>
            <a:endParaRPr sz="180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07" name="Google Shape;5007;p47"/>
          <p:cNvSpPr txBox="1">
            <a:spLocks noGrp="1"/>
          </p:cNvSpPr>
          <p:nvPr>
            <p:ph type="ctrTitle" idx="15"/>
          </p:nvPr>
        </p:nvSpPr>
        <p:spPr>
          <a:xfrm>
            <a:off x="713225" y="492945"/>
            <a:ext cx="7717500" cy="581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tx1"/>
                </a:solidFill>
                <a:latin typeface="+mj-lt"/>
              </a:rPr>
              <a:t>Nội dung bài học</a:t>
            </a:r>
            <a:endParaRPr sz="3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09" name="Google Shape;5009;p47"/>
          <p:cNvSpPr txBox="1">
            <a:spLocks noGrp="1"/>
          </p:cNvSpPr>
          <p:nvPr>
            <p:ph type="subTitle" idx="1"/>
          </p:nvPr>
        </p:nvSpPr>
        <p:spPr>
          <a:xfrm flipH="1">
            <a:off x="2333510" y="1767206"/>
            <a:ext cx="2483183" cy="989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+mj-lt"/>
              </a:rPr>
              <a:t>T</a:t>
            </a:r>
            <a:r>
              <a:rPr lang="en" sz="1800">
                <a:solidFill>
                  <a:schemeClr val="tx1"/>
                </a:solidFill>
                <a:latin typeface="+mj-lt"/>
              </a:rPr>
              <a:t>ìm hiểu về hoạt động trong gia đình</a:t>
            </a:r>
          </a:p>
        </p:txBody>
      </p:sp>
      <p:sp>
        <p:nvSpPr>
          <p:cNvPr id="5011" name="Google Shape;5011;p47"/>
          <p:cNvSpPr txBox="1">
            <a:spLocks noGrp="1"/>
          </p:cNvSpPr>
          <p:nvPr>
            <p:ph type="subTitle" idx="4"/>
          </p:nvPr>
        </p:nvSpPr>
        <p:spPr>
          <a:xfrm>
            <a:off x="5958607" y="1799285"/>
            <a:ext cx="2854888" cy="1037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+mj-lt"/>
              </a:rPr>
              <a:t>Cách vẽ tranh về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+mj-lt"/>
              </a:rPr>
              <a:t>hoạt động trong gia đình</a:t>
            </a:r>
            <a:endParaRPr sz="1800">
              <a:latin typeface="+mj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5013" name="Google Shape;5013;p47"/>
          <p:cNvSpPr txBox="1">
            <a:spLocks noGrp="1"/>
          </p:cNvSpPr>
          <p:nvPr>
            <p:ph type="subTitle" idx="13"/>
          </p:nvPr>
        </p:nvSpPr>
        <p:spPr>
          <a:xfrm>
            <a:off x="6230748" y="3251033"/>
            <a:ext cx="2050656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+mj-lt"/>
              </a:rPr>
              <a:t>Vận dụng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+mj-lt"/>
              </a:rPr>
              <a:t>Củng cố</a:t>
            </a:r>
            <a:endParaRPr sz="1800">
              <a:latin typeface="+mj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grpSp>
        <p:nvGrpSpPr>
          <p:cNvPr id="5014" name="Google Shape;5014;p47"/>
          <p:cNvGrpSpPr/>
          <p:nvPr/>
        </p:nvGrpSpPr>
        <p:grpSpPr>
          <a:xfrm>
            <a:off x="941833" y="1296888"/>
            <a:ext cx="139466" cy="159114"/>
            <a:chOff x="11250843" y="1932532"/>
            <a:chExt cx="402616" cy="459335"/>
          </a:xfrm>
        </p:grpSpPr>
        <p:sp>
          <p:nvSpPr>
            <p:cNvPr id="5015" name="Google Shape;5015;p47"/>
            <p:cNvSpPr/>
            <p:nvPr/>
          </p:nvSpPr>
          <p:spPr>
            <a:xfrm>
              <a:off x="11250843" y="2138754"/>
              <a:ext cx="402616" cy="67816"/>
            </a:xfrm>
            <a:custGeom>
              <a:avLst/>
              <a:gdLst/>
              <a:ahLst/>
              <a:cxnLst/>
              <a:rect l="l" t="t" r="r" b="b"/>
              <a:pathLst>
                <a:path w="1597" h="269" fill="none" extrusionOk="0">
                  <a:moveTo>
                    <a:pt x="1" y="1"/>
                  </a:moveTo>
                  <a:lnTo>
                    <a:pt x="1596" y="268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7"/>
            <p:cNvSpPr/>
            <p:nvPr/>
          </p:nvSpPr>
          <p:spPr>
            <a:xfrm>
              <a:off x="11324458" y="1999844"/>
              <a:ext cx="295218" cy="333031"/>
            </a:xfrm>
            <a:custGeom>
              <a:avLst/>
              <a:gdLst/>
              <a:ahLst/>
              <a:cxnLst/>
              <a:rect l="l" t="t" r="r" b="b"/>
              <a:pathLst>
                <a:path w="1171" h="1321" fill="none" extrusionOk="0">
                  <a:moveTo>
                    <a:pt x="1" y="1320"/>
                  </a:moveTo>
                  <a:lnTo>
                    <a:pt x="1170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7"/>
            <p:cNvSpPr/>
            <p:nvPr/>
          </p:nvSpPr>
          <p:spPr>
            <a:xfrm>
              <a:off x="11358240" y="1932532"/>
              <a:ext cx="217317" cy="459335"/>
            </a:xfrm>
            <a:custGeom>
              <a:avLst/>
              <a:gdLst/>
              <a:ahLst/>
              <a:cxnLst/>
              <a:rect l="l" t="t" r="r" b="b"/>
              <a:pathLst>
                <a:path w="862" h="1822" fill="none" extrusionOk="0">
                  <a:moveTo>
                    <a:pt x="861" y="1821"/>
                  </a:moveTo>
                  <a:cubicBezTo>
                    <a:pt x="527" y="1236"/>
                    <a:pt x="243" y="635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" grpId="0" animBg="1"/>
      <p:bldP spid="4998" grpId="0" animBg="1"/>
      <p:bldP spid="4999" grpId="0" animBg="1"/>
      <p:bldP spid="5000" grpId="0" animBg="1"/>
      <p:bldP spid="5001" grpId="0"/>
      <p:bldP spid="5002" grpId="0"/>
      <p:bldP spid="5003" grpId="0"/>
      <p:bldP spid="5004" grpId="0"/>
      <p:bldP spid="5006" grpId="0" build="p"/>
      <p:bldP spid="5007" grpId="0"/>
      <p:bldP spid="5009" grpId="0" build="p"/>
      <p:bldP spid="5011" grpId="0" build="p"/>
      <p:bldP spid="50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714850" y="498551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" sz="250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về hoạt động trong gia đình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84EE7-29A7-C1A3-D56F-9C9FAEF9FAD4}"/>
              </a:ext>
            </a:extLst>
          </p:cNvPr>
          <p:cNvSpPr txBox="1"/>
          <p:nvPr/>
        </p:nvSpPr>
        <p:spPr>
          <a:xfrm>
            <a:off x="714850" y="1498290"/>
            <a:ext cx="3967319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quan sát tranh minh họa trang 34 và trả lời câu hỏi.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>
                <a:solidFill>
                  <a:srgbClr val="FF0000"/>
                </a:solidFill>
              </a:rPr>
              <a:t>Hoạt động gì được thể hiện trong mỗi hình? Có những ai tham gia hoạt động đó?</a:t>
            </a: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D56EF-6EE9-D2B3-FA03-7DE40CBC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451" y="1129608"/>
            <a:ext cx="3657599" cy="32713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714850" y="498551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" sz="250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về hoạt động trong gia đình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1A87C-58F3-BD9D-6D8F-DE85035BF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3" r="2324" b="3810"/>
          <a:stretch/>
        </p:blipFill>
        <p:spPr>
          <a:xfrm rot="171530">
            <a:off x="1072955" y="1114373"/>
            <a:ext cx="3142646" cy="268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BBE50-0218-F62B-A7C9-4524D8B7E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" t="2191" r="6015" b="4686"/>
          <a:stretch/>
        </p:blipFill>
        <p:spPr>
          <a:xfrm rot="21437771">
            <a:off x="5221288" y="1108269"/>
            <a:ext cx="3049651" cy="239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ED4E4D-9D38-AD21-9C57-A2A6F7D9B232}"/>
              </a:ext>
            </a:extLst>
          </p:cNvPr>
          <p:cNvSpPr txBox="1"/>
          <p:nvPr/>
        </p:nvSpPr>
        <p:spPr>
          <a:xfrm>
            <a:off x="909343" y="3650128"/>
            <a:ext cx="33711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effectLst/>
                <a:latin typeface="+mj-lt"/>
                <a:ea typeface="Calibri" panose="020F0502020204030204" pitchFamily="34" charset="0"/>
              </a:rPr>
              <a:t>Tranh 1: </a:t>
            </a:r>
            <a:r>
              <a:rPr lang="en-US" sz="1800">
                <a:effectLst/>
                <a:latin typeface="+mj-lt"/>
                <a:ea typeface="Calibri" panose="020F0502020204030204" pitchFamily="34" charset="0"/>
              </a:rPr>
              <a:t>Gia đình đang đi dạo cùng nhau và có bố mẹ, con trai và con gái.</a:t>
            </a:r>
            <a:endParaRPr lang="en-US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E4FE3-E5C8-780D-120E-F980A04C5759}"/>
              </a:ext>
            </a:extLst>
          </p:cNvPr>
          <p:cNvSpPr txBox="1"/>
          <p:nvPr/>
        </p:nvSpPr>
        <p:spPr>
          <a:xfrm>
            <a:off x="4863498" y="3650128"/>
            <a:ext cx="3760507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 2</a:t>
            </a:r>
            <a:r>
              <a: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Gia đình đang sum họp làm đèn ông sao và có ông bà, cháu trai, cháu gái.</a:t>
            </a:r>
          </a:p>
          <a:p>
            <a:pPr algn="ctr">
              <a:lnSpc>
                <a:spcPct val="150000"/>
              </a:lnSpc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42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714850" y="498551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" sz="250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về hoạt động trong gia đình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D4E4D-9D38-AD21-9C57-A2A6F7D9B232}"/>
              </a:ext>
            </a:extLst>
          </p:cNvPr>
          <p:cNvSpPr txBox="1"/>
          <p:nvPr/>
        </p:nvSpPr>
        <p:spPr>
          <a:xfrm>
            <a:off x="1198658" y="3625259"/>
            <a:ext cx="306705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effectLst/>
                <a:latin typeface="+mj-lt"/>
                <a:ea typeface="Calibri" panose="020F0502020204030204" pitchFamily="34" charset="0"/>
              </a:rPr>
              <a:t>Tranh 4: </a:t>
            </a:r>
            <a:r>
              <a:rPr lang="en-US" sz="1800">
                <a:effectLst/>
                <a:latin typeface="+mj-lt"/>
                <a:ea typeface="Calibri" panose="020F0502020204030204" pitchFamily="34" charset="0"/>
              </a:rPr>
              <a:t>Gia đình đang xem tivi với nhau và có ông bà, bố mẹ và bạn gái</a:t>
            </a:r>
            <a:endParaRPr lang="en-US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E4FE3-E5C8-780D-120E-F980A04C5759}"/>
              </a:ext>
            </a:extLst>
          </p:cNvPr>
          <p:cNvSpPr txBox="1"/>
          <p:nvPr/>
        </p:nvSpPr>
        <p:spPr>
          <a:xfrm>
            <a:off x="5082992" y="3634899"/>
            <a:ext cx="321270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Tranh 3: </a:t>
            </a:r>
            <a:r>
              <a:rPr lang="vi-VN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 đình đang ăn cơm cùng nhau và có bố mẹ, chị gái và em trai.</a:t>
            </a:r>
            <a:endParaRPr lang="en-US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41187-1360-BEFF-7B6E-0F5AFA03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93" y="1349975"/>
            <a:ext cx="306705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5B6AD-D170-0DE8-957D-ED683AE4D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92" y="1192812"/>
            <a:ext cx="30765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1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714850" y="498551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" sz="250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 hiểu về hoạt động trong gia đình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84EE7-29A7-C1A3-D56F-9C9FAEF9FAD4}"/>
              </a:ext>
            </a:extLst>
          </p:cNvPr>
          <p:cNvSpPr txBox="1"/>
          <p:nvPr/>
        </p:nvSpPr>
        <p:spPr>
          <a:xfrm>
            <a:off x="3348506" y="1441833"/>
            <a:ext cx="3967319" cy="106064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Hãy kể các hoạt động mà em cùng làm với gia đình?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FB10F-1A04-8A77-41A0-FF54D9E2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" y="1441833"/>
            <a:ext cx="3701667" cy="370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4FD30-AA57-18DD-0BD1-B965552A989A}"/>
              </a:ext>
            </a:extLst>
          </p:cNvPr>
          <p:cNvSpPr txBox="1"/>
          <p:nvPr/>
        </p:nvSpPr>
        <p:spPr>
          <a:xfrm>
            <a:off x="4913474" y="3161270"/>
            <a:ext cx="2951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latin typeface="+mj-lt"/>
                <a:ea typeface="Calibri" panose="020F0502020204030204" pitchFamily="34" charset="0"/>
              </a:rPr>
              <a:t>Đi công viên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latin typeface="+mj-lt"/>
                <a:ea typeface="Calibri" panose="020F0502020204030204" pitchFamily="34" charset="0"/>
              </a:rPr>
              <a:t>Đi sở thú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+mj-lt"/>
                <a:ea typeface="Calibri" panose="020F0502020204030204" pitchFamily="34" charset="0"/>
              </a:rPr>
              <a:t>X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</a:rPr>
              <a:t>em tivi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latin typeface="+mj-lt"/>
                <a:ea typeface="Calibri" panose="020F0502020204030204" pitchFamily="34" charset="0"/>
              </a:rPr>
              <a:t>Đi chơi cùng gia đình</a:t>
            </a:r>
            <a:endParaRPr lang="en-US" sz="2000">
              <a:latin typeface="+mj-l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A787915-9CC5-074D-DAA6-C7874BBDE628}"/>
              </a:ext>
            </a:extLst>
          </p:cNvPr>
          <p:cNvSpPr/>
          <p:nvPr/>
        </p:nvSpPr>
        <p:spPr>
          <a:xfrm>
            <a:off x="3839302" y="3292666"/>
            <a:ext cx="572928" cy="915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2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vẽ tranh về hoạt động gia đình</a:t>
            </a:r>
            <a:b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5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103A6-49CC-AA22-DB93-7C14F3D4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57" y="1075692"/>
            <a:ext cx="3144640" cy="376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E41D2-8F39-A982-D37B-B1D42FF1084F}"/>
              </a:ext>
            </a:extLst>
          </p:cNvPr>
          <p:cNvSpPr txBox="1"/>
          <p:nvPr/>
        </p:nvSpPr>
        <p:spPr>
          <a:xfrm>
            <a:off x="660962" y="1696556"/>
            <a:ext cx="436272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Các em quan sát tranh trong SGK 35 và trả lời các câu hỏi.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FF0000"/>
                </a:solidFill>
              </a:rPr>
              <a:t>Theo em, có mấy bước vẽ tranh về hoạt động gia đình?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FF0000"/>
                </a:solidFill>
              </a:rPr>
              <a:t>Khung cảnh xung quanh nên vẽ trước hay sau? Vì sao?</a:t>
            </a:r>
          </a:p>
        </p:txBody>
      </p:sp>
    </p:spTree>
    <p:extLst>
      <p:ext uri="{BB962C8B-B14F-4D97-AF65-F5344CB8AC3E}">
        <p14:creationId xmlns:p14="http://schemas.microsoft.com/office/powerpoint/2010/main" val="3193903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6"/>
          <p:cNvSpPr txBox="1">
            <a:spLocks noGrp="1"/>
          </p:cNvSpPr>
          <p:nvPr>
            <p:ph type="ctrTitle"/>
          </p:nvPr>
        </p:nvSpPr>
        <p:spPr>
          <a:xfrm>
            <a:off x="880103" y="490392"/>
            <a:ext cx="7714200" cy="58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en-US" sz="250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vẽ tranh về hoạt động gia đình</a:t>
            </a:r>
            <a:br>
              <a:rPr lang="en-US" sz="25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E41D2-8F39-A982-D37B-B1D42FF1084F}"/>
              </a:ext>
            </a:extLst>
          </p:cNvPr>
          <p:cNvSpPr txBox="1"/>
          <p:nvPr/>
        </p:nvSpPr>
        <p:spPr>
          <a:xfrm>
            <a:off x="2784526" y="1075692"/>
            <a:ext cx="357494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Cách vẽ</a:t>
            </a:r>
            <a:endParaRPr lang="vi-VN" sz="20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A7FBE-3DFD-097B-F504-EE5D153E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7" y="1729728"/>
            <a:ext cx="2568177" cy="1881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817D5-F40E-6305-23FE-B22C117C8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727" y="1761623"/>
            <a:ext cx="2615808" cy="1881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E54E6-2125-B00E-110F-780DFC283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018" y="1721118"/>
            <a:ext cx="2628707" cy="1941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6E0D56-207D-02BB-708A-5FC35269D8C9}"/>
              </a:ext>
            </a:extLst>
          </p:cNvPr>
          <p:cNvSpPr txBox="1"/>
          <p:nvPr/>
        </p:nvSpPr>
        <p:spPr>
          <a:xfrm>
            <a:off x="880103" y="3901834"/>
            <a:ext cx="1903085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1: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Vẽ các nhân vật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6EB55-6042-407F-CADF-32F16BC7ED02}"/>
              </a:ext>
            </a:extLst>
          </p:cNvPr>
          <p:cNvSpPr txBox="1"/>
          <p:nvPr/>
        </p:nvSpPr>
        <p:spPr>
          <a:xfrm>
            <a:off x="3596412" y="3807098"/>
            <a:ext cx="1951175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2: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Vẽ cảnh phù hợp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254FB-2523-6479-601C-EAABBB93CF19}"/>
              </a:ext>
            </a:extLst>
          </p:cNvPr>
          <p:cNvSpPr txBox="1"/>
          <p:nvPr/>
        </p:nvSpPr>
        <p:spPr>
          <a:xfrm>
            <a:off x="5861344" y="3901834"/>
            <a:ext cx="2775119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3: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Vẽ màu, hoàn thiện tranh</a:t>
            </a:r>
          </a:p>
        </p:txBody>
      </p:sp>
    </p:spTree>
    <p:extLst>
      <p:ext uri="{BB962C8B-B14F-4D97-AF65-F5344CB8AC3E}">
        <p14:creationId xmlns:p14="http://schemas.microsoft.com/office/powerpoint/2010/main" val="63603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1" grpId="0"/>
      <p:bldP spid="4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other's Day in Brazil by Slidesgo">
  <a:themeElements>
    <a:clrScheme name="Simple Light">
      <a:dk1>
        <a:srgbClr val="212121"/>
      </a:dk1>
      <a:lt1>
        <a:srgbClr val="F7F4DD"/>
      </a:lt1>
      <a:dk2>
        <a:srgbClr val="57A1CC"/>
      </a:dk2>
      <a:lt2>
        <a:srgbClr val="3B7992"/>
      </a:lt2>
      <a:accent1>
        <a:srgbClr val="79BD9F"/>
      </a:accent1>
      <a:accent2>
        <a:srgbClr val="E9D355"/>
      </a:accent2>
      <a:accent3>
        <a:srgbClr val="E48044"/>
      </a:accent3>
      <a:accent4>
        <a:srgbClr val="DB3F8E"/>
      </a:accent4>
      <a:accent5>
        <a:srgbClr val="EC81AD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814</Words>
  <Application>Microsoft Office PowerPoint</Application>
  <PresentationFormat>On-screen Show (16:9)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Elsie</vt:lpstr>
      <vt:lpstr>Bebas Neue</vt:lpstr>
      <vt:lpstr>Times New Roman</vt:lpstr>
      <vt:lpstr>Barlow Semi Condensed</vt:lpstr>
      <vt:lpstr>Lexend</vt:lpstr>
      <vt:lpstr>Fira Sans Extra Condensed Medium</vt:lpstr>
      <vt:lpstr>Arial</vt:lpstr>
      <vt:lpstr>Wingdings</vt:lpstr>
      <vt:lpstr>Mother's Day in Brazil by Slidesgo</vt:lpstr>
      <vt:lpstr>Chào mừng các em đến với buổi học ngày hôm nay!</vt:lpstr>
      <vt:lpstr>Bài 3: Gia đình yêu thương</vt:lpstr>
      <vt:lpstr>01</vt:lpstr>
      <vt:lpstr>1. Tìm hiểu về hoạt động trong gia đình</vt:lpstr>
      <vt:lpstr>1. Tìm hiểu về hoạt động trong gia đình</vt:lpstr>
      <vt:lpstr>1. Tìm hiểu về hoạt động trong gia đình</vt:lpstr>
      <vt:lpstr>1. Tìm hiểu về hoạt động trong gia đình</vt:lpstr>
      <vt:lpstr>2. Cách vẽ tranh về hoạt động gia đình </vt:lpstr>
      <vt:lpstr>2. Cách vẽ tranh về hoạt động gia đình </vt:lpstr>
      <vt:lpstr>2. Cách vẽ tranh về hoạt động gia đình </vt:lpstr>
      <vt:lpstr>3. Luyện tập – Trưng bày sản phẩm</vt:lpstr>
      <vt:lpstr>3. Luyện tập – Trưng bày sản phẩm</vt:lpstr>
      <vt:lpstr>3. Luyện tập – Trưng bày sản phẩm</vt:lpstr>
      <vt:lpstr>3. Luyện tập – Trưng bày sản phẩm</vt:lpstr>
      <vt:lpstr>3. Luyện tập – Trưng bày sản phẩm</vt:lpstr>
      <vt:lpstr>3. Luyện tập – Trưng bày sản phẩm</vt:lpstr>
      <vt:lpstr>4. Vận dụng – Củng  cố</vt:lpstr>
      <vt:lpstr>4. Vận dụng – Củng 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cp:lastModifiedBy>DELL</cp:lastModifiedBy>
  <cp:revision>4</cp:revision>
  <dcterms:modified xsi:type="dcterms:W3CDTF">2022-06-11T03:12:36Z</dcterms:modified>
</cp:coreProperties>
</file>