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268" r:id="rId2"/>
    <p:sldId id="256" r:id="rId3"/>
    <p:sldId id="258" r:id="rId4"/>
    <p:sldId id="257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277" r:id="rId19"/>
    <p:sldId id="288" r:id="rId20"/>
  </p:sldIdLst>
  <p:sldSz cx="9144000" cy="5143500" type="screen16x9"/>
  <p:notesSz cx="6858000" cy="9144000"/>
  <p:embeddedFontLst>
    <p:embeddedFont>
      <p:font typeface="Comfortaa" panose="020B0604020202020204" charset="0"/>
      <p:regular r:id="rId22"/>
      <p:bold r:id="rId23"/>
    </p:embeddedFont>
    <p:embeddedFont>
      <p:font typeface="Londrina Solid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C31CF61-B56A-4D47-9379-04E81846934A}">
          <p14:sldIdLst>
            <p14:sldId id="268"/>
            <p14:sldId id="256"/>
            <p14:sldId id="258"/>
            <p14:sldId id="257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7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179C14-2954-4BB9-9EB8-76BBC35BA265}">
  <a:tblStyle styleId="{12179C14-2954-4BB9-9EB8-76BBC35BA2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6437e656638463d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6437e656638463d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5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34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149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46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805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136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856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110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71851648627735a4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71851648627735a4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71851648627735a4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71851648627735a4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10601b7d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10601b7d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65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21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06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90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6437e65663846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6437e656638463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47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1100" y="1528448"/>
            <a:ext cx="71031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0425" y="3314651"/>
            <a:ext cx="7103100" cy="3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1020424" y="2431695"/>
            <a:ext cx="7103100" cy="5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7512200" y="658000"/>
            <a:ext cx="905700" cy="4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224583" y="1"/>
            <a:ext cx="1383834" cy="1468861"/>
            <a:chOff x="-224583" y="1"/>
            <a:chExt cx="1383834" cy="1468861"/>
          </a:xfrm>
        </p:grpSpPr>
        <p:sp>
          <p:nvSpPr>
            <p:cNvPr id="15" name="Google Shape;15;p2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7231925" y="4002100"/>
            <a:ext cx="1185982" cy="1141363"/>
          </a:xfrm>
          <a:custGeom>
            <a:avLst/>
            <a:gdLst/>
            <a:ahLst/>
            <a:cxnLst/>
            <a:rect l="l" t="t" r="r" b="b"/>
            <a:pathLst>
              <a:path w="43379" h="41747" extrusionOk="0">
                <a:moveTo>
                  <a:pt x="23000" y="1"/>
                </a:moveTo>
                <a:cubicBezTo>
                  <a:pt x="22676" y="1"/>
                  <a:pt x="21975" y="2837"/>
                  <a:pt x="21300" y="7175"/>
                </a:cubicBezTo>
                <a:cubicBezTo>
                  <a:pt x="20953" y="9364"/>
                  <a:pt x="20669" y="11925"/>
                  <a:pt x="20421" y="14683"/>
                </a:cubicBezTo>
                <a:cubicBezTo>
                  <a:pt x="20162" y="17441"/>
                  <a:pt x="20013" y="20398"/>
                  <a:pt x="19964" y="23378"/>
                </a:cubicBezTo>
                <a:cubicBezTo>
                  <a:pt x="19877" y="28450"/>
                  <a:pt x="20100" y="33571"/>
                  <a:pt x="20595" y="37788"/>
                </a:cubicBezTo>
                <a:cubicBezTo>
                  <a:pt x="20211" y="36910"/>
                  <a:pt x="19840" y="35995"/>
                  <a:pt x="19444" y="35055"/>
                </a:cubicBezTo>
                <a:cubicBezTo>
                  <a:pt x="18430" y="32482"/>
                  <a:pt x="17379" y="29699"/>
                  <a:pt x="16525" y="26842"/>
                </a:cubicBezTo>
                <a:cubicBezTo>
                  <a:pt x="15684" y="23972"/>
                  <a:pt x="14930" y="21065"/>
                  <a:pt x="14398" y="18282"/>
                </a:cubicBezTo>
                <a:cubicBezTo>
                  <a:pt x="13866" y="15512"/>
                  <a:pt x="13458" y="12877"/>
                  <a:pt x="13223" y="10601"/>
                </a:cubicBezTo>
                <a:cubicBezTo>
                  <a:pt x="12715" y="6062"/>
                  <a:pt x="12641" y="2945"/>
                  <a:pt x="12295" y="2920"/>
                </a:cubicBezTo>
                <a:cubicBezTo>
                  <a:pt x="12294" y="2920"/>
                  <a:pt x="12293" y="2920"/>
                  <a:pt x="12291" y="2920"/>
                </a:cubicBezTo>
                <a:cubicBezTo>
                  <a:pt x="12017" y="2920"/>
                  <a:pt x="11354" y="5821"/>
                  <a:pt x="11169" y="10292"/>
                </a:cubicBezTo>
                <a:cubicBezTo>
                  <a:pt x="11145" y="10849"/>
                  <a:pt x="11132" y="11430"/>
                  <a:pt x="11107" y="12036"/>
                </a:cubicBezTo>
                <a:cubicBezTo>
                  <a:pt x="11120" y="12642"/>
                  <a:pt x="11120" y="13273"/>
                  <a:pt x="11132" y="13916"/>
                </a:cubicBezTo>
                <a:cubicBezTo>
                  <a:pt x="11132" y="15215"/>
                  <a:pt x="11268" y="16563"/>
                  <a:pt x="11355" y="17973"/>
                </a:cubicBezTo>
                <a:cubicBezTo>
                  <a:pt x="11639" y="20929"/>
                  <a:pt x="12134" y="23861"/>
                  <a:pt x="12814" y="26755"/>
                </a:cubicBezTo>
                <a:cubicBezTo>
                  <a:pt x="13804" y="30961"/>
                  <a:pt x="15239" y="35055"/>
                  <a:pt x="17106" y="38963"/>
                </a:cubicBezTo>
                <a:cubicBezTo>
                  <a:pt x="16439" y="38382"/>
                  <a:pt x="15734" y="37751"/>
                  <a:pt x="15016" y="37071"/>
                </a:cubicBezTo>
                <a:cubicBezTo>
                  <a:pt x="13532" y="35649"/>
                  <a:pt x="12134" y="34140"/>
                  <a:pt x="10823" y="32556"/>
                </a:cubicBezTo>
                <a:cubicBezTo>
                  <a:pt x="8089" y="29291"/>
                  <a:pt x="5653" y="25630"/>
                  <a:pt x="3773" y="22859"/>
                </a:cubicBezTo>
                <a:cubicBezTo>
                  <a:pt x="1963" y="20205"/>
                  <a:pt x="658" y="18398"/>
                  <a:pt x="309" y="18398"/>
                </a:cubicBezTo>
                <a:cubicBezTo>
                  <a:pt x="295" y="18398"/>
                  <a:pt x="283" y="18401"/>
                  <a:pt x="272" y="18406"/>
                </a:cubicBezTo>
                <a:cubicBezTo>
                  <a:pt x="0" y="18542"/>
                  <a:pt x="631" y="20595"/>
                  <a:pt x="1843" y="23576"/>
                </a:cubicBezTo>
                <a:cubicBezTo>
                  <a:pt x="3068" y="26557"/>
                  <a:pt x="4948" y="30478"/>
                  <a:pt x="7520" y="34127"/>
                </a:cubicBezTo>
                <a:cubicBezTo>
                  <a:pt x="8770" y="35933"/>
                  <a:pt x="10205" y="37615"/>
                  <a:pt x="11775" y="39161"/>
                </a:cubicBezTo>
                <a:cubicBezTo>
                  <a:pt x="12728" y="40101"/>
                  <a:pt x="13754" y="40955"/>
                  <a:pt x="14843" y="41746"/>
                </a:cubicBezTo>
                <a:lnTo>
                  <a:pt x="27447" y="41746"/>
                </a:lnTo>
                <a:cubicBezTo>
                  <a:pt x="27459" y="41610"/>
                  <a:pt x="27484" y="41462"/>
                  <a:pt x="27496" y="41326"/>
                </a:cubicBezTo>
                <a:lnTo>
                  <a:pt x="27534" y="41017"/>
                </a:lnTo>
                <a:cubicBezTo>
                  <a:pt x="29092" y="39631"/>
                  <a:pt x="30688" y="38122"/>
                  <a:pt x="32197" y="36502"/>
                </a:cubicBezTo>
                <a:cubicBezTo>
                  <a:pt x="35487" y="33039"/>
                  <a:pt x="38418" y="29217"/>
                  <a:pt x="40373" y="26186"/>
                </a:cubicBezTo>
                <a:cubicBezTo>
                  <a:pt x="42327" y="23156"/>
                  <a:pt x="43378" y="20967"/>
                  <a:pt x="43131" y="20793"/>
                </a:cubicBezTo>
                <a:cubicBezTo>
                  <a:pt x="43120" y="20786"/>
                  <a:pt x="43107" y="20782"/>
                  <a:pt x="43090" y="20782"/>
                </a:cubicBezTo>
                <a:cubicBezTo>
                  <a:pt x="42749" y="20782"/>
                  <a:pt x="41193" y="22364"/>
                  <a:pt x="38963" y="24677"/>
                </a:cubicBezTo>
                <a:cubicBezTo>
                  <a:pt x="37800" y="25902"/>
                  <a:pt x="36427" y="27312"/>
                  <a:pt x="34955" y="28808"/>
                </a:cubicBezTo>
                <a:cubicBezTo>
                  <a:pt x="33483" y="30305"/>
                  <a:pt x="31863" y="31864"/>
                  <a:pt x="30230" y="33410"/>
                </a:cubicBezTo>
                <a:cubicBezTo>
                  <a:pt x="29624" y="33991"/>
                  <a:pt x="29006" y="34572"/>
                  <a:pt x="28387" y="35141"/>
                </a:cubicBezTo>
                <a:cubicBezTo>
                  <a:pt x="28399" y="35067"/>
                  <a:pt x="28412" y="34993"/>
                  <a:pt x="28424" y="34931"/>
                </a:cubicBezTo>
                <a:cubicBezTo>
                  <a:pt x="28610" y="34065"/>
                  <a:pt x="28795" y="33199"/>
                  <a:pt x="28981" y="32334"/>
                </a:cubicBezTo>
                <a:cubicBezTo>
                  <a:pt x="29030" y="32123"/>
                  <a:pt x="29067" y="31901"/>
                  <a:pt x="29129" y="31678"/>
                </a:cubicBezTo>
                <a:lnTo>
                  <a:pt x="29302" y="31047"/>
                </a:lnTo>
                <a:lnTo>
                  <a:pt x="29649" y="29761"/>
                </a:lnTo>
                <a:cubicBezTo>
                  <a:pt x="29760" y="29328"/>
                  <a:pt x="29871" y="28895"/>
                  <a:pt x="29983" y="28475"/>
                </a:cubicBezTo>
                <a:cubicBezTo>
                  <a:pt x="30094" y="28042"/>
                  <a:pt x="30255" y="27633"/>
                  <a:pt x="30378" y="27213"/>
                </a:cubicBezTo>
                <a:cubicBezTo>
                  <a:pt x="30663" y="26384"/>
                  <a:pt x="30898" y="25543"/>
                  <a:pt x="31195" y="24727"/>
                </a:cubicBezTo>
                <a:cubicBezTo>
                  <a:pt x="31492" y="23923"/>
                  <a:pt x="31801" y="23119"/>
                  <a:pt x="32098" y="22339"/>
                </a:cubicBezTo>
                <a:cubicBezTo>
                  <a:pt x="33347" y="19222"/>
                  <a:pt x="34695" y="16353"/>
                  <a:pt x="36043" y="13990"/>
                </a:cubicBezTo>
                <a:cubicBezTo>
                  <a:pt x="38690" y="9228"/>
                  <a:pt x="40966" y="6284"/>
                  <a:pt x="40694" y="6049"/>
                </a:cubicBezTo>
                <a:cubicBezTo>
                  <a:pt x="40686" y="6042"/>
                  <a:pt x="40674" y="6038"/>
                  <a:pt x="40660" y="6038"/>
                </a:cubicBezTo>
                <a:cubicBezTo>
                  <a:pt x="40477" y="6038"/>
                  <a:pt x="39807" y="6600"/>
                  <a:pt x="38777" y="7596"/>
                </a:cubicBezTo>
                <a:cubicBezTo>
                  <a:pt x="38493" y="7868"/>
                  <a:pt x="38183" y="8165"/>
                  <a:pt x="37862" y="8499"/>
                </a:cubicBezTo>
                <a:lnTo>
                  <a:pt x="36860" y="9649"/>
                </a:lnTo>
                <a:lnTo>
                  <a:pt x="35747" y="10960"/>
                </a:lnTo>
                <a:cubicBezTo>
                  <a:pt x="35351" y="11430"/>
                  <a:pt x="34992" y="11962"/>
                  <a:pt x="34584" y="12494"/>
                </a:cubicBezTo>
                <a:lnTo>
                  <a:pt x="33347" y="14188"/>
                </a:lnTo>
                <a:cubicBezTo>
                  <a:pt x="32964" y="14807"/>
                  <a:pt x="32555" y="15425"/>
                  <a:pt x="32147" y="16093"/>
                </a:cubicBezTo>
                <a:cubicBezTo>
                  <a:pt x="31937" y="16415"/>
                  <a:pt x="31739" y="16749"/>
                  <a:pt x="31529" y="17083"/>
                </a:cubicBezTo>
                <a:cubicBezTo>
                  <a:pt x="31331" y="17417"/>
                  <a:pt x="31145" y="17775"/>
                  <a:pt x="30935" y="18134"/>
                </a:cubicBezTo>
                <a:lnTo>
                  <a:pt x="29760" y="20323"/>
                </a:lnTo>
                <a:cubicBezTo>
                  <a:pt x="29377" y="21078"/>
                  <a:pt x="29030" y="21869"/>
                  <a:pt x="28659" y="22661"/>
                </a:cubicBezTo>
                <a:cubicBezTo>
                  <a:pt x="28474" y="23057"/>
                  <a:pt x="28288" y="23453"/>
                  <a:pt x="28115" y="23848"/>
                </a:cubicBezTo>
                <a:lnTo>
                  <a:pt x="27620" y="25085"/>
                </a:lnTo>
                <a:cubicBezTo>
                  <a:pt x="27311" y="25926"/>
                  <a:pt x="26965" y="26755"/>
                  <a:pt x="26668" y="27609"/>
                </a:cubicBezTo>
                <a:cubicBezTo>
                  <a:pt x="26383" y="28475"/>
                  <a:pt x="26124" y="29340"/>
                  <a:pt x="25839" y="30206"/>
                </a:cubicBezTo>
                <a:cubicBezTo>
                  <a:pt x="25122" y="32680"/>
                  <a:pt x="24553" y="35191"/>
                  <a:pt x="24169" y="37727"/>
                </a:cubicBezTo>
                <a:cubicBezTo>
                  <a:pt x="24107" y="36304"/>
                  <a:pt x="24021" y="34783"/>
                  <a:pt x="23934" y="33187"/>
                </a:cubicBezTo>
                <a:cubicBezTo>
                  <a:pt x="23810" y="30404"/>
                  <a:pt x="23650" y="27411"/>
                  <a:pt x="23551" y="24393"/>
                </a:cubicBezTo>
                <a:cubicBezTo>
                  <a:pt x="23340" y="18381"/>
                  <a:pt x="23291" y="12308"/>
                  <a:pt x="23316" y="7732"/>
                </a:cubicBezTo>
                <a:cubicBezTo>
                  <a:pt x="23328" y="3143"/>
                  <a:pt x="23328" y="38"/>
                  <a:pt x="23007" y="1"/>
                </a:cubicBezTo>
                <a:cubicBezTo>
                  <a:pt x="23004" y="1"/>
                  <a:pt x="23002" y="1"/>
                  <a:pt x="230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10405162">
            <a:off x="7913233" y="-60553"/>
            <a:ext cx="1181561" cy="926564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6150" y="1152475"/>
            <a:ext cx="76917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6100" y="613975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 rot="1303297" flipH="1">
            <a:off x="7728575" y="-241639"/>
            <a:ext cx="965393" cy="1030377"/>
            <a:chOff x="-12" y="-62386"/>
            <a:chExt cx="965386" cy="1030369"/>
          </a:xfrm>
        </p:grpSpPr>
        <p:sp>
          <p:nvSpPr>
            <p:cNvPr id="36" name="Google Shape;36;p4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/>
          <p:nvPr/>
        </p:nvSpPr>
        <p:spPr>
          <a:xfrm rot="10405162" flipH="1">
            <a:off x="184733" y="-60553"/>
            <a:ext cx="1181561" cy="926564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 rot="3936850">
            <a:off x="8743213" y="3435585"/>
            <a:ext cx="504112" cy="538045"/>
            <a:chOff x="-12" y="-62386"/>
            <a:chExt cx="965386" cy="1030369"/>
          </a:xfrm>
        </p:grpSpPr>
        <p:sp>
          <p:nvSpPr>
            <p:cNvPr id="47" name="Google Shape;47;p4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1388100" y="1283850"/>
            <a:ext cx="6367800" cy="25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1" name="Google Shape;101;p8"/>
          <p:cNvGrpSpPr/>
          <p:nvPr/>
        </p:nvGrpSpPr>
        <p:grpSpPr>
          <a:xfrm rot="1316365" flipH="1">
            <a:off x="8102902" y="1636319"/>
            <a:ext cx="1194844" cy="1268259"/>
            <a:chOff x="-224583" y="1"/>
            <a:chExt cx="1383834" cy="1468861"/>
          </a:xfrm>
        </p:grpSpPr>
        <p:sp>
          <p:nvSpPr>
            <p:cNvPr id="102" name="Google Shape;102;p8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8"/>
          <p:cNvSpPr/>
          <p:nvPr/>
        </p:nvSpPr>
        <p:spPr>
          <a:xfrm>
            <a:off x="1484219" y="4259060"/>
            <a:ext cx="1181575" cy="926575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726100" y="54257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421950" y="1924681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1"/>
          </p:nvPr>
        </p:nvSpPr>
        <p:spPr>
          <a:xfrm>
            <a:off x="726100" y="3306150"/>
            <a:ext cx="22647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3"/>
          </p:nvPr>
        </p:nvSpPr>
        <p:spPr>
          <a:xfrm>
            <a:off x="726100" y="2830950"/>
            <a:ext cx="2264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4135500" y="1924681"/>
            <a:ext cx="873000" cy="6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5"/>
          </p:nvPr>
        </p:nvSpPr>
        <p:spPr>
          <a:xfrm>
            <a:off x="3439650" y="3306150"/>
            <a:ext cx="22647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6"/>
          </p:nvPr>
        </p:nvSpPr>
        <p:spPr>
          <a:xfrm>
            <a:off x="3439650" y="2830950"/>
            <a:ext cx="2264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6849050" y="1924681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8"/>
          </p:nvPr>
        </p:nvSpPr>
        <p:spPr>
          <a:xfrm>
            <a:off x="6153200" y="3306150"/>
            <a:ext cx="22647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9"/>
          </p:nvPr>
        </p:nvSpPr>
        <p:spPr>
          <a:xfrm>
            <a:off x="6153200" y="2830950"/>
            <a:ext cx="2264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 rot="2546319" flipH="1">
            <a:off x="8002064" y="537186"/>
            <a:ext cx="1383834" cy="1468860"/>
            <a:chOff x="-224583" y="1"/>
            <a:chExt cx="1383834" cy="1468861"/>
          </a:xfrm>
        </p:grpSpPr>
        <p:sp>
          <p:nvSpPr>
            <p:cNvPr id="142" name="Google Shape;142;p13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3"/>
          <p:cNvSpPr/>
          <p:nvPr/>
        </p:nvSpPr>
        <p:spPr>
          <a:xfrm>
            <a:off x="2504175" y="4122649"/>
            <a:ext cx="1181575" cy="1020808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 hasCustomPrompt="1"/>
          </p:nvPr>
        </p:nvSpPr>
        <p:spPr>
          <a:xfrm>
            <a:off x="1066875" y="2890665"/>
            <a:ext cx="18105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1"/>
          </p:nvPr>
        </p:nvSpPr>
        <p:spPr>
          <a:xfrm>
            <a:off x="1066902" y="3519190"/>
            <a:ext cx="18105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2"/>
          </p:nvPr>
        </p:nvSpPr>
        <p:spPr>
          <a:xfrm>
            <a:off x="724975" y="1335075"/>
            <a:ext cx="7691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title" idx="3" hasCustomPrompt="1"/>
          </p:nvPr>
        </p:nvSpPr>
        <p:spPr>
          <a:xfrm>
            <a:off x="3666750" y="2133190"/>
            <a:ext cx="18105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4"/>
          </p:nvPr>
        </p:nvSpPr>
        <p:spPr>
          <a:xfrm>
            <a:off x="3666752" y="2761715"/>
            <a:ext cx="18105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title" idx="5" hasCustomPrompt="1"/>
          </p:nvPr>
        </p:nvSpPr>
        <p:spPr>
          <a:xfrm>
            <a:off x="6266625" y="2890665"/>
            <a:ext cx="18105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6"/>
          </p:nvPr>
        </p:nvSpPr>
        <p:spPr>
          <a:xfrm>
            <a:off x="6266627" y="3519190"/>
            <a:ext cx="18105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 rot="-841416">
            <a:off x="693897" y="-343977"/>
            <a:ext cx="1167284" cy="1245857"/>
            <a:chOff x="-12" y="-62386"/>
            <a:chExt cx="965386" cy="1030369"/>
          </a:xfrm>
        </p:grpSpPr>
        <p:sp>
          <p:nvSpPr>
            <p:cNvPr id="346" name="Google Shape;346;p25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25"/>
          <p:cNvSpPr txBox="1">
            <a:spLocks noGrp="1"/>
          </p:cNvSpPr>
          <p:nvPr>
            <p:ph type="title" idx="7"/>
          </p:nvPr>
        </p:nvSpPr>
        <p:spPr>
          <a:xfrm>
            <a:off x="726100" y="54257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"/>
          <p:cNvSpPr txBox="1">
            <a:spLocks noGrp="1"/>
          </p:cNvSpPr>
          <p:nvPr>
            <p:ph type="subTitle" idx="1"/>
          </p:nvPr>
        </p:nvSpPr>
        <p:spPr>
          <a:xfrm>
            <a:off x="5242175" y="2480975"/>
            <a:ext cx="28911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5242175" y="1338675"/>
            <a:ext cx="1848300" cy="8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7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7"/>
          <p:cNvSpPr/>
          <p:nvPr/>
        </p:nvSpPr>
        <p:spPr>
          <a:xfrm flipH="1">
            <a:off x="3858450" y="4122649"/>
            <a:ext cx="1181575" cy="1020808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7"/>
          <p:cNvGrpSpPr/>
          <p:nvPr/>
        </p:nvGrpSpPr>
        <p:grpSpPr>
          <a:xfrm>
            <a:off x="494013" y="321578"/>
            <a:ext cx="464172" cy="441996"/>
            <a:chOff x="5704350" y="3996750"/>
            <a:chExt cx="671157" cy="639000"/>
          </a:xfrm>
        </p:grpSpPr>
        <p:sp>
          <p:nvSpPr>
            <p:cNvPr id="387" name="Google Shape;387;p27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7"/>
          <p:cNvGrpSpPr/>
          <p:nvPr/>
        </p:nvGrpSpPr>
        <p:grpSpPr>
          <a:xfrm flipH="1">
            <a:off x="7766217" y="-156163"/>
            <a:ext cx="1065690" cy="1137321"/>
            <a:chOff x="-12" y="-62386"/>
            <a:chExt cx="965386" cy="1030369"/>
          </a:xfrm>
        </p:grpSpPr>
        <p:sp>
          <p:nvSpPr>
            <p:cNvPr id="390" name="Google Shape;390;p27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7"/>
          <p:cNvGrpSpPr/>
          <p:nvPr/>
        </p:nvGrpSpPr>
        <p:grpSpPr>
          <a:xfrm rot="3936850">
            <a:off x="8165850" y="1450110"/>
            <a:ext cx="504112" cy="538045"/>
            <a:chOff x="-12" y="-62386"/>
            <a:chExt cx="965386" cy="1030369"/>
          </a:xfrm>
        </p:grpSpPr>
        <p:sp>
          <p:nvSpPr>
            <p:cNvPr id="400" name="Google Shape;400;p27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4"/>
          <p:cNvSpPr/>
          <p:nvPr/>
        </p:nvSpPr>
        <p:spPr>
          <a:xfrm rot="10800000">
            <a:off x="3929953" y="-3751"/>
            <a:ext cx="1052808" cy="1013200"/>
          </a:xfrm>
          <a:custGeom>
            <a:avLst/>
            <a:gdLst/>
            <a:ahLst/>
            <a:cxnLst/>
            <a:rect l="l" t="t" r="r" b="b"/>
            <a:pathLst>
              <a:path w="43379" h="41747" extrusionOk="0">
                <a:moveTo>
                  <a:pt x="23000" y="1"/>
                </a:moveTo>
                <a:cubicBezTo>
                  <a:pt x="22676" y="1"/>
                  <a:pt x="21975" y="2837"/>
                  <a:pt x="21300" y="7175"/>
                </a:cubicBezTo>
                <a:cubicBezTo>
                  <a:pt x="20953" y="9364"/>
                  <a:pt x="20669" y="11925"/>
                  <a:pt x="20421" y="14683"/>
                </a:cubicBezTo>
                <a:cubicBezTo>
                  <a:pt x="20162" y="17441"/>
                  <a:pt x="20013" y="20398"/>
                  <a:pt x="19964" y="23378"/>
                </a:cubicBezTo>
                <a:cubicBezTo>
                  <a:pt x="19877" y="28450"/>
                  <a:pt x="20100" y="33571"/>
                  <a:pt x="20595" y="37788"/>
                </a:cubicBezTo>
                <a:cubicBezTo>
                  <a:pt x="20211" y="36910"/>
                  <a:pt x="19840" y="35995"/>
                  <a:pt x="19444" y="35055"/>
                </a:cubicBezTo>
                <a:cubicBezTo>
                  <a:pt x="18430" y="32482"/>
                  <a:pt x="17379" y="29699"/>
                  <a:pt x="16525" y="26842"/>
                </a:cubicBezTo>
                <a:cubicBezTo>
                  <a:pt x="15684" y="23972"/>
                  <a:pt x="14930" y="21065"/>
                  <a:pt x="14398" y="18282"/>
                </a:cubicBezTo>
                <a:cubicBezTo>
                  <a:pt x="13866" y="15512"/>
                  <a:pt x="13458" y="12877"/>
                  <a:pt x="13223" y="10601"/>
                </a:cubicBezTo>
                <a:cubicBezTo>
                  <a:pt x="12715" y="6062"/>
                  <a:pt x="12641" y="2945"/>
                  <a:pt x="12295" y="2920"/>
                </a:cubicBezTo>
                <a:cubicBezTo>
                  <a:pt x="12294" y="2920"/>
                  <a:pt x="12293" y="2920"/>
                  <a:pt x="12291" y="2920"/>
                </a:cubicBezTo>
                <a:cubicBezTo>
                  <a:pt x="12017" y="2920"/>
                  <a:pt x="11354" y="5821"/>
                  <a:pt x="11169" y="10292"/>
                </a:cubicBezTo>
                <a:cubicBezTo>
                  <a:pt x="11145" y="10849"/>
                  <a:pt x="11132" y="11430"/>
                  <a:pt x="11107" y="12036"/>
                </a:cubicBezTo>
                <a:cubicBezTo>
                  <a:pt x="11120" y="12642"/>
                  <a:pt x="11120" y="13273"/>
                  <a:pt x="11132" y="13916"/>
                </a:cubicBezTo>
                <a:cubicBezTo>
                  <a:pt x="11132" y="15215"/>
                  <a:pt x="11268" y="16563"/>
                  <a:pt x="11355" y="17973"/>
                </a:cubicBezTo>
                <a:cubicBezTo>
                  <a:pt x="11639" y="20929"/>
                  <a:pt x="12134" y="23861"/>
                  <a:pt x="12814" y="26755"/>
                </a:cubicBezTo>
                <a:cubicBezTo>
                  <a:pt x="13804" y="30961"/>
                  <a:pt x="15239" y="35055"/>
                  <a:pt x="17106" y="38963"/>
                </a:cubicBezTo>
                <a:cubicBezTo>
                  <a:pt x="16439" y="38382"/>
                  <a:pt x="15734" y="37751"/>
                  <a:pt x="15016" y="37071"/>
                </a:cubicBezTo>
                <a:cubicBezTo>
                  <a:pt x="13532" y="35649"/>
                  <a:pt x="12134" y="34140"/>
                  <a:pt x="10823" y="32556"/>
                </a:cubicBezTo>
                <a:cubicBezTo>
                  <a:pt x="8089" y="29291"/>
                  <a:pt x="5653" y="25630"/>
                  <a:pt x="3773" y="22859"/>
                </a:cubicBezTo>
                <a:cubicBezTo>
                  <a:pt x="1963" y="20205"/>
                  <a:pt x="658" y="18398"/>
                  <a:pt x="309" y="18398"/>
                </a:cubicBezTo>
                <a:cubicBezTo>
                  <a:pt x="295" y="18398"/>
                  <a:pt x="283" y="18401"/>
                  <a:pt x="272" y="18406"/>
                </a:cubicBezTo>
                <a:cubicBezTo>
                  <a:pt x="0" y="18542"/>
                  <a:pt x="631" y="20595"/>
                  <a:pt x="1843" y="23576"/>
                </a:cubicBezTo>
                <a:cubicBezTo>
                  <a:pt x="3068" y="26557"/>
                  <a:pt x="4948" y="30478"/>
                  <a:pt x="7520" y="34127"/>
                </a:cubicBezTo>
                <a:cubicBezTo>
                  <a:pt x="8770" y="35933"/>
                  <a:pt x="10205" y="37615"/>
                  <a:pt x="11775" y="39161"/>
                </a:cubicBezTo>
                <a:cubicBezTo>
                  <a:pt x="12728" y="40101"/>
                  <a:pt x="13754" y="40955"/>
                  <a:pt x="14843" y="41746"/>
                </a:cubicBezTo>
                <a:lnTo>
                  <a:pt x="27447" y="41746"/>
                </a:lnTo>
                <a:cubicBezTo>
                  <a:pt x="27459" y="41610"/>
                  <a:pt x="27484" y="41462"/>
                  <a:pt x="27496" y="41326"/>
                </a:cubicBezTo>
                <a:lnTo>
                  <a:pt x="27534" y="41017"/>
                </a:lnTo>
                <a:cubicBezTo>
                  <a:pt x="29092" y="39631"/>
                  <a:pt x="30688" y="38122"/>
                  <a:pt x="32197" y="36502"/>
                </a:cubicBezTo>
                <a:cubicBezTo>
                  <a:pt x="35487" y="33039"/>
                  <a:pt x="38418" y="29217"/>
                  <a:pt x="40373" y="26186"/>
                </a:cubicBezTo>
                <a:cubicBezTo>
                  <a:pt x="42327" y="23156"/>
                  <a:pt x="43378" y="20967"/>
                  <a:pt x="43131" y="20793"/>
                </a:cubicBezTo>
                <a:cubicBezTo>
                  <a:pt x="43120" y="20786"/>
                  <a:pt x="43107" y="20782"/>
                  <a:pt x="43090" y="20782"/>
                </a:cubicBezTo>
                <a:cubicBezTo>
                  <a:pt x="42749" y="20782"/>
                  <a:pt x="41193" y="22364"/>
                  <a:pt x="38963" y="24677"/>
                </a:cubicBezTo>
                <a:cubicBezTo>
                  <a:pt x="37800" y="25902"/>
                  <a:pt x="36427" y="27312"/>
                  <a:pt x="34955" y="28808"/>
                </a:cubicBezTo>
                <a:cubicBezTo>
                  <a:pt x="33483" y="30305"/>
                  <a:pt x="31863" y="31864"/>
                  <a:pt x="30230" y="33410"/>
                </a:cubicBezTo>
                <a:cubicBezTo>
                  <a:pt x="29624" y="33991"/>
                  <a:pt x="29006" y="34572"/>
                  <a:pt x="28387" y="35141"/>
                </a:cubicBezTo>
                <a:cubicBezTo>
                  <a:pt x="28399" y="35067"/>
                  <a:pt x="28412" y="34993"/>
                  <a:pt x="28424" y="34931"/>
                </a:cubicBezTo>
                <a:cubicBezTo>
                  <a:pt x="28610" y="34065"/>
                  <a:pt x="28795" y="33199"/>
                  <a:pt x="28981" y="32334"/>
                </a:cubicBezTo>
                <a:cubicBezTo>
                  <a:pt x="29030" y="32123"/>
                  <a:pt x="29067" y="31901"/>
                  <a:pt x="29129" y="31678"/>
                </a:cubicBezTo>
                <a:lnTo>
                  <a:pt x="29302" y="31047"/>
                </a:lnTo>
                <a:lnTo>
                  <a:pt x="29649" y="29761"/>
                </a:lnTo>
                <a:cubicBezTo>
                  <a:pt x="29760" y="29328"/>
                  <a:pt x="29871" y="28895"/>
                  <a:pt x="29983" y="28475"/>
                </a:cubicBezTo>
                <a:cubicBezTo>
                  <a:pt x="30094" y="28042"/>
                  <a:pt x="30255" y="27633"/>
                  <a:pt x="30378" y="27213"/>
                </a:cubicBezTo>
                <a:cubicBezTo>
                  <a:pt x="30663" y="26384"/>
                  <a:pt x="30898" y="25543"/>
                  <a:pt x="31195" y="24727"/>
                </a:cubicBezTo>
                <a:cubicBezTo>
                  <a:pt x="31492" y="23923"/>
                  <a:pt x="31801" y="23119"/>
                  <a:pt x="32098" y="22339"/>
                </a:cubicBezTo>
                <a:cubicBezTo>
                  <a:pt x="33347" y="19222"/>
                  <a:pt x="34695" y="16353"/>
                  <a:pt x="36043" y="13990"/>
                </a:cubicBezTo>
                <a:cubicBezTo>
                  <a:pt x="38690" y="9228"/>
                  <a:pt x="40966" y="6284"/>
                  <a:pt x="40694" y="6049"/>
                </a:cubicBezTo>
                <a:cubicBezTo>
                  <a:pt x="40686" y="6042"/>
                  <a:pt x="40674" y="6038"/>
                  <a:pt x="40660" y="6038"/>
                </a:cubicBezTo>
                <a:cubicBezTo>
                  <a:pt x="40477" y="6038"/>
                  <a:pt x="39807" y="6600"/>
                  <a:pt x="38777" y="7596"/>
                </a:cubicBezTo>
                <a:cubicBezTo>
                  <a:pt x="38493" y="7868"/>
                  <a:pt x="38183" y="8165"/>
                  <a:pt x="37862" y="8499"/>
                </a:cubicBezTo>
                <a:lnTo>
                  <a:pt x="36860" y="9649"/>
                </a:lnTo>
                <a:lnTo>
                  <a:pt x="35747" y="10960"/>
                </a:lnTo>
                <a:cubicBezTo>
                  <a:pt x="35351" y="11430"/>
                  <a:pt x="34992" y="11962"/>
                  <a:pt x="34584" y="12494"/>
                </a:cubicBezTo>
                <a:lnTo>
                  <a:pt x="33347" y="14188"/>
                </a:lnTo>
                <a:cubicBezTo>
                  <a:pt x="32964" y="14807"/>
                  <a:pt x="32555" y="15425"/>
                  <a:pt x="32147" y="16093"/>
                </a:cubicBezTo>
                <a:cubicBezTo>
                  <a:pt x="31937" y="16415"/>
                  <a:pt x="31739" y="16749"/>
                  <a:pt x="31529" y="17083"/>
                </a:cubicBezTo>
                <a:cubicBezTo>
                  <a:pt x="31331" y="17417"/>
                  <a:pt x="31145" y="17775"/>
                  <a:pt x="30935" y="18134"/>
                </a:cubicBezTo>
                <a:lnTo>
                  <a:pt x="29760" y="20323"/>
                </a:lnTo>
                <a:cubicBezTo>
                  <a:pt x="29377" y="21078"/>
                  <a:pt x="29030" y="21869"/>
                  <a:pt x="28659" y="22661"/>
                </a:cubicBezTo>
                <a:cubicBezTo>
                  <a:pt x="28474" y="23057"/>
                  <a:pt x="28288" y="23453"/>
                  <a:pt x="28115" y="23848"/>
                </a:cubicBezTo>
                <a:lnTo>
                  <a:pt x="27620" y="25085"/>
                </a:lnTo>
                <a:cubicBezTo>
                  <a:pt x="27311" y="25926"/>
                  <a:pt x="26965" y="26755"/>
                  <a:pt x="26668" y="27609"/>
                </a:cubicBezTo>
                <a:cubicBezTo>
                  <a:pt x="26383" y="28475"/>
                  <a:pt x="26124" y="29340"/>
                  <a:pt x="25839" y="30206"/>
                </a:cubicBezTo>
                <a:cubicBezTo>
                  <a:pt x="25122" y="32680"/>
                  <a:pt x="24553" y="35191"/>
                  <a:pt x="24169" y="37727"/>
                </a:cubicBezTo>
                <a:cubicBezTo>
                  <a:pt x="24107" y="36304"/>
                  <a:pt x="24021" y="34783"/>
                  <a:pt x="23934" y="33187"/>
                </a:cubicBezTo>
                <a:cubicBezTo>
                  <a:pt x="23810" y="30404"/>
                  <a:pt x="23650" y="27411"/>
                  <a:pt x="23551" y="24393"/>
                </a:cubicBezTo>
                <a:cubicBezTo>
                  <a:pt x="23340" y="18381"/>
                  <a:pt x="23291" y="12308"/>
                  <a:pt x="23316" y="7732"/>
                </a:cubicBezTo>
                <a:cubicBezTo>
                  <a:pt x="23328" y="3143"/>
                  <a:pt x="23328" y="38"/>
                  <a:pt x="23007" y="1"/>
                </a:cubicBezTo>
                <a:cubicBezTo>
                  <a:pt x="23004" y="1"/>
                  <a:pt x="23002" y="1"/>
                  <a:pt x="230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4"/>
          <p:cNvSpPr/>
          <p:nvPr/>
        </p:nvSpPr>
        <p:spPr>
          <a:xfrm rot="-5400000">
            <a:off x="8304748" y="3707633"/>
            <a:ext cx="1048648" cy="822335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34"/>
          <p:cNvGrpSpPr/>
          <p:nvPr/>
        </p:nvGrpSpPr>
        <p:grpSpPr>
          <a:xfrm rot="-719995">
            <a:off x="-250886" y="3547285"/>
            <a:ext cx="1383767" cy="1468789"/>
            <a:chOff x="-224583" y="1"/>
            <a:chExt cx="1383834" cy="1468861"/>
          </a:xfrm>
        </p:grpSpPr>
        <p:sp>
          <p:nvSpPr>
            <p:cNvPr id="501" name="Google Shape;501;p34"/>
            <p:cNvSpPr/>
            <p:nvPr/>
          </p:nvSpPr>
          <p:spPr>
            <a:xfrm rot="-3476434" flipH="1">
              <a:off x="65796" y="148100"/>
              <a:ext cx="889052" cy="974577"/>
            </a:xfrm>
            <a:custGeom>
              <a:avLst/>
              <a:gdLst/>
              <a:ahLst/>
              <a:cxnLst/>
              <a:rect l="l" t="t" r="r" b="b"/>
              <a:pathLst>
                <a:path w="35562" h="38983" extrusionOk="0">
                  <a:moveTo>
                    <a:pt x="35561" y="1"/>
                  </a:moveTo>
                  <a:cubicBezTo>
                    <a:pt x="35561" y="1"/>
                    <a:pt x="35464" y="293"/>
                    <a:pt x="35269" y="816"/>
                  </a:cubicBezTo>
                  <a:lnTo>
                    <a:pt x="34929" y="1790"/>
                  </a:lnTo>
                  <a:cubicBezTo>
                    <a:pt x="34783" y="2167"/>
                    <a:pt x="34612" y="2605"/>
                    <a:pt x="34430" y="3092"/>
                  </a:cubicBezTo>
                  <a:cubicBezTo>
                    <a:pt x="33420" y="5721"/>
                    <a:pt x="32263" y="8289"/>
                    <a:pt x="30973" y="10783"/>
                  </a:cubicBezTo>
                  <a:cubicBezTo>
                    <a:pt x="29221" y="14203"/>
                    <a:pt x="27237" y="17477"/>
                    <a:pt x="25022" y="20605"/>
                  </a:cubicBezTo>
                  <a:cubicBezTo>
                    <a:pt x="23842" y="22284"/>
                    <a:pt x="22540" y="24000"/>
                    <a:pt x="21213" y="25594"/>
                  </a:cubicBezTo>
                  <a:cubicBezTo>
                    <a:pt x="19887" y="27189"/>
                    <a:pt x="18511" y="28637"/>
                    <a:pt x="17063" y="29805"/>
                  </a:cubicBezTo>
                  <a:cubicBezTo>
                    <a:pt x="16382" y="30353"/>
                    <a:pt x="15664" y="30852"/>
                    <a:pt x="14897" y="31290"/>
                  </a:cubicBezTo>
                  <a:cubicBezTo>
                    <a:pt x="14556" y="31497"/>
                    <a:pt x="14203" y="31667"/>
                    <a:pt x="13850" y="31837"/>
                  </a:cubicBezTo>
                  <a:cubicBezTo>
                    <a:pt x="13497" y="31996"/>
                    <a:pt x="13144" y="32130"/>
                    <a:pt x="12779" y="32251"/>
                  </a:cubicBezTo>
                  <a:cubicBezTo>
                    <a:pt x="11684" y="32630"/>
                    <a:pt x="10520" y="32819"/>
                    <a:pt x="9360" y="32819"/>
                  </a:cubicBezTo>
                  <a:cubicBezTo>
                    <a:pt x="9141" y="32819"/>
                    <a:pt x="8921" y="32812"/>
                    <a:pt x="8702" y="32799"/>
                  </a:cubicBezTo>
                  <a:cubicBezTo>
                    <a:pt x="8106" y="32750"/>
                    <a:pt x="7522" y="32629"/>
                    <a:pt x="6950" y="32458"/>
                  </a:cubicBezTo>
                  <a:cubicBezTo>
                    <a:pt x="6439" y="32288"/>
                    <a:pt x="5964" y="32069"/>
                    <a:pt x="5502" y="31801"/>
                  </a:cubicBezTo>
                  <a:cubicBezTo>
                    <a:pt x="4662" y="31229"/>
                    <a:pt x="3968" y="30487"/>
                    <a:pt x="3481" y="29598"/>
                  </a:cubicBezTo>
                  <a:cubicBezTo>
                    <a:pt x="2532" y="27907"/>
                    <a:pt x="2411" y="26178"/>
                    <a:pt x="2654" y="25059"/>
                  </a:cubicBezTo>
                  <a:cubicBezTo>
                    <a:pt x="2678" y="24925"/>
                    <a:pt x="2690" y="24779"/>
                    <a:pt x="2739" y="24657"/>
                  </a:cubicBezTo>
                  <a:lnTo>
                    <a:pt x="2849" y="24316"/>
                  </a:lnTo>
                  <a:cubicBezTo>
                    <a:pt x="2873" y="24207"/>
                    <a:pt x="2909" y="24097"/>
                    <a:pt x="2946" y="24012"/>
                  </a:cubicBezTo>
                  <a:cubicBezTo>
                    <a:pt x="2982" y="23915"/>
                    <a:pt x="3019" y="23842"/>
                    <a:pt x="3056" y="23769"/>
                  </a:cubicBezTo>
                  <a:lnTo>
                    <a:pt x="3250" y="23331"/>
                  </a:lnTo>
                  <a:lnTo>
                    <a:pt x="3250" y="23331"/>
                  </a:lnTo>
                  <a:cubicBezTo>
                    <a:pt x="3250" y="23331"/>
                    <a:pt x="3116" y="23404"/>
                    <a:pt x="2824" y="23574"/>
                  </a:cubicBezTo>
                  <a:lnTo>
                    <a:pt x="2581" y="23720"/>
                  </a:lnTo>
                  <a:cubicBezTo>
                    <a:pt x="2496" y="23793"/>
                    <a:pt x="2411" y="23866"/>
                    <a:pt x="2313" y="23939"/>
                  </a:cubicBezTo>
                  <a:lnTo>
                    <a:pt x="2009" y="24219"/>
                  </a:lnTo>
                  <a:cubicBezTo>
                    <a:pt x="1899" y="24329"/>
                    <a:pt x="1790" y="24450"/>
                    <a:pt x="1692" y="24572"/>
                  </a:cubicBezTo>
                  <a:cubicBezTo>
                    <a:pt x="1120" y="25241"/>
                    <a:pt x="707" y="26032"/>
                    <a:pt x="463" y="26872"/>
                  </a:cubicBezTo>
                  <a:cubicBezTo>
                    <a:pt x="98" y="28077"/>
                    <a:pt x="1" y="29355"/>
                    <a:pt x="196" y="30596"/>
                  </a:cubicBezTo>
                  <a:cubicBezTo>
                    <a:pt x="439" y="32288"/>
                    <a:pt x="1145" y="33870"/>
                    <a:pt x="2228" y="35172"/>
                  </a:cubicBezTo>
                  <a:cubicBezTo>
                    <a:pt x="2897" y="35939"/>
                    <a:pt x="3676" y="36608"/>
                    <a:pt x="4528" y="37156"/>
                  </a:cubicBezTo>
                  <a:cubicBezTo>
                    <a:pt x="5453" y="37728"/>
                    <a:pt x="6451" y="38166"/>
                    <a:pt x="7498" y="38470"/>
                  </a:cubicBezTo>
                  <a:cubicBezTo>
                    <a:pt x="8658" y="38811"/>
                    <a:pt x="9892" y="38982"/>
                    <a:pt x="11165" y="38982"/>
                  </a:cubicBezTo>
                  <a:cubicBezTo>
                    <a:pt x="12255" y="38982"/>
                    <a:pt x="13372" y="38857"/>
                    <a:pt x="14495" y="38604"/>
                  </a:cubicBezTo>
                  <a:cubicBezTo>
                    <a:pt x="15116" y="38470"/>
                    <a:pt x="15724" y="38288"/>
                    <a:pt x="16321" y="38068"/>
                  </a:cubicBezTo>
                  <a:cubicBezTo>
                    <a:pt x="16929" y="37849"/>
                    <a:pt x="17526" y="37594"/>
                    <a:pt x="18110" y="37290"/>
                  </a:cubicBezTo>
                  <a:cubicBezTo>
                    <a:pt x="19266" y="36693"/>
                    <a:pt x="20373" y="35987"/>
                    <a:pt x="21383" y="35160"/>
                  </a:cubicBezTo>
                  <a:cubicBezTo>
                    <a:pt x="23440" y="33505"/>
                    <a:pt x="25083" y="31558"/>
                    <a:pt x="26470" y="29574"/>
                  </a:cubicBezTo>
                  <a:cubicBezTo>
                    <a:pt x="27785" y="27663"/>
                    <a:pt x="28977" y="25655"/>
                    <a:pt x="30012" y="23574"/>
                  </a:cubicBezTo>
                  <a:cubicBezTo>
                    <a:pt x="31862" y="19887"/>
                    <a:pt x="33273" y="15980"/>
                    <a:pt x="34211" y="11964"/>
                  </a:cubicBezTo>
                  <a:cubicBezTo>
                    <a:pt x="34880" y="9128"/>
                    <a:pt x="35306" y="6232"/>
                    <a:pt x="35488" y="3323"/>
                  </a:cubicBezTo>
                  <a:cubicBezTo>
                    <a:pt x="35513" y="2788"/>
                    <a:pt x="35549" y="2325"/>
                    <a:pt x="35549" y="1912"/>
                  </a:cubicBezTo>
                  <a:cubicBezTo>
                    <a:pt x="35561" y="1498"/>
                    <a:pt x="35561" y="1157"/>
                    <a:pt x="35561" y="877"/>
                  </a:cubicBezTo>
                  <a:lnTo>
                    <a:pt x="3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 rot="-3476434" flipH="1">
              <a:off x="-84162" y="310862"/>
              <a:ext cx="799002" cy="526876"/>
            </a:xfrm>
            <a:custGeom>
              <a:avLst/>
              <a:gdLst/>
              <a:ahLst/>
              <a:cxnLst/>
              <a:rect l="l" t="t" r="r" b="b"/>
              <a:pathLst>
                <a:path w="31960" h="21075" extrusionOk="0">
                  <a:moveTo>
                    <a:pt x="31959" y="1"/>
                  </a:moveTo>
                  <a:lnTo>
                    <a:pt x="31558" y="487"/>
                  </a:lnTo>
                  <a:cubicBezTo>
                    <a:pt x="31302" y="804"/>
                    <a:pt x="30913" y="1254"/>
                    <a:pt x="30414" y="1814"/>
                  </a:cubicBezTo>
                  <a:cubicBezTo>
                    <a:pt x="29075" y="3347"/>
                    <a:pt x="27639" y="4808"/>
                    <a:pt x="26142" y="6183"/>
                  </a:cubicBezTo>
                  <a:cubicBezTo>
                    <a:pt x="24097" y="8069"/>
                    <a:pt x="21919" y="9810"/>
                    <a:pt x="19631" y="11379"/>
                  </a:cubicBezTo>
                  <a:cubicBezTo>
                    <a:pt x="18414" y="12219"/>
                    <a:pt x="17100" y="13059"/>
                    <a:pt x="15797" y="13813"/>
                  </a:cubicBezTo>
                  <a:cubicBezTo>
                    <a:pt x="14568" y="14544"/>
                    <a:pt x="13266" y="15152"/>
                    <a:pt x="11927" y="15639"/>
                  </a:cubicBezTo>
                  <a:cubicBezTo>
                    <a:pt x="11319" y="15846"/>
                    <a:pt x="10698" y="16004"/>
                    <a:pt x="10078" y="16114"/>
                  </a:cubicBezTo>
                  <a:cubicBezTo>
                    <a:pt x="9597" y="16199"/>
                    <a:pt x="9108" y="16237"/>
                    <a:pt x="8617" y="16237"/>
                  </a:cubicBezTo>
                  <a:cubicBezTo>
                    <a:pt x="8548" y="16237"/>
                    <a:pt x="8479" y="16237"/>
                    <a:pt x="8410" y="16235"/>
                  </a:cubicBezTo>
                  <a:cubicBezTo>
                    <a:pt x="7400" y="16211"/>
                    <a:pt x="6402" y="15992"/>
                    <a:pt x="5490" y="15578"/>
                  </a:cubicBezTo>
                  <a:cubicBezTo>
                    <a:pt x="5100" y="15396"/>
                    <a:pt x="4723" y="15176"/>
                    <a:pt x="4382" y="14921"/>
                  </a:cubicBezTo>
                  <a:cubicBezTo>
                    <a:pt x="4078" y="14677"/>
                    <a:pt x="3810" y="14398"/>
                    <a:pt x="3567" y="14106"/>
                  </a:cubicBezTo>
                  <a:cubicBezTo>
                    <a:pt x="3129" y="13509"/>
                    <a:pt x="2849" y="12828"/>
                    <a:pt x="2739" y="12110"/>
                  </a:cubicBezTo>
                  <a:cubicBezTo>
                    <a:pt x="2520" y="10710"/>
                    <a:pt x="2873" y="9505"/>
                    <a:pt x="3311" y="8812"/>
                  </a:cubicBezTo>
                  <a:cubicBezTo>
                    <a:pt x="3396" y="8641"/>
                    <a:pt x="3506" y="8495"/>
                    <a:pt x="3628" y="8349"/>
                  </a:cubicBezTo>
                  <a:cubicBezTo>
                    <a:pt x="3713" y="8240"/>
                    <a:pt x="3798" y="8130"/>
                    <a:pt x="3907" y="8033"/>
                  </a:cubicBezTo>
                  <a:lnTo>
                    <a:pt x="4151" y="7789"/>
                  </a:lnTo>
                  <a:lnTo>
                    <a:pt x="3810" y="7838"/>
                  </a:lnTo>
                  <a:cubicBezTo>
                    <a:pt x="3664" y="7862"/>
                    <a:pt x="3518" y="7911"/>
                    <a:pt x="3372" y="7972"/>
                  </a:cubicBezTo>
                  <a:cubicBezTo>
                    <a:pt x="3165" y="8033"/>
                    <a:pt x="2970" y="8130"/>
                    <a:pt x="2788" y="8240"/>
                  </a:cubicBezTo>
                  <a:cubicBezTo>
                    <a:pt x="2228" y="8556"/>
                    <a:pt x="1753" y="8982"/>
                    <a:pt x="1376" y="9493"/>
                  </a:cubicBezTo>
                  <a:cubicBezTo>
                    <a:pt x="816" y="10223"/>
                    <a:pt x="439" y="11063"/>
                    <a:pt x="256" y="11964"/>
                  </a:cubicBezTo>
                  <a:cubicBezTo>
                    <a:pt x="1" y="13168"/>
                    <a:pt x="86" y="14422"/>
                    <a:pt x="500" y="15590"/>
                  </a:cubicBezTo>
                  <a:cubicBezTo>
                    <a:pt x="768" y="16272"/>
                    <a:pt x="1121" y="16917"/>
                    <a:pt x="1571" y="17513"/>
                  </a:cubicBezTo>
                  <a:cubicBezTo>
                    <a:pt x="2045" y="18134"/>
                    <a:pt x="2617" y="18681"/>
                    <a:pt x="3250" y="19144"/>
                  </a:cubicBezTo>
                  <a:cubicBezTo>
                    <a:pt x="4638" y="20142"/>
                    <a:pt x="6268" y="20787"/>
                    <a:pt x="7972" y="20982"/>
                  </a:cubicBezTo>
                  <a:cubicBezTo>
                    <a:pt x="8447" y="21044"/>
                    <a:pt x="8925" y="21074"/>
                    <a:pt x="9402" y="21074"/>
                  </a:cubicBezTo>
                  <a:cubicBezTo>
                    <a:pt x="9856" y="21074"/>
                    <a:pt x="10309" y="21047"/>
                    <a:pt x="10759" y="20994"/>
                  </a:cubicBezTo>
                  <a:cubicBezTo>
                    <a:pt x="11696" y="20884"/>
                    <a:pt x="12621" y="20677"/>
                    <a:pt x="13522" y="20373"/>
                  </a:cubicBezTo>
                  <a:cubicBezTo>
                    <a:pt x="15250" y="19752"/>
                    <a:pt x="16881" y="18900"/>
                    <a:pt x="18365" y="17842"/>
                  </a:cubicBezTo>
                  <a:cubicBezTo>
                    <a:pt x="19753" y="16868"/>
                    <a:pt x="21055" y="15797"/>
                    <a:pt x="22284" y="14641"/>
                  </a:cubicBezTo>
                  <a:cubicBezTo>
                    <a:pt x="24462" y="12596"/>
                    <a:pt x="26397" y="10296"/>
                    <a:pt x="28053" y="7801"/>
                  </a:cubicBezTo>
                  <a:cubicBezTo>
                    <a:pt x="29209" y="6037"/>
                    <a:pt x="30231" y="4175"/>
                    <a:pt x="31071" y="2240"/>
                  </a:cubicBezTo>
                  <a:cubicBezTo>
                    <a:pt x="31375" y="1534"/>
                    <a:pt x="31606" y="974"/>
                    <a:pt x="31740" y="597"/>
                  </a:cubicBezTo>
                  <a:lnTo>
                    <a:pt x="31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 rot="-3476434" flipH="1">
              <a:off x="173316" y="297335"/>
              <a:ext cx="534301" cy="1234803"/>
            </a:xfrm>
            <a:custGeom>
              <a:avLst/>
              <a:gdLst/>
              <a:ahLst/>
              <a:cxnLst/>
              <a:rect l="l" t="t" r="r" b="b"/>
              <a:pathLst>
                <a:path w="21372" h="49392" extrusionOk="0">
                  <a:moveTo>
                    <a:pt x="16309" y="0"/>
                  </a:moveTo>
                  <a:lnTo>
                    <a:pt x="16309" y="0"/>
                  </a:lnTo>
                  <a:cubicBezTo>
                    <a:pt x="16309" y="0"/>
                    <a:pt x="16321" y="268"/>
                    <a:pt x="16345" y="779"/>
                  </a:cubicBezTo>
                  <a:cubicBezTo>
                    <a:pt x="16369" y="1290"/>
                    <a:pt x="16406" y="2020"/>
                    <a:pt x="16430" y="2957"/>
                  </a:cubicBezTo>
                  <a:cubicBezTo>
                    <a:pt x="16479" y="4831"/>
                    <a:pt x="16503" y="7485"/>
                    <a:pt x="16394" y="10588"/>
                  </a:cubicBezTo>
                  <a:cubicBezTo>
                    <a:pt x="16284" y="13691"/>
                    <a:pt x="15980" y="17257"/>
                    <a:pt x="15493" y="20957"/>
                  </a:cubicBezTo>
                  <a:cubicBezTo>
                    <a:pt x="15262" y="22819"/>
                    <a:pt x="14946" y="24705"/>
                    <a:pt x="14617" y="26603"/>
                  </a:cubicBezTo>
                  <a:cubicBezTo>
                    <a:pt x="14288" y="28502"/>
                    <a:pt x="13911" y="30425"/>
                    <a:pt x="13497" y="32226"/>
                  </a:cubicBezTo>
                  <a:cubicBezTo>
                    <a:pt x="12682" y="35865"/>
                    <a:pt x="11660" y="38773"/>
                    <a:pt x="10321" y="41037"/>
                  </a:cubicBezTo>
                  <a:cubicBezTo>
                    <a:pt x="9189" y="42984"/>
                    <a:pt x="7644" y="44664"/>
                    <a:pt x="5794" y="45941"/>
                  </a:cubicBezTo>
                  <a:cubicBezTo>
                    <a:pt x="4552" y="46818"/>
                    <a:pt x="3153" y="47451"/>
                    <a:pt x="1680" y="47816"/>
                  </a:cubicBezTo>
                  <a:lnTo>
                    <a:pt x="974" y="47974"/>
                  </a:lnTo>
                  <a:cubicBezTo>
                    <a:pt x="768" y="48010"/>
                    <a:pt x="597" y="48023"/>
                    <a:pt x="439" y="48047"/>
                  </a:cubicBezTo>
                  <a:lnTo>
                    <a:pt x="1" y="48120"/>
                  </a:lnTo>
                  <a:cubicBezTo>
                    <a:pt x="1" y="48120"/>
                    <a:pt x="135" y="48193"/>
                    <a:pt x="390" y="48339"/>
                  </a:cubicBezTo>
                  <a:cubicBezTo>
                    <a:pt x="524" y="48412"/>
                    <a:pt x="682" y="48522"/>
                    <a:pt x="889" y="48607"/>
                  </a:cubicBezTo>
                  <a:cubicBezTo>
                    <a:pt x="1096" y="48692"/>
                    <a:pt x="1327" y="48801"/>
                    <a:pt x="1619" y="48899"/>
                  </a:cubicBezTo>
                  <a:cubicBezTo>
                    <a:pt x="1899" y="48996"/>
                    <a:pt x="2228" y="49069"/>
                    <a:pt x="2605" y="49167"/>
                  </a:cubicBezTo>
                  <a:cubicBezTo>
                    <a:pt x="3007" y="49252"/>
                    <a:pt x="3421" y="49313"/>
                    <a:pt x="3847" y="49349"/>
                  </a:cubicBezTo>
                  <a:cubicBezTo>
                    <a:pt x="4156" y="49377"/>
                    <a:pt x="4466" y="49391"/>
                    <a:pt x="4776" y="49391"/>
                  </a:cubicBezTo>
                  <a:cubicBezTo>
                    <a:pt x="5540" y="49391"/>
                    <a:pt x="6303" y="49307"/>
                    <a:pt x="7047" y="49142"/>
                  </a:cubicBezTo>
                  <a:cubicBezTo>
                    <a:pt x="8410" y="48862"/>
                    <a:pt x="9725" y="48388"/>
                    <a:pt x="10942" y="47706"/>
                  </a:cubicBezTo>
                  <a:cubicBezTo>
                    <a:pt x="12439" y="46891"/>
                    <a:pt x="13789" y="45832"/>
                    <a:pt x="14933" y="44566"/>
                  </a:cubicBezTo>
                  <a:cubicBezTo>
                    <a:pt x="16236" y="43118"/>
                    <a:pt x="17319" y="41499"/>
                    <a:pt x="18158" y="39747"/>
                  </a:cubicBezTo>
                  <a:cubicBezTo>
                    <a:pt x="19059" y="37836"/>
                    <a:pt x="19753" y="35828"/>
                    <a:pt x="20215" y="33772"/>
                  </a:cubicBezTo>
                  <a:cubicBezTo>
                    <a:pt x="20678" y="31678"/>
                    <a:pt x="20982" y="29561"/>
                    <a:pt x="21140" y="27431"/>
                  </a:cubicBezTo>
                  <a:cubicBezTo>
                    <a:pt x="21310" y="25362"/>
                    <a:pt x="21371" y="23293"/>
                    <a:pt x="21298" y="21224"/>
                  </a:cubicBezTo>
                  <a:cubicBezTo>
                    <a:pt x="21164" y="17525"/>
                    <a:pt x="20665" y="13849"/>
                    <a:pt x="19814" y="10247"/>
                  </a:cubicBezTo>
                  <a:cubicBezTo>
                    <a:pt x="19217" y="7691"/>
                    <a:pt x="18438" y="5184"/>
                    <a:pt x="17477" y="2750"/>
                  </a:cubicBezTo>
                  <a:cubicBezTo>
                    <a:pt x="17136" y="1862"/>
                    <a:pt x="16832" y="1180"/>
                    <a:pt x="16625" y="706"/>
                  </a:cubicBezTo>
                  <a:lnTo>
                    <a:pt x="16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"/>
          <p:cNvSpPr/>
          <p:nvPr/>
        </p:nvSpPr>
        <p:spPr>
          <a:xfrm>
            <a:off x="0" y="-3750"/>
            <a:ext cx="9144000" cy="5151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5"/>
          <p:cNvGrpSpPr/>
          <p:nvPr/>
        </p:nvGrpSpPr>
        <p:grpSpPr>
          <a:xfrm rot="-2372378" flipH="1">
            <a:off x="306637" y="-473881"/>
            <a:ext cx="1360857" cy="1452459"/>
            <a:chOff x="-12" y="-62386"/>
            <a:chExt cx="965386" cy="1030369"/>
          </a:xfrm>
        </p:grpSpPr>
        <p:sp>
          <p:nvSpPr>
            <p:cNvPr id="507" name="Google Shape;507;p35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5"/>
          <p:cNvSpPr/>
          <p:nvPr/>
        </p:nvSpPr>
        <p:spPr>
          <a:xfrm flipH="1">
            <a:off x="5681925" y="4142899"/>
            <a:ext cx="1181575" cy="1020808"/>
          </a:xfrm>
          <a:custGeom>
            <a:avLst/>
            <a:gdLst/>
            <a:ahLst/>
            <a:cxnLst/>
            <a:rect l="l" t="t" r="r" b="b"/>
            <a:pathLst>
              <a:path w="47263" h="37063" extrusionOk="0">
                <a:moveTo>
                  <a:pt x="23416" y="1"/>
                </a:moveTo>
                <a:cubicBezTo>
                  <a:pt x="23057" y="1"/>
                  <a:pt x="21510" y="2528"/>
                  <a:pt x="19927" y="6672"/>
                </a:cubicBezTo>
                <a:lnTo>
                  <a:pt x="19309" y="8329"/>
                </a:lnTo>
                <a:cubicBezTo>
                  <a:pt x="19123" y="8911"/>
                  <a:pt x="18925" y="9517"/>
                  <a:pt x="18727" y="10135"/>
                </a:cubicBezTo>
                <a:cubicBezTo>
                  <a:pt x="18319" y="11372"/>
                  <a:pt x="17998" y="12720"/>
                  <a:pt x="17651" y="14106"/>
                </a:cubicBezTo>
                <a:cubicBezTo>
                  <a:pt x="16971" y="17025"/>
                  <a:pt x="16501" y="19981"/>
                  <a:pt x="16229" y="22974"/>
                </a:cubicBezTo>
                <a:cubicBezTo>
                  <a:pt x="16006" y="25448"/>
                  <a:pt x="15944" y="27934"/>
                  <a:pt x="16031" y="30420"/>
                </a:cubicBezTo>
                <a:lnTo>
                  <a:pt x="15400" y="29097"/>
                </a:lnTo>
                <a:cubicBezTo>
                  <a:pt x="15239" y="28788"/>
                  <a:pt x="15103" y="28478"/>
                  <a:pt x="14980" y="28144"/>
                </a:cubicBezTo>
                <a:lnTo>
                  <a:pt x="14584" y="27180"/>
                </a:lnTo>
                <a:cubicBezTo>
                  <a:pt x="14448" y="26858"/>
                  <a:pt x="14312" y="26549"/>
                  <a:pt x="14176" y="26227"/>
                </a:cubicBezTo>
                <a:cubicBezTo>
                  <a:pt x="14052" y="25906"/>
                  <a:pt x="13953" y="25572"/>
                  <a:pt x="13829" y="25250"/>
                </a:cubicBezTo>
                <a:cubicBezTo>
                  <a:pt x="13619" y="24595"/>
                  <a:pt x="13372" y="23951"/>
                  <a:pt x="13161" y="23308"/>
                </a:cubicBezTo>
                <a:cubicBezTo>
                  <a:pt x="12963" y="22653"/>
                  <a:pt x="12790" y="22009"/>
                  <a:pt x="12605" y="21379"/>
                </a:cubicBezTo>
                <a:cubicBezTo>
                  <a:pt x="11949" y="18818"/>
                  <a:pt x="11467" y="16357"/>
                  <a:pt x="11244" y="14217"/>
                </a:cubicBezTo>
                <a:cubicBezTo>
                  <a:pt x="10749" y="9950"/>
                  <a:pt x="10910" y="6969"/>
                  <a:pt x="10502" y="6907"/>
                </a:cubicBezTo>
                <a:cubicBezTo>
                  <a:pt x="10499" y="6906"/>
                  <a:pt x="10495" y="6906"/>
                  <a:pt x="10492" y="6906"/>
                </a:cubicBezTo>
                <a:cubicBezTo>
                  <a:pt x="10306" y="6906"/>
                  <a:pt x="10026" y="7560"/>
                  <a:pt x="9686" y="8750"/>
                </a:cubicBezTo>
                <a:cubicBezTo>
                  <a:pt x="9599" y="9059"/>
                  <a:pt x="9500" y="9393"/>
                  <a:pt x="9414" y="9764"/>
                </a:cubicBezTo>
                <a:cubicBezTo>
                  <a:pt x="9352" y="10135"/>
                  <a:pt x="9277" y="10531"/>
                  <a:pt x="9203" y="10964"/>
                </a:cubicBezTo>
                <a:cubicBezTo>
                  <a:pt x="9129" y="11397"/>
                  <a:pt x="9055" y="11867"/>
                  <a:pt x="8981" y="12362"/>
                </a:cubicBezTo>
                <a:cubicBezTo>
                  <a:pt x="8906" y="12856"/>
                  <a:pt x="8894" y="13363"/>
                  <a:pt x="8845" y="13908"/>
                </a:cubicBezTo>
                <a:cubicBezTo>
                  <a:pt x="8807" y="14440"/>
                  <a:pt x="8783" y="15009"/>
                  <a:pt x="8746" y="15602"/>
                </a:cubicBezTo>
                <a:cubicBezTo>
                  <a:pt x="8758" y="16196"/>
                  <a:pt x="8770" y="16802"/>
                  <a:pt x="8770" y="17420"/>
                </a:cubicBezTo>
                <a:cubicBezTo>
                  <a:pt x="8783" y="17730"/>
                  <a:pt x="8795" y="18051"/>
                  <a:pt x="8795" y="18385"/>
                </a:cubicBezTo>
                <a:cubicBezTo>
                  <a:pt x="8795" y="18707"/>
                  <a:pt x="8845" y="19028"/>
                  <a:pt x="8869" y="19350"/>
                </a:cubicBezTo>
                <a:cubicBezTo>
                  <a:pt x="8944" y="20006"/>
                  <a:pt x="9005" y="20686"/>
                  <a:pt x="9080" y="21366"/>
                </a:cubicBezTo>
                <a:cubicBezTo>
                  <a:pt x="9141" y="22046"/>
                  <a:pt x="9302" y="22727"/>
                  <a:pt x="9426" y="23432"/>
                </a:cubicBezTo>
                <a:cubicBezTo>
                  <a:pt x="9488" y="23778"/>
                  <a:pt x="9550" y="24137"/>
                  <a:pt x="9611" y="24483"/>
                </a:cubicBezTo>
                <a:cubicBezTo>
                  <a:pt x="9698" y="24842"/>
                  <a:pt x="9785" y="25188"/>
                  <a:pt x="9871" y="25535"/>
                </a:cubicBezTo>
                <a:cubicBezTo>
                  <a:pt x="10057" y="26240"/>
                  <a:pt x="10218" y="26957"/>
                  <a:pt x="10440" y="27662"/>
                </a:cubicBezTo>
                <a:cubicBezTo>
                  <a:pt x="10613" y="28194"/>
                  <a:pt x="10799" y="28713"/>
                  <a:pt x="10972" y="29245"/>
                </a:cubicBezTo>
                <a:cubicBezTo>
                  <a:pt x="10279" y="28367"/>
                  <a:pt x="9550" y="27526"/>
                  <a:pt x="8807" y="26771"/>
                </a:cubicBezTo>
                <a:cubicBezTo>
                  <a:pt x="7583" y="25485"/>
                  <a:pt x="6247" y="24310"/>
                  <a:pt x="4837" y="23234"/>
                </a:cubicBezTo>
                <a:cubicBezTo>
                  <a:pt x="2656" y="21596"/>
                  <a:pt x="913" y="20747"/>
                  <a:pt x="384" y="20747"/>
                </a:cubicBezTo>
                <a:cubicBezTo>
                  <a:pt x="310" y="20747"/>
                  <a:pt x="260" y="20764"/>
                  <a:pt x="236" y="20797"/>
                </a:cubicBezTo>
                <a:cubicBezTo>
                  <a:pt x="1" y="21106"/>
                  <a:pt x="1262" y="22566"/>
                  <a:pt x="2994" y="24780"/>
                </a:cubicBezTo>
                <a:lnTo>
                  <a:pt x="3674" y="25634"/>
                </a:lnTo>
                <a:lnTo>
                  <a:pt x="4379" y="26574"/>
                </a:lnTo>
                <a:cubicBezTo>
                  <a:pt x="4862" y="27204"/>
                  <a:pt x="5332" y="27909"/>
                  <a:pt x="5839" y="28602"/>
                </a:cubicBezTo>
                <a:cubicBezTo>
                  <a:pt x="6816" y="30037"/>
                  <a:pt x="7830" y="31571"/>
                  <a:pt x="8746" y="33179"/>
                </a:cubicBezTo>
                <a:cubicBezTo>
                  <a:pt x="9500" y="34465"/>
                  <a:pt x="10205" y="35776"/>
                  <a:pt x="10861" y="37063"/>
                </a:cubicBezTo>
                <a:lnTo>
                  <a:pt x="23737" y="37063"/>
                </a:lnTo>
                <a:cubicBezTo>
                  <a:pt x="24021" y="36753"/>
                  <a:pt x="24294" y="36444"/>
                  <a:pt x="24590" y="36147"/>
                </a:cubicBezTo>
                <a:lnTo>
                  <a:pt x="26198" y="34564"/>
                </a:lnTo>
                <a:cubicBezTo>
                  <a:pt x="26334" y="34428"/>
                  <a:pt x="26458" y="34292"/>
                  <a:pt x="26607" y="34168"/>
                </a:cubicBezTo>
                <a:lnTo>
                  <a:pt x="27027" y="33797"/>
                </a:lnTo>
                <a:lnTo>
                  <a:pt x="27881" y="33043"/>
                </a:lnTo>
                <a:lnTo>
                  <a:pt x="28722" y="32288"/>
                </a:lnTo>
                <a:cubicBezTo>
                  <a:pt x="29006" y="32053"/>
                  <a:pt x="29315" y="31830"/>
                  <a:pt x="29600" y="31595"/>
                </a:cubicBezTo>
                <a:cubicBezTo>
                  <a:pt x="30194" y="31138"/>
                  <a:pt x="30763" y="30655"/>
                  <a:pt x="31356" y="30222"/>
                </a:cubicBezTo>
                <a:lnTo>
                  <a:pt x="33137" y="28973"/>
                </a:lnTo>
                <a:cubicBezTo>
                  <a:pt x="35525" y="27378"/>
                  <a:pt x="37862" y="26017"/>
                  <a:pt x="39978" y="25027"/>
                </a:cubicBezTo>
                <a:cubicBezTo>
                  <a:pt x="44171" y="22987"/>
                  <a:pt x="47263" y="22084"/>
                  <a:pt x="47176" y="21675"/>
                </a:cubicBezTo>
                <a:cubicBezTo>
                  <a:pt x="47146" y="21569"/>
                  <a:pt x="46844" y="21519"/>
                  <a:pt x="46300" y="21519"/>
                </a:cubicBezTo>
                <a:cubicBezTo>
                  <a:pt x="45959" y="21519"/>
                  <a:pt x="45523" y="21538"/>
                  <a:pt x="44999" y="21576"/>
                </a:cubicBezTo>
                <a:cubicBezTo>
                  <a:pt x="44665" y="21601"/>
                  <a:pt x="44294" y="21638"/>
                  <a:pt x="43886" y="21688"/>
                </a:cubicBezTo>
                <a:lnTo>
                  <a:pt x="42587" y="21923"/>
                </a:lnTo>
                <a:lnTo>
                  <a:pt x="41103" y="22220"/>
                </a:lnTo>
                <a:cubicBezTo>
                  <a:pt x="40584" y="22319"/>
                  <a:pt x="40052" y="22504"/>
                  <a:pt x="39483" y="22653"/>
                </a:cubicBezTo>
                <a:lnTo>
                  <a:pt x="37739" y="23184"/>
                </a:lnTo>
                <a:lnTo>
                  <a:pt x="35896" y="23877"/>
                </a:lnTo>
                <a:lnTo>
                  <a:pt x="34943" y="24236"/>
                </a:lnTo>
                <a:cubicBezTo>
                  <a:pt x="34622" y="24360"/>
                  <a:pt x="34312" y="24520"/>
                  <a:pt x="33979" y="24669"/>
                </a:cubicBezTo>
                <a:lnTo>
                  <a:pt x="32012" y="25596"/>
                </a:lnTo>
                <a:cubicBezTo>
                  <a:pt x="31356" y="25943"/>
                  <a:pt x="30713" y="26326"/>
                  <a:pt x="30045" y="26697"/>
                </a:cubicBezTo>
                <a:lnTo>
                  <a:pt x="29043" y="27266"/>
                </a:lnTo>
                <a:lnTo>
                  <a:pt x="28066" y="27909"/>
                </a:lnTo>
                <a:cubicBezTo>
                  <a:pt x="27423" y="28342"/>
                  <a:pt x="26755" y="28763"/>
                  <a:pt x="26124" y="29233"/>
                </a:cubicBezTo>
                <a:lnTo>
                  <a:pt x="25023" y="30099"/>
                </a:lnTo>
                <a:lnTo>
                  <a:pt x="25444" y="29023"/>
                </a:lnTo>
                <a:cubicBezTo>
                  <a:pt x="25592" y="28652"/>
                  <a:pt x="25741" y="28293"/>
                  <a:pt x="25889" y="27922"/>
                </a:cubicBezTo>
                <a:cubicBezTo>
                  <a:pt x="26025" y="27563"/>
                  <a:pt x="26211" y="27217"/>
                  <a:pt x="26372" y="26858"/>
                </a:cubicBezTo>
                <a:cubicBezTo>
                  <a:pt x="26706" y="26153"/>
                  <a:pt x="27015" y="25436"/>
                  <a:pt x="27361" y="24743"/>
                </a:cubicBezTo>
                <a:lnTo>
                  <a:pt x="28412" y="22727"/>
                </a:lnTo>
                <a:cubicBezTo>
                  <a:pt x="29724" y="20315"/>
                  <a:pt x="31195" y="17989"/>
                  <a:pt x="32803" y="15763"/>
                </a:cubicBezTo>
                <a:cubicBezTo>
                  <a:pt x="35648" y="11817"/>
                  <a:pt x="37986" y="9418"/>
                  <a:pt x="37714" y="9108"/>
                </a:cubicBezTo>
                <a:cubicBezTo>
                  <a:pt x="37697" y="9090"/>
                  <a:pt x="37670" y="9081"/>
                  <a:pt x="37632" y="9081"/>
                </a:cubicBezTo>
                <a:cubicBezTo>
                  <a:pt x="37390" y="9081"/>
                  <a:pt x="36727" y="9451"/>
                  <a:pt x="35723" y="10135"/>
                </a:cubicBezTo>
                <a:cubicBezTo>
                  <a:pt x="35426" y="10333"/>
                  <a:pt x="35104" y="10556"/>
                  <a:pt x="34758" y="10803"/>
                </a:cubicBezTo>
                <a:lnTo>
                  <a:pt x="33706" y="11669"/>
                </a:lnTo>
                <a:lnTo>
                  <a:pt x="32519" y="12683"/>
                </a:lnTo>
                <a:cubicBezTo>
                  <a:pt x="32098" y="13042"/>
                  <a:pt x="31703" y="13475"/>
                  <a:pt x="31270" y="13895"/>
                </a:cubicBezTo>
                <a:lnTo>
                  <a:pt x="29934" y="15231"/>
                </a:lnTo>
                <a:lnTo>
                  <a:pt x="28598" y="16765"/>
                </a:lnTo>
                <a:cubicBezTo>
                  <a:pt x="27658" y="17804"/>
                  <a:pt x="26817" y="19016"/>
                  <a:pt x="25889" y="20241"/>
                </a:cubicBezTo>
                <a:cubicBezTo>
                  <a:pt x="25444" y="20859"/>
                  <a:pt x="25036" y="21527"/>
                  <a:pt x="24603" y="22183"/>
                </a:cubicBezTo>
                <a:lnTo>
                  <a:pt x="23960" y="23184"/>
                </a:lnTo>
                <a:cubicBezTo>
                  <a:pt x="23762" y="23531"/>
                  <a:pt x="23564" y="23877"/>
                  <a:pt x="23366" y="24223"/>
                </a:cubicBezTo>
                <a:cubicBezTo>
                  <a:pt x="22982" y="24941"/>
                  <a:pt x="22562" y="25646"/>
                  <a:pt x="22191" y="26376"/>
                </a:cubicBezTo>
                <a:lnTo>
                  <a:pt x="21139" y="28602"/>
                </a:lnTo>
                <a:cubicBezTo>
                  <a:pt x="20892" y="29146"/>
                  <a:pt x="20657" y="29703"/>
                  <a:pt x="20434" y="30260"/>
                </a:cubicBezTo>
                <a:cubicBezTo>
                  <a:pt x="20348" y="28305"/>
                  <a:pt x="20298" y="26289"/>
                  <a:pt x="20348" y="24248"/>
                </a:cubicBezTo>
                <a:cubicBezTo>
                  <a:pt x="20422" y="21255"/>
                  <a:pt x="20595" y="18249"/>
                  <a:pt x="20929" y="15417"/>
                </a:cubicBezTo>
                <a:cubicBezTo>
                  <a:pt x="21251" y="12597"/>
                  <a:pt x="21659" y="9962"/>
                  <a:pt x="22104" y="7698"/>
                </a:cubicBezTo>
                <a:cubicBezTo>
                  <a:pt x="22982" y="3184"/>
                  <a:pt x="23811" y="153"/>
                  <a:pt x="23440" y="5"/>
                </a:cubicBezTo>
                <a:cubicBezTo>
                  <a:pt x="23433" y="2"/>
                  <a:pt x="23425" y="1"/>
                  <a:pt x="23416" y="1"/>
                </a:cubicBezTo>
                <a:close/>
              </a:path>
            </a:pathLst>
          </a:custGeom>
          <a:solidFill>
            <a:srgbClr val="B0B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●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○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fortaa"/>
              <a:buChar char="■"/>
              <a:defRPr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71" r:id="rId6"/>
    <p:sldLayoutId id="2147483673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4"/>
          <p:cNvSpPr/>
          <p:nvPr/>
        </p:nvSpPr>
        <p:spPr>
          <a:xfrm>
            <a:off x="1181693" y="1536845"/>
            <a:ext cx="6987689" cy="2285988"/>
          </a:xfrm>
          <a:custGeom>
            <a:avLst/>
            <a:gdLst/>
            <a:ahLst/>
            <a:cxnLst/>
            <a:rect l="l" t="t" r="r" b="b"/>
            <a:pathLst>
              <a:path w="235047" h="27827" extrusionOk="0">
                <a:moveTo>
                  <a:pt x="0" y="1184"/>
                </a:moveTo>
                <a:lnTo>
                  <a:pt x="3552" y="27827"/>
                </a:lnTo>
                <a:lnTo>
                  <a:pt x="235047" y="27827"/>
                </a:lnTo>
                <a:lnTo>
                  <a:pt x="23149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24" name="Google Shape;1024;p54"/>
          <p:cNvSpPr txBox="1">
            <a:spLocks noGrp="1"/>
          </p:cNvSpPr>
          <p:nvPr>
            <p:ph type="title"/>
          </p:nvPr>
        </p:nvSpPr>
        <p:spPr>
          <a:xfrm>
            <a:off x="1155372" y="1352772"/>
            <a:ext cx="6987689" cy="25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accent4">
                    <a:lumMod val="10000"/>
                  </a:schemeClr>
                </a:solidFill>
                <a:latin typeface="+mj-lt"/>
              </a:rPr>
              <a:t>CHÀO MỪNG CÁC EM ĐẾN VỚI TIẾT HỌC NGÀY HÔM NAY!</a:t>
            </a:r>
          </a:p>
        </p:txBody>
      </p:sp>
      <p:sp>
        <p:nvSpPr>
          <p:cNvPr id="1025" name="Google Shape;1025;p54"/>
          <p:cNvSpPr/>
          <p:nvPr/>
        </p:nvSpPr>
        <p:spPr>
          <a:xfrm>
            <a:off x="669941" y="2741416"/>
            <a:ext cx="661995" cy="760802"/>
          </a:xfrm>
          <a:custGeom>
            <a:avLst/>
            <a:gdLst/>
            <a:ahLst/>
            <a:cxnLst/>
            <a:rect l="l" t="t" r="r" b="b"/>
            <a:pathLst>
              <a:path w="9188" h="10559" fill="none" extrusionOk="0">
                <a:moveTo>
                  <a:pt x="8723" y="7264"/>
                </a:moveTo>
                <a:cubicBezTo>
                  <a:pt x="8589" y="7264"/>
                  <a:pt x="8455" y="7315"/>
                  <a:pt x="8360" y="7413"/>
                </a:cubicBezTo>
                <a:lnTo>
                  <a:pt x="8349" y="7424"/>
                </a:lnTo>
                <a:cubicBezTo>
                  <a:pt x="8164" y="7627"/>
                  <a:pt x="7961" y="7856"/>
                  <a:pt x="7744" y="8106"/>
                </a:cubicBezTo>
                <a:cubicBezTo>
                  <a:pt x="7529" y="8349"/>
                  <a:pt x="7301" y="8581"/>
                  <a:pt x="7058" y="8792"/>
                </a:cubicBezTo>
                <a:cubicBezTo>
                  <a:pt x="6826" y="8999"/>
                  <a:pt x="6568" y="9173"/>
                  <a:pt x="6292" y="9311"/>
                </a:cubicBezTo>
                <a:cubicBezTo>
                  <a:pt x="6038" y="9438"/>
                  <a:pt x="5759" y="9503"/>
                  <a:pt x="5476" y="9499"/>
                </a:cubicBezTo>
                <a:cubicBezTo>
                  <a:pt x="5287" y="9499"/>
                  <a:pt x="5099" y="9409"/>
                  <a:pt x="4903" y="9227"/>
                </a:cubicBezTo>
                <a:cubicBezTo>
                  <a:pt x="4652" y="8988"/>
                  <a:pt x="4435" y="8716"/>
                  <a:pt x="4257" y="8415"/>
                </a:cubicBezTo>
                <a:cubicBezTo>
                  <a:pt x="4043" y="8066"/>
                  <a:pt x="3850" y="7703"/>
                  <a:pt x="3687" y="7326"/>
                </a:cubicBezTo>
                <a:cubicBezTo>
                  <a:pt x="3586" y="7098"/>
                  <a:pt x="3488" y="6880"/>
                  <a:pt x="3404" y="6677"/>
                </a:cubicBezTo>
                <a:lnTo>
                  <a:pt x="3469" y="6677"/>
                </a:lnTo>
                <a:cubicBezTo>
                  <a:pt x="4079" y="6673"/>
                  <a:pt x="4681" y="6550"/>
                  <a:pt x="5244" y="6317"/>
                </a:cubicBezTo>
                <a:cubicBezTo>
                  <a:pt x="5824" y="6082"/>
                  <a:pt x="6365" y="5751"/>
                  <a:pt x="6840" y="5341"/>
                </a:cubicBezTo>
                <a:cubicBezTo>
                  <a:pt x="7319" y="4924"/>
                  <a:pt x="7718" y="4424"/>
                  <a:pt x="8012" y="3861"/>
                </a:cubicBezTo>
                <a:cubicBezTo>
                  <a:pt x="8313" y="3284"/>
                  <a:pt x="8469" y="2638"/>
                  <a:pt x="8466" y="1985"/>
                </a:cubicBezTo>
                <a:cubicBezTo>
                  <a:pt x="8466" y="1764"/>
                  <a:pt x="8440" y="1546"/>
                  <a:pt x="8389" y="1329"/>
                </a:cubicBezTo>
                <a:cubicBezTo>
                  <a:pt x="8339" y="1104"/>
                  <a:pt x="8244" y="886"/>
                  <a:pt x="8117" y="690"/>
                </a:cubicBezTo>
                <a:cubicBezTo>
                  <a:pt x="7990" y="494"/>
                  <a:pt x="7820" y="331"/>
                  <a:pt x="7620" y="204"/>
                </a:cubicBezTo>
                <a:cubicBezTo>
                  <a:pt x="7399" y="70"/>
                  <a:pt x="7141" y="1"/>
                  <a:pt x="6884" y="8"/>
                </a:cubicBezTo>
                <a:cubicBezTo>
                  <a:pt x="6492" y="8"/>
                  <a:pt x="6104" y="106"/>
                  <a:pt x="5763" y="295"/>
                </a:cubicBezTo>
                <a:cubicBezTo>
                  <a:pt x="5421" y="483"/>
                  <a:pt x="5109" y="715"/>
                  <a:pt x="4834" y="984"/>
                </a:cubicBezTo>
                <a:cubicBezTo>
                  <a:pt x="4739" y="1075"/>
                  <a:pt x="4645" y="1173"/>
                  <a:pt x="4554" y="1271"/>
                </a:cubicBezTo>
                <a:cubicBezTo>
                  <a:pt x="4558" y="1238"/>
                  <a:pt x="4558" y="1205"/>
                  <a:pt x="4558" y="1176"/>
                </a:cubicBezTo>
                <a:cubicBezTo>
                  <a:pt x="4558" y="665"/>
                  <a:pt x="4293" y="411"/>
                  <a:pt x="4072" y="284"/>
                </a:cubicBezTo>
                <a:cubicBezTo>
                  <a:pt x="3803" y="131"/>
                  <a:pt x="3502" y="51"/>
                  <a:pt x="3190" y="51"/>
                </a:cubicBezTo>
                <a:cubicBezTo>
                  <a:pt x="2969" y="59"/>
                  <a:pt x="2747" y="91"/>
                  <a:pt x="2530" y="142"/>
                </a:cubicBezTo>
                <a:cubicBezTo>
                  <a:pt x="2265" y="204"/>
                  <a:pt x="2004" y="295"/>
                  <a:pt x="1757" y="411"/>
                </a:cubicBezTo>
                <a:cubicBezTo>
                  <a:pt x="1510" y="523"/>
                  <a:pt x="1285" y="676"/>
                  <a:pt x="1089" y="864"/>
                </a:cubicBezTo>
                <a:cubicBezTo>
                  <a:pt x="872" y="1060"/>
                  <a:pt x="752" y="1343"/>
                  <a:pt x="756" y="1633"/>
                </a:cubicBezTo>
                <a:cubicBezTo>
                  <a:pt x="756" y="1855"/>
                  <a:pt x="901" y="2080"/>
                  <a:pt x="1231" y="2080"/>
                </a:cubicBezTo>
                <a:cubicBezTo>
                  <a:pt x="1340" y="2083"/>
                  <a:pt x="1445" y="2051"/>
                  <a:pt x="1532" y="1989"/>
                </a:cubicBezTo>
                <a:cubicBezTo>
                  <a:pt x="1644" y="1913"/>
                  <a:pt x="1710" y="1786"/>
                  <a:pt x="1710" y="1652"/>
                </a:cubicBezTo>
                <a:cubicBezTo>
                  <a:pt x="1710" y="1630"/>
                  <a:pt x="1710" y="1579"/>
                  <a:pt x="1811" y="1499"/>
                </a:cubicBezTo>
                <a:cubicBezTo>
                  <a:pt x="1946" y="1398"/>
                  <a:pt x="2091" y="1310"/>
                  <a:pt x="2243" y="1245"/>
                </a:cubicBezTo>
                <a:cubicBezTo>
                  <a:pt x="2414" y="1173"/>
                  <a:pt x="2588" y="1118"/>
                  <a:pt x="2769" y="1082"/>
                </a:cubicBezTo>
                <a:cubicBezTo>
                  <a:pt x="2907" y="1049"/>
                  <a:pt x="3049" y="1031"/>
                  <a:pt x="3194" y="1027"/>
                </a:cubicBezTo>
                <a:cubicBezTo>
                  <a:pt x="3313" y="1027"/>
                  <a:pt x="3433" y="1053"/>
                  <a:pt x="3546" y="1093"/>
                </a:cubicBezTo>
                <a:cubicBezTo>
                  <a:pt x="3571" y="1104"/>
                  <a:pt x="3586" y="1107"/>
                  <a:pt x="3586" y="1191"/>
                </a:cubicBezTo>
                <a:cubicBezTo>
                  <a:pt x="3586" y="1198"/>
                  <a:pt x="3578" y="1296"/>
                  <a:pt x="3437" y="1670"/>
                </a:cubicBezTo>
                <a:cubicBezTo>
                  <a:pt x="3324" y="1967"/>
                  <a:pt x="3183" y="2323"/>
                  <a:pt x="3020" y="2725"/>
                </a:cubicBezTo>
                <a:cubicBezTo>
                  <a:pt x="2849" y="3139"/>
                  <a:pt x="2668" y="3582"/>
                  <a:pt x="2468" y="4057"/>
                </a:cubicBezTo>
                <a:lnTo>
                  <a:pt x="1895" y="5429"/>
                </a:lnTo>
                <a:cubicBezTo>
                  <a:pt x="1597" y="6132"/>
                  <a:pt x="1347" y="6735"/>
                  <a:pt x="1136" y="7235"/>
                </a:cubicBezTo>
                <a:cubicBezTo>
                  <a:pt x="926" y="7736"/>
                  <a:pt x="752" y="8161"/>
                  <a:pt x="607" y="8509"/>
                </a:cubicBezTo>
                <a:cubicBezTo>
                  <a:pt x="465" y="8854"/>
                  <a:pt x="346" y="9137"/>
                  <a:pt x="255" y="9354"/>
                </a:cubicBezTo>
                <a:cubicBezTo>
                  <a:pt x="164" y="9568"/>
                  <a:pt x="95" y="9746"/>
                  <a:pt x="41" y="9884"/>
                </a:cubicBezTo>
                <a:cubicBezTo>
                  <a:pt x="12" y="9957"/>
                  <a:pt x="1" y="10029"/>
                  <a:pt x="4" y="10105"/>
                </a:cubicBezTo>
                <a:cubicBezTo>
                  <a:pt x="1" y="10247"/>
                  <a:pt x="66" y="10377"/>
                  <a:pt x="182" y="10461"/>
                </a:cubicBezTo>
                <a:cubicBezTo>
                  <a:pt x="269" y="10523"/>
                  <a:pt x="375" y="10552"/>
                  <a:pt x="480" y="10552"/>
                </a:cubicBezTo>
                <a:cubicBezTo>
                  <a:pt x="687" y="10559"/>
                  <a:pt x="872" y="10432"/>
                  <a:pt x="941" y="10240"/>
                </a:cubicBezTo>
                <a:cubicBezTo>
                  <a:pt x="988" y="10113"/>
                  <a:pt x="1060" y="9938"/>
                  <a:pt x="1151" y="9721"/>
                </a:cubicBezTo>
                <a:cubicBezTo>
                  <a:pt x="1242" y="9499"/>
                  <a:pt x="1361" y="9213"/>
                  <a:pt x="1503" y="8857"/>
                </a:cubicBezTo>
                <a:cubicBezTo>
                  <a:pt x="1648" y="8502"/>
                  <a:pt x="1822" y="8088"/>
                  <a:pt x="2040" y="7566"/>
                </a:cubicBezTo>
                <a:cubicBezTo>
                  <a:pt x="2142" y="7322"/>
                  <a:pt x="2254" y="7054"/>
                  <a:pt x="2377" y="6760"/>
                </a:cubicBezTo>
                <a:cubicBezTo>
                  <a:pt x="2493" y="7036"/>
                  <a:pt x="2617" y="7322"/>
                  <a:pt x="2747" y="7620"/>
                </a:cubicBezTo>
                <a:cubicBezTo>
                  <a:pt x="2951" y="8077"/>
                  <a:pt x="3183" y="8523"/>
                  <a:pt x="3448" y="8948"/>
                </a:cubicBezTo>
                <a:cubicBezTo>
                  <a:pt x="3684" y="9336"/>
                  <a:pt x="3977" y="9688"/>
                  <a:pt x="4315" y="9993"/>
                </a:cubicBezTo>
                <a:cubicBezTo>
                  <a:pt x="4663" y="10301"/>
                  <a:pt x="5055" y="10457"/>
                  <a:pt x="5472" y="10457"/>
                </a:cubicBezTo>
                <a:cubicBezTo>
                  <a:pt x="5795" y="10457"/>
                  <a:pt x="6114" y="10406"/>
                  <a:pt x="6416" y="10301"/>
                </a:cubicBezTo>
                <a:cubicBezTo>
                  <a:pt x="6720" y="10185"/>
                  <a:pt x="7007" y="10029"/>
                  <a:pt x="7265" y="9830"/>
                </a:cubicBezTo>
                <a:cubicBezTo>
                  <a:pt x="7566" y="9605"/>
                  <a:pt x="7845" y="9358"/>
                  <a:pt x="8110" y="9089"/>
                </a:cubicBezTo>
                <a:cubicBezTo>
                  <a:pt x="8393" y="8810"/>
                  <a:pt x="8712" y="8469"/>
                  <a:pt x="9057" y="8081"/>
                </a:cubicBezTo>
                <a:cubicBezTo>
                  <a:pt x="9140" y="7994"/>
                  <a:pt x="9188" y="7878"/>
                  <a:pt x="9184" y="7758"/>
                </a:cubicBezTo>
                <a:cubicBezTo>
                  <a:pt x="9184" y="7653"/>
                  <a:pt x="9155" y="7551"/>
                  <a:pt x="9100" y="7464"/>
                </a:cubicBezTo>
                <a:cubicBezTo>
                  <a:pt x="9017" y="7337"/>
                  <a:pt x="8876" y="7261"/>
                  <a:pt x="8723" y="7264"/>
                </a:cubicBezTo>
                <a:close/>
                <a:moveTo>
                  <a:pt x="3836" y="3934"/>
                </a:moveTo>
                <a:cubicBezTo>
                  <a:pt x="4035" y="3607"/>
                  <a:pt x="4235" y="3288"/>
                  <a:pt x="4427" y="2987"/>
                </a:cubicBezTo>
                <a:cubicBezTo>
                  <a:pt x="4591" y="2729"/>
                  <a:pt x="4776" y="2482"/>
                  <a:pt x="4975" y="2254"/>
                </a:cubicBezTo>
                <a:cubicBezTo>
                  <a:pt x="5374" y="1797"/>
                  <a:pt x="5733" y="1459"/>
                  <a:pt x="6042" y="1256"/>
                </a:cubicBezTo>
                <a:cubicBezTo>
                  <a:pt x="6325" y="1071"/>
                  <a:pt x="6601" y="977"/>
                  <a:pt x="6869" y="977"/>
                </a:cubicBezTo>
                <a:cubicBezTo>
                  <a:pt x="7083" y="977"/>
                  <a:pt x="7221" y="1049"/>
                  <a:pt x="7312" y="1220"/>
                </a:cubicBezTo>
                <a:cubicBezTo>
                  <a:pt x="7435" y="1445"/>
                  <a:pt x="7497" y="1699"/>
                  <a:pt x="7493" y="1953"/>
                </a:cubicBezTo>
                <a:cubicBezTo>
                  <a:pt x="7497" y="2446"/>
                  <a:pt x="7381" y="2936"/>
                  <a:pt x="7159" y="3375"/>
                </a:cubicBezTo>
                <a:cubicBezTo>
                  <a:pt x="6931" y="3825"/>
                  <a:pt x="6626" y="4231"/>
                  <a:pt x="6252" y="4569"/>
                </a:cubicBezTo>
                <a:cubicBezTo>
                  <a:pt x="5871" y="4917"/>
                  <a:pt x="5429" y="5193"/>
                  <a:pt x="4950" y="5389"/>
                </a:cubicBezTo>
                <a:cubicBezTo>
                  <a:pt x="4482" y="5585"/>
                  <a:pt x="3981" y="5686"/>
                  <a:pt x="3469" y="5686"/>
                </a:cubicBezTo>
                <a:cubicBezTo>
                  <a:pt x="3118" y="5686"/>
                  <a:pt x="2954" y="5646"/>
                  <a:pt x="2885" y="5617"/>
                </a:cubicBezTo>
                <a:cubicBezTo>
                  <a:pt x="2998" y="5407"/>
                  <a:pt x="3128" y="5171"/>
                  <a:pt x="3277" y="4906"/>
                </a:cubicBezTo>
                <a:cubicBezTo>
                  <a:pt x="3451" y="4594"/>
                  <a:pt x="3640" y="4267"/>
                  <a:pt x="3836" y="3934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362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54"/>
          <p:cNvSpPr/>
          <p:nvPr/>
        </p:nvSpPr>
        <p:spPr>
          <a:xfrm>
            <a:off x="7093899" y="609873"/>
            <a:ext cx="661992" cy="522077"/>
          </a:xfrm>
          <a:custGeom>
            <a:avLst/>
            <a:gdLst/>
            <a:ahLst/>
            <a:cxnLst/>
            <a:rect l="l" t="t" r="r" b="b"/>
            <a:pathLst>
              <a:path w="7243" h="5712" fill="none" extrusionOk="0">
                <a:moveTo>
                  <a:pt x="7080" y="2591"/>
                </a:moveTo>
                <a:cubicBezTo>
                  <a:pt x="6985" y="2512"/>
                  <a:pt x="6869" y="2464"/>
                  <a:pt x="6746" y="2464"/>
                </a:cubicBezTo>
                <a:cubicBezTo>
                  <a:pt x="6615" y="2464"/>
                  <a:pt x="6492" y="2519"/>
                  <a:pt x="6401" y="2613"/>
                </a:cubicBezTo>
                <a:cubicBezTo>
                  <a:pt x="6256" y="2758"/>
                  <a:pt x="6096" y="2929"/>
                  <a:pt x="5922" y="3121"/>
                </a:cubicBezTo>
                <a:cubicBezTo>
                  <a:pt x="5759" y="3306"/>
                  <a:pt x="5581" y="3498"/>
                  <a:pt x="5400" y="3691"/>
                </a:cubicBezTo>
                <a:cubicBezTo>
                  <a:pt x="5218" y="3883"/>
                  <a:pt x="5030" y="4068"/>
                  <a:pt x="4837" y="4253"/>
                </a:cubicBezTo>
                <a:cubicBezTo>
                  <a:pt x="4667" y="4413"/>
                  <a:pt x="4489" y="4565"/>
                  <a:pt x="4304" y="4707"/>
                </a:cubicBezTo>
                <a:cubicBezTo>
                  <a:pt x="4315" y="4659"/>
                  <a:pt x="4326" y="4612"/>
                  <a:pt x="4344" y="4565"/>
                </a:cubicBezTo>
                <a:cubicBezTo>
                  <a:pt x="4384" y="4449"/>
                  <a:pt x="4435" y="4340"/>
                  <a:pt x="4493" y="4231"/>
                </a:cubicBezTo>
                <a:cubicBezTo>
                  <a:pt x="4565" y="4101"/>
                  <a:pt x="4638" y="3967"/>
                  <a:pt x="4714" y="3829"/>
                </a:cubicBezTo>
                <a:cubicBezTo>
                  <a:pt x="4790" y="3694"/>
                  <a:pt x="4866" y="3560"/>
                  <a:pt x="4950" y="3430"/>
                </a:cubicBezTo>
                <a:cubicBezTo>
                  <a:pt x="5019" y="3306"/>
                  <a:pt x="5099" y="3172"/>
                  <a:pt x="5186" y="3023"/>
                </a:cubicBezTo>
                <a:cubicBezTo>
                  <a:pt x="5273" y="2874"/>
                  <a:pt x="5360" y="2711"/>
                  <a:pt x="5432" y="2559"/>
                </a:cubicBezTo>
                <a:cubicBezTo>
                  <a:pt x="5509" y="2406"/>
                  <a:pt x="5574" y="2250"/>
                  <a:pt x="5628" y="2105"/>
                </a:cubicBezTo>
                <a:cubicBezTo>
                  <a:pt x="5686" y="1956"/>
                  <a:pt x="5719" y="1800"/>
                  <a:pt x="5723" y="1644"/>
                </a:cubicBezTo>
                <a:cubicBezTo>
                  <a:pt x="5726" y="1434"/>
                  <a:pt x="5639" y="1234"/>
                  <a:pt x="5487" y="1093"/>
                </a:cubicBezTo>
                <a:cubicBezTo>
                  <a:pt x="5335" y="951"/>
                  <a:pt x="5131" y="872"/>
                  <a:pt x="4925" y="875"/>
                </a:cubicBezTo>
                <a:lnTo>
                  <a:pt x="4779" y="875"/>
                </a:lnTo>
                <a:lnTo>
                  <a:pt x="4794" y="843"/>
                </a:lnTo>
                <a:cubicBezTo>
                  <a:pt x="4866" y="734"/>
                  <a:pt x="4906" y="607"/>
                  <a:pt x="4910" y="480"/>
                </a:cubicBezTo>
                <a:cubicBezTo>
                  <a:pt x="4910" y="211"/>
                  <a:pt x="4685" y="1"/>
                  <a:pt x="4417" y="15"/>
                </a:cubicBezTo>
                <a:cubicBezTo>
                  <a:pt x="4253" y="15"/>
                  <a:pt x="4101" y="95"/>
                  <a:pt x="4010" y="233"/>
                </a:cubicBezTo>
                <a:cubicBezTo>
                  <a:pt x="3956" y="306"/>
                  <a:pt x="3890" y="382"/>
                  <a:pt x="3822" y="462"/>
                </a:cubicBezTo>
                <a:cubicBezTo>
                  <a:pt x="3742" y="552"/>
                  <a:pt x="3644" y="668"/>
                  <a:pt x="3531" y="814"/>
                </a:cubicBezTo>
                <a:cubicBezTo>
                  <a:pt x="3459" y="897"/>
                  <a:pt x="3339" y="1035"/>
                  <a:pt x="3176" y="1231"/>
                </a:cubicBezTo>
                <a:lnTo>
                  <a:pt x="2592" y="1920"/>
                </a:lnTo>
                <a:lnTo>
                  <a:pt x="1895" y="2747"/>
                </a:lnTo>
                <a:cubicBezTo>
                  <a:pt x="1652" y="3038"/>
                  <a:pt x="1412" y="3321"/>
                  <a:pt x="1184" y="3589"/>
                </a:cubicBezTo>
                <a:cubicBezTo>
                  <a:pt x="955" y="3858"/>
                  <a:pt x="745" y="4104"/>
                  <a:pt x="556" y="4322"/>
                </a:cubicBezTo>
                <a:cubicBezTo>
                  <a:pt x="371" y="4540"/>
                  <a:pt x="226" y="4703"/>
                  <a:pt x="128" y="4816"/>
                </a:cubicBezTo>
                <a:lnTo>
                  <a:pt x="92" y="4859"/>
                </a:lnTo>
                <a:cubicBezTo>
                  <a:pt x="37" y="4946"/>
                  <a:pt x="5" y="5048"/>
                  <a:pt x="5" y="5149"/>
                </a:cubicBezTo>
                <a:cubicBezTo>
                  <a:pt x="1" y="5265"/>
                  <a:pt x="45" y="5382"/>
                  <a:pt x="121" y="5472"/>
                </a:cubicBezTo>
                <a:cubicBezTo>
                  <a:pt x="211" y="5574"/>
                  <a:pt x="346" y="5632"/>
                  <a:pt x="484" y="5628"/>
                </a:cubicBezTo>
                <a:cubicBezTo>
                  <a:pt x="625" y="5632"/>
                  <a:pt x="756" y="5570"/>
                  <a:pt x="846" y="5461"/>
                </a:cubicBezTo>
                <a:cubicBezTo>
                  <a:pt x="952" y="5345"/>
                  <a:pt x="1100" y="5178"/>
                  <a:pt x="1282" y="4964"/>
                </a:cubicBezTo>
                <a:cubicBezTo>
                  <a:pt x="1470" y="4747"/>
                  <a:pt x="1681" y="4503"/>
                  <a:pt x="1909" y="4239"/>
                </a:cubicBezTo>
                <a:cubicBezTo>
                  <a:pt x="2138" y="3977"/>
                  <a:pt x="2377" y="3698"/>
                  <a:pt x="2624" y="3404"/>
                </a:cubicBezTo>
                <a:lnTo>
                  <a:pt x="3321" y="2577"/>
                </a:lnTo>
                <a:lnTo>
                  <a:pt x="3901" y="1888"/>
                </a:lnTo>
                <a:lnTo>
                  <a:pt x="4039" y="1721"/>
                </a:lnTo>
                <a:cubicBezTo>
                  <a:pt x="4061" y="1735"/>
                  <a:pt x="4083" y="1746"/>
                  <a:pt x="4105" y="1757"/>
                </a:cubicBezTo>
                <a:cubicBezTo>
                  <a:pt x="4232" y="1815"/>
                  <a:pt x="4369" y="1848"/>
                  <a:pt x="4511" y="1848"/>
                </a:cubicBezTo>
                <a:lnTo>
                  <a:pt x="4710" y="1848"/>
                </a:lnTo>
                <a:cubicBezTo>
                  <a:pt x="4700" y="1873"/>
                  <a:pt x="4689" y="1902"/>
                  <a:pt x="4671" y="1938"/>
                </a:cubicBezTo>
                <a:cubicBezTo>
                  <a:pt x="4623" y="2047"/>
                  <a:pt x="4569" y="2160"/>
                  <a:pt x="4511" y="2268"/>
                </a:cubicBezTo>
                <a:cubicBezTo>
                  <a:pt x="4453" y="2377"/>
                  <a:pt x="4395" y="2486"/>
                  <a:pt x="4340" y="2577"/>
                </a:cubicBezTo>
                <a:cubicBezTo>
                  <a:pt x="4264" y="2693"/>
                  <a:pt x="4192" y="2813"/>
                  <a:pt x="4126" y="2929"/>
                </a:cubicBezTo>
                <a:cubicBezTo>
                  <a:pt x="4050" y="3045"/>
                  <a:pt x="3970" y="3179"/>
                  <a:pt x="3883" y="3328"/>
                </a:cubicBezTo>
                <a:cubicBezTo>
                  <a:pt x="3796" y="3477"/>
                  <a:pt x="3705" y="3636"/>
                  <a:pt x="3629" y="3796"/>
                </a:cubicBezTo>
                <a:cubicBezTo>
                  <a:pt x="3549" y="3956"/>
                  <a:pt x="3480" y="4119"/>
                  <a:pt x="3422" y="4282"/>
                </a:cubicBezTo>
                <a:cubicBezTo>
                  <a:pt x="3364" y="4445"/>
                  <a:pt x="3332" y="4616"/>
                  <a:pt x="3332" y="4786"/>
                </a:cubicBezTo>
                <a:cubicBezTo>
                  <a:pt x="3328" y="5026"/>
                  <a:pt x="3419" y="5262"/>
                  <a:pt x="3589" y="5432"/>
                </a:cubicBezTo>
                <a:cubicBezTo>
                  <a:pt x="3763" y="5614"/>
                  <a:pt x="4003" y="5712"/>
                  <a:pt x="4253" y="5704"/>
                </a:cubicBezTo>
                <a:cubicBezTo>
                  <a:pt x="4453" y="5704"/>
                  <a:pt x="4652" y="5646"/>
                  <a:pt x="4819" y="5541"/>
                </a:cubicBezTo>
                <a:lnTo>
                  <a:pt x="4837" y="5527"/>
                </a:lnTo>
                <a:cubicBezTo>
                  <a:pt x="5055" y="5371"/>
                  <a:pt x="5262" y="5196"/>
                  <a:pt x="5454" y="5015"/>
                </a:cubicBezTo>
                <a:cubicBezTo>
                  <a:pt x="5668" y="4819"/>
                  <a:pt x="5879" y="4609"/>
                  <a:pt x="6082" y="4398"/>
                </a:cubicBezTo>
                <a:cubicBezTo>
                  <a:pt x="6278" y="4191"/>
                  <a:pt x="6470" y="3985"/>
                  <a:pt x="6655" y="3778"/>
                </a:cubicBezTo>
                <a:cubicBezTo>
                  <a:pt x="6829" y="3582"/>
                  <a:pt x="6978" y="3419"/>
                  <a:pt x="7101" y="3288"/>
                </a:cubicBezTo>
                <a:cubicBezTo>
                  <a:pt x="7192" y="3197"/>
                  <a:pt x="7243" y="3074"/>
                  <a:pt x="7243" y="2947"/>
                </a:cubicBezTo>
                <a:cubicBezTo>
                  <a:pt x="7243" y="2809"/>
                  <a:pt x="7181" y="2678"/>
                  <a:pt x="7080" y="259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362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54"/>
          <p:cNvGrpSpPr/>
          <p:nvPr/>
        </p:nvGrpSpPr>
        <p:grpSpPr>
          <a:xfrm rot="2700000">
            <a:off x="2423101" y="295592"/>
            <a:ext cx="799137" cy="648831"/>
            <a:chOff x="-2947525" y="-378400"/>
            <a:chExt cx="1460898" cy="1186124"/>
          </a:xfrm>
        </p:grpSpPr>
        <p:sp>
          <p:nvSpPr>
            <p:cNvPr id="1028" name="Google Shape;1028;p54"/>
            <p:cNvSpPr/>
            <p:nvPr/>
          </p:nvSpPr>
          <p:spPr>
            <a:xfrm>
              <a:off x="-2947525" y="-118767"/>
              <a:ext cx="711645" cy="924561"/>
            </a:xfrm>
            <a:custGeom>
              <a:avLst/>
              <a:gdLst/>
              <a:ahLst/>
              <a:cxnLst/>
              <a:rect l="l" t="t" r="r" b="b"/>
              <a:pathLst>
                <a:path w="5545" h="7204" extrusionOk="0">
                  <a:moveTo>
                    <a:pt x="1938" y="0"/>
                  </a:moveTo>
                  <a:cubicBezTo>
                    <a:pt x="1671" y="0"/>
                    <a:pt x="1436" y="82"/>
                    <a:pt x="1256" y="278"/>
                  </a:cubicBezTo>
                  <a:cubicBezTo>
                    <a:pt x="1" y="1649"/>
                    <a:pt x="1953" y="4178"/>
                    <a:pt x="3995" y="4849"/>
                  </a:cubicBezTo>
                  <a:cubicBezTo>
                    <a:pt x="3995" y="4849"/>
                    <a:pt x="2471" y="6148"/>
                    <a:pt x="3241" y="6968"/>
                  </a:cubicBezTo>
                  <a:cubicBezTo>
                    <a:pt x="3399" y="7137"/>
                    <a:pt x="3589" y="7204"/>
                    <a:pt x="3793" y="7204"/>
                  </a:cubicBezTo>
                  <a:cubicBezTo>
                    <a:pt x="4575" y="7204"/>
                    <a:pt x="5545" y="6214"/>
                    <a:pt x="5545" y="6214"/>
                  </a:cubicBezTo>
                  <a:lnTo>
                    <a:pt x="5545" y="2161"/>
                  </a:lnTo>
                  <a:cubicBezTo>
                    <a:pt x="5545" y="2161"/>
                    <a:pt x="3313" y="0"/>
                    <a:pt x="1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4"/>
            <p:cNvSpPr/>
            <p:nvPr/>
          </p:nvSpPr>
          <p:spPr>
            <a:xfrm>
              <a:off x="-2794286" y="-72436"/>
              <a:ext cx="49026" cy="51849"/>
            </a:xfrm>
            <a:custGeom>
              <a:avLst/>
              <a:gdLst/>
              <a:ahLst/>
              <a:cxnLst/>
              <a:rect l="l" t="t" r="r" b="b"/>
              <a:pathLst>
                <a:path w="382" h="404" extrusionOk="0">
                  <a:moveTo>
                    <a:pt x="0" y="0"/>
                  </a:moveTo>
                  <a:cubicBezTo>
                    <a:pt x="116" y="145"/>
                    <a:pt x="243" y="280"/>
                    <a:pt x="381" y="403"/>
                  </a:cubicBezTo>
                  <a:cubicBezTo>
                    <a:pt x="327" y="327"/>
                    <a:pt x="265" y="258"/>
                    <a:pt x="200" y="193"/>
                  </a:cubicBezTo>
                  <a:cubicBezTo>
                    <a:pt x="138" y="124"/>
                    <a:pt x="73" y="5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-2717923" y="-113376"/>
              <a:ext cx="22973" cy="66608"/>
            </a:xfrm>
            <a:custGeom>
              <a:avLst/>
              <a:gdLst/>
              <a:ahLst/>
              <a:cxnLst/>
              <a:rect l="l" t="t" r="r" b="b"/>
              <a:pathLst>
                <a:path w="179" h="519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87"/>
                    <a:pt x="44" y="178"/>
                    <a:pt x="80" y="261"/>
                  </a:cubicBezTo>
                  <a:cubicBezTo>
                    <a:pt x="106" y="348"/>
                    <a:pt x="138" y="435"/>
                    <a:pt x="178" y="519"/>
                  </a:cubicBezTo>
                  <a:cubicBezTo>
                    <a:pt x="160" y="428"/>
                    <a:pt x="135" y="341"/>
                    <a:pt x="102" y="254"/>
                  </a:cubicBezTo>
                  <a:cubicBezTo>
                    <a:pt x="73" y="167"/>
                    <a:pt x="40" y="8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-2635015" y="-100927"/>
              <a:ext cx="14502" cy="68149"/>
            </a:xfrm>
            <a:custGeom>
              <a:avLst/>
              <a:gdLst/>
              <a:ahLst/>
              <a:cxnLst/>
              <a:rect l="l" t="t" r="r" b="b"/>
              <a:pathLst>
                <a:path w="113" h="531" extrusionOk="0">
                  <a:moveTo>
                    <a:pt x="113" y="1"/>
                  </a:moveTo>
                  <a:lnTo>
                    <a:pt x="113" y="1"/>
                  </a:lnTo>
                  <a:cubicBezTo>
                    <a:pt x="84" y="84"/>
                    <a:pt x="62" y="175"/>
                    <a:pt x="44" y="262"/>
                  </a:cubicBezTo>
                  <a:cubicBezTo>
                    <a:pt x="22" y="349"/>
                    <a:pt x="7" y="440"/>
                    <a:pt x="0" y="531"/>
                  </a:cubicBezTo>
                  <a:cubicBezTo>
                    <a:pt x="29" y="444"/>
                    <a:pt x="51" y="357"/>
                    <a:pt x="65" y="266"/>
                  </a:cubicBezTo>
                  <a:cubicBezTo>
                    <a:pt x="91" y="179"/>
                    <a:pt x="105" y="92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-2560963" y="-60757"/>
              <a:ext cx="30802" cy="62502"/>
            </a:xfrm>
            <a:custGeom>
              <a:avLst/>
              <a:gdLst/>
              <a:ahLst/>
              <a:cxnLst/>
              <a:rect l="l" t="t" r="r" b="b"/>
              <a:pathLst>
                <a:path w="240" h="487" extrusionOk="0">
                  <a:moveTo>
                    <a:pt x="240" y="0"/>
                  </a:moveTo>
                  <a:lnTo>
                    <a:pt x="240" y="0"/>
                  </a:lnTo>
                  <a:cubicBezTo>
                    <a:pt x="189" y="76"/>
                    <a:pt x="145" y="156"/>
                    <a:pt x="109" y="239"/>
                  </a:cubicBezTo>
                  <a:cubicBezTo>
                    <a:pt x="65" y="316"/>
                    <a:pt x="29" y="399"/>
                    <a:pt x="0" y="486"/>
                  </a:cubicBezTo>
                  <a:cubicBezTo>
                    <a:pt x="47" y="410"/>
                    <a:pt x="91" y="330"/>
                    <a:pt x="131" y="250"/>
                  </a:cubicBezTo>
                  <a:cubicBezTo>
                    <a:pt x="171" y="171"/>
                    <a:pt x="210" y="87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-2498204" y="-20329"/>
              <a:ext cx="36064" cy="55058"/>
            </a:xfrm>
            <a:custGeom>
              <a:avLst/>
              <a:gdLst/>
              <a:ahLst/>
              <a:cxnLst/>
              <a:rect l="l" t="t" r="r" b="b"/>
              <a:pathLst>
                <a:path w="281" h="429" extrusionOk="0">
                  <a:moveTo>
                    <a:pt x="280" y="1"/>
                  </a:moveTo>
                  <a:lnTo>
                    <a:pt x="280" y="1"/>
                  </a:lnTo>
                  <a:cubicBezTo>
                    <a:pt x="222" y="62"/>
                    <a:pt x="171" y="135"/>
                    <a:pt x="128" y="207"/>
                  </a:cubicBezTo>
                  <a:cubicBezTo>
                    <a:pt x="81" y="276"/>
                    <a:pt x="37" y="353"/>
                    <a:pt x="1" y="429"/>
                  </a:cubicBezTo>
                  <a:cubicBezTo>
                    <a:pt x="55" y="364"/>
                    <a:pt x="106" y="295"/>
                    <a:pt x="150" y="222"/>
                  </a:cubicBezTo>
                  <a:cubicBezTo>
                    <a:pt x="197" y="149"/>
                    <a:pt x="240" y="77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-2451616" y="18815"/>
              <a:ext cx="47614" cy="54159"/>
            </a:xfrm>
            <a:custGeom>
              <a:avLst/>
              <a:gdLst/>
              <a:ahLst/>
              <a:cxnLst/>
              <a:rect l="l" t="t" r="r" b="b"/>
              <a:pathLst>
                <a:path w="371" h="422" extrusionOk="0">
                  <a:moveTo>
                    <a:pt x="371" y="0"/>
                  </a:moveTo>
                  <a:lnTo>
                    <a:pt x="371" y="0"/>
                  </a:lnTo>
                  <a:cubicBezTo>
                    <a:pt x="237" y="131"/>
                    <a:pt x="113" y="273"/>
                    <a:pt x="1" y="421"/>
                  </a:cubicBezTo>
                  <a:cubicBezTo>
                    <a:pt x="70" y="360"/>
                    <a:pt x="135" y="291"/>
                    <a:pt x="193" y="218"/>
                  </a:cubicBezTo>
                  <a:cubicBezTo>
                    <a:pt x="258" y="153"/>
                    <a:pt x="316" y="8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-2389243" y="62579"/>
              <a:ext cx="44406" cy="55956"/>
            </a:xfrm>
            <a:custGeom>
              <a:avLst/>
              <a:gdLst/>
              <a:ahLst/>
              <a:cxnLst/>
              <a:rect l="l" t="t" r="r" b="b"/>
              <a:pathLst>
                <a:path w="346" h="436" extrusionOk="0">
                  <a:moveTo>
                    <a:pt x="346" y="1"/>
                  </a:moveTo>
                  <a:lnTo>
                    <a:pt x="346" y="1"/>
                  </a:lnTo>
                  <a:cubicBezTo>
                    <a:pt x="277" y="66"/>
                    <a:pt x="219" y="135"/>
                    <a:pt x="164" y="211"/>
                  </a:cubicBezTo>
                  <a:cubicBezTo>
                    <a:pt x="102" y="280"/>
                    <a:pt x="48" y="356"/>
                    <a:pt x="1" y="436"/>
                  </a:cubicBezTo>
                  <a:cubicBezTo>
                    <a:pt x="66" y="371"/>
                    <a:pt x="128" y="302"/>
                    <a:pt x="182" y="225"/>
                  </a:cubicBezTo>
                  <a:cubicBezTo>
                    <a:pt x="240" y="153"/>
                    <a:pt x="295" y="80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-2332901" y="99413"/>
              <a:ext cx="34652" cy="65710"/>
            </a:xfrm>
            <a:custGeom>
              <a:avLst/>
              <a:gdLst/>
              <a:ahLst/>
              <a:cxnLst/>
              <a:rect l="l" t="t" r="r" b="b"/>
              <a:pathLst>
                <a:path w="270" h="512" extrusionOk="0">
                  <a:moveTo>
                    <a:pt x="269" y="0"/>
                  </a:moveTo>
                  <a:cubicBezTo>
                    <a:pt x="215" y="80"/>
                    <a:pt x="164" y="163"/>
                    <a:pt x="124" y="250"/>
                  </a:cubicBezTo>
                  <a:cubicBezTo>
                    <a:pt x="73" y="334"/>
                    <a:pt x="34" y="421"/>
                    <a:pt x="1" y="512"/>
                  </a:cubicBezTo>
                  <a:cubicBezTo>
                    <a:pt x="55" y="432"/>
                    <a:pt x="102" y="348"/>
                    <a:pt x="142" y="261"/>
                  </a:cubicBezTo>
                  <a:cubicBezTo>
                    <a:pt x="193" y="178"/>
                    <a:pt x="233" y="91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-2830222" y="32034"/>
              <a:ext cx="65838" cy="3722"/>
            </a:xfrm>
            <a:custGeom>
              <a:avLst/>
              <a:gdLst/>
              <a:ahLst/>
              <a:cxnLst/>
              <a:rect l="l" t="t" r="r" b="b"/>
              <a:pathLst>
                <a:path w="513" h="29" extrusionOk="0">
                  <a:moveTo>
                    <a:pt x="185" y="0"/>
                  </a:moveTo>
                  <a:cubicBezTo>
                    <a:pt x="123" y="0"/>
                    <a:pt x="62" y="2"/>
                    <a:pt x="1" y="6"/>
                  </a:cubicBezTo>
                  <a:cubicBezTo>
                    <a:pt x="84" y="21"/>
                    <a:pt x="168" y="24"/>
                    <a:pt x="255" y="24"/>
                  </a:cubicBezTo>
                  <a:cubicBezTo>
                    <a:pt x="287" y="27"/>
                    <a:pt x="319" y="28"/>
                    <a:pt x="352" y="28"/>
                  </a:cubicBezTo>
                  <a:cubicBezTo>
                    <a:pt x="405" y="28"/>
                    <a:pt x="459" y="25"/>
                    <a:pt x="512" y="21"/>
                  </a:cubicBezTo>
                  <a:cubicBezTo>
                    <a:pt x="403" y="7"/>
                    <a:pt x="294" y="0"/>
                    <a:pt x="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-2824575" y="100311"/>
              <a:ext cx="65838" cy="17839"/>
            </a:xfrm>
            <a:custGeom>
              <a:avLst/>
              <a:gdLst/>
              <a:ahLst/>
              <a:cxnLst/>
              <a:rect l="l" t="t" r="r" b="b"/>
              <a:pathLst>
                <a:path w="513" h="139" extrusionOk="0">
                  <a:moveTo>
                    <a:pt x="512" y="0"/>
                  </a:moveTo>
                  <a:lnTo>
                    <a:pt x="512" y="0"/>
                  </a:lnTo>
                  <a:cubicBezTo>
                    <a:pt x="338" y="33"/>
                    <a:pt x="167" y="77"/>
                    <a:pt x="0" y="138"/>
                  </a:cubicBezTo>
                  <a:cubicBezTo>
                    <a:pt x="175" y="106"/>
                    <a:pt x="345" y="62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-2794286" y="163198"/>
              <a:ext cx="60191" cy="38759"/>
            </a:xfrm>
            <a:custGeom>
              <a:avLst/>
              <a:gdLst/>
              <a:ahLst/>
              <a:cxnLst/>
              <a:rect l="l" t="t" r="r" b="b"/>
              <a:pathLst>
                <a:path w="469" h="302" extrusionOk="0">
                  <a:moveTo>
                    <a:pt x="468" y="0"/>
                  </a:moveTo>
                  <a:cubicBezTo>
                    <a:pt x="385" y="40"/>
                    <a:pt x="305" y="87"/>
                    <a:pt x="229" y="138"/>
                  </a:cubicBezTo>
                  <a:cubicBezTo>
                    <a:pt x="149" y="185"/>
                    <a:pt x="73" y="240"/>
                    <a:pt x="0" y="301"/>
                  </a:cubicBezTo>
                  <a:cubicBezTo>
                    <a:pt x="84" y="258"/>
                    <a:pt x="167" y="211"/>
                    <a:pt x="243" y="160"/>
                  </a:cubicBezTo>
                  <a:cubicBezTo>
                    <a:pt x="323" y="113"/>
                    <a:pt x="396" y="58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-2738843" y="243282"/>
              <a:ext cx="53133" cy="43892"/>
            </a:xfrm>
            <a:custGeom>
              <a:avLst/>
              <a:gdLst/>
              <a:ahLst/>
              <a:cxnLst/>
              <a:rect l="l" t="t" r="r" b="b"/>
              <a:pathLst>
                <a:path w="414" h="342" extrusionOk="0">
                  <a:moveTo>
                    <a:pt x="410" y="0"/>
                  </a:moveTo>
                  <a:lnTo>
                    <a:pt x="410" y="0"/>
                  </a:lnTo>
                  <a:cubicBezTo>
                    <a:pt x="327" y="33"/>
                    <a:pt x="250" y="84"/>
                    <a:pt x="181" y="142"/>
                  </a:cubicBezTo>
                  <a:cubicBezTo>
                    <a:pt x="113" y="200"/>
                    <a:pt x="51" y="265"/>
                    <a:pt x="0" y="341"/>
                  </a:cubicBezTo>
                  <a:cubicBezTo>
                    <a:pt x="0" y="341"/>
                    <a:pt x="0" y="341"/>
                    <a:pt x="1" y="341"/>
                  </a:cubicBezTo>
                  <a:cubicBezTo>
                    <a:pt x="10" y="341"/>
                    <a:pt x="89" y="252"/>
                    <a:pt x="200" y="160"/>
                  </a:cubicBezTo>
                  <a:cubicBezTo>
                    <a:pt x="312" y="66"/>
                    <a:pt x="414" y="4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-2666715" y="313998"/>
              <a:ext cx="53261" cy="49026"/>
            </a:xfrm>
            <a:custGeom>
              <a:avLst/>
              <a:gdLst/>
              <a:ahLst/>
              <a:cxnLst/>
              <a:rect l="l" t="t" r="r" b="b"/>
              <a:pathLst>
                <a:path w="415" h="382" extrusionOk="0">
                  <a:moveTo>
                    <a:pt x="407" y="1"/>
                  </a:moveTo>
                  <a:lnTo>
                    <a:pt x="407" y="1"/>
                  </a:lnTo>
                  <a:cubicBezTo>
                    <a:pt x="381" y="8"/>
                    <a:pt x="356" y="19"/>
                    <a:pt x="331" y="37"/>
                  </a:cubicBezTo>
                  <a:cubicBezTo>
                    <a:pt x="276" y="70"/>
                    <a:pt x="222" y="113"/>
                    <a:pt x="171" y="157"/>
                  </a:cubicBezTo>
                  <a:cubicBezTo>
                    <a:pt x="124" y="204"/>
                    <a:pt x="77" y="255"/>
                    <a:pt x="40" y="309"/>
                  </a:cubicBezTo>
                  <a:cubicBezTo>
                    <a:pt x="22" y="331"/>
                    <a:pt x="8" y="356"/>
                    <a:pt x="0" y="382"/>
                  </a:cubicBezTo>
                  <a:cubicBezTo>
                    <a:pt x="0" y="382"/>
                    <a:pt x="1" y="382"/>
                    <a:pt x="1" y="382"/>
                  </a:cubicBezTo>
                  <a:cubicBezTo>
                    <a:pt x="6" y="382"/>
                    <a:pt x="75" y="278"/>
                    <a:pt x="189" y="175"/>
                  </a:cubicBezTo>
                  <a:cubicBezTo>
                    <a:pt x="302" y="70"/>
                    <a:pt x="414" y="8"/>
                    <a:pt x="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4"/>
            <p:cNvSpPr/>
            <p:nvPr/>
          </p:nvSpPr>
          <p:spPr>
            <a:xfrm>
              <a:off x="-2594075" y="363794"/>
              <a:ext cx="41967" cy="60705"/>
            </a:xfrm>
            <a:custGeom>
              <a:avLst/>
              <a:gdLst/>
              <a:ahLst/>
              <a:cxnLst/>
              <a:rect l="l" t="t" r="r" b="b"/>
              <a:pathLst>
                <a:path w="327" h="473" extrusionOk="0">
                  <a:moveTo>
                    <a:pt x="327" y="1"/>
                  </a:moveTo>
                  <a:cubicBezTo>
                    <a:pt x="204" y="146"/>
                    <a:pt x="95" y="306"/>
                    <a:pt x="0" y="473"/>
                  </a:cubicBezTo>
                  <a:cubicBezTo>
                    <a:pt x="62" y="400"/>
                    <a:pt x="120" y="324"/>
                    <a:pt x="175" y="240"/>
                  </a:cubicBezTo>
                  <a:cubicBezTo>
                    <a:pt x="229" y="164"/>
                    <a:pt x="283" y="84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4"/>
            <p:cNvSpPr/>
            <p:nvPr/>
          </p:nvSpPr>
          <p:spPr>
            <a:xfrm>
              <a:off x="-2500001" y="412692"/>
              <a:ext cx="39272" cy="6725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5" y="1"/>
                  </a:moveTo>
                  <a:cubicBezTo>
                    <a:pt x="247" y="81"/>
                    <a:pt x="189" y="168"/>
                    <a:pt x="142" y="255"/>
                  </a:cubicBezTo>
                  <a:cubicBezTo>
                    <a:pt x="87" y="342"/>
                    <a:pt x="40" y="429"/>
                    <a:pt x="0" y="523"/>
                  </a:cubicBezTo>
                  <a:cubicBezTo>
                    <a:pt x="58" y="444"/>
                    <a:pt x="116" y="357"/>
                    <a:pt x="164" y="269"/>
                  </a:cubicBezTo>
                  <a:cubicBezTo>
                    <a:pt x="218" y="182"/>
                    <a:pt x="265" y="95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-2450205" y="464414"/>
              <a:ext cx="195719" cy="41711"/>
            </a:xfrm>
            <a:custGeom>
              <a:avLst/>
              <a:gdLst/>
              <a:ahLst/>
              <a:cxnLst/>
              <a:rect l="l" t="t" r="r" b="b"/>
              <a:pathLst>
                <a:path w="1525" h="325" extrusionOk="0">
                  <a:moveTo>
                    <a:pt x="1524" y="1"/>
                  </a:moveTo>
                  <a:cubicBezTo>
                    <a:pt x="1506" y="1"/>
                    <a:pt x="1169" y="65"/>
                    <a:pt x="762" y="153"/>
                  </a:cubicBezTo>
                  <a:cubicBezTo>
                    <a:pt x="342" y="240"/>
                    <a:pt x="1" y="320"/>
                    <a:pt x="4" y="324"/>
                  </a:cubicBezTo>
                  <a:cubicBezTo>
                    <a:pt x="4" y="324"/>
                    <a:pt x="5" y="324"/>
                    <a:pt x="7" y="324"/>
                  </a:cubicBezTo>
                  <a:cubicBezTo>
                    <a:pt x="37" y="324"/>
                    <a:pt x="366" y="258"/>
                    <a:pt x="766" y="175"/>
                  </a:cubicBezTo>
                  <a:cubicBezTo>
                    <a:pt x="1187" y="88"/>
                    <a:pt x="1524" y="8"/>
                    <a:pt x="1524" y="1"/>
                  </a:cubicBezTo>
                  <a:cubicBezTo>
                    <a:pt x="1524" y="1"/>
                    <a:pt x="1524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-2465092" y="531022"/>
              <a:ext cx="66223" cy="42481"/>
            </a:xfrm>
            <a:custGeom>
              <a:avLst/>
              <a:gdLst/>
              <a:ahLst/>
              <a:cxnLst/>
              <a:rect l="l" t="t" r="r" b="b"/>
              <a:pathLst>
                <a:path w="516" h="331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66"/>
                    <a:pt x="164" y="124"/>
                    <a:pt x="251" y="175"/>
                  </a:cubicBezTo>
                  <a:cubicBezTo>
                    <a:pt x="334" y="233"/>
                    <a:pt x="425" y="284"/>
                    <a:pt x="516" y="331"/>
                  </a:cubicBezTo>
                  <a:cubicBezTo>
                    <a:pt x="436" y="265"/>
                    <a:pt x="352" y="207"/>
                    <a:pt x="265" y="157"/>
                  </a:cubicBezTo>
                  <a:cubicBezTo>
                    <a:pt x="182" y="98"/>
                    <a:pt x="91" y="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-2524257" y="599043"/>
              <a:ext cx="64812" cy="38245"/>
            </a:xfrm>
            <a:custGeom>
              <a:avLst/>
              <a:gdLst/>
              <a:ahLst/>
              <a:cxnLst/>
              <a:rect l="l" t="t" r="r" b="b"/>
              <a:pathLst>
                <a:path w="505" h="298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58"/>
                    <a:pt x="160" y="113"/>
                    <a:pt x="247" y="160"/>
                  </a:cubicBezTo>
                  <a:cubicBezTo>
                    <a:pt x="327" y="211"/>
                    <a:pt x="414" y="258"/>
                    <a:pt x="505" y="298"/>
                  </a:cubicBezTo>
                  <a:cubicBezTo>
                    <a:pt x="345" y="185"/>
                    <a:pt x="178" y="8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-2560963" y="685545"/>
              <a:ext cx="83934" cy="3722"/>
            </a:xfrm>
            <a:custGeom>
              <a:avLst/>
              <a:gdLst/>
              <a:ahLst/>
              <a:cxnLst/>
              <a:rect l="l" t="t" r="r" b="b"/>
              <a:pathLst>
                <a:path w="654" h="29" extrusionOk="0">
                  <a:moveTo>
                    <a:pt x="211" y="1"/>
                  </a:moveTo>
                  <a:cubicBezTo>
                    <a:pt x="141" y="1"/>
                    <a:pt x="70" y="5"/>
                    <a:pt x="0" y="12"/>
                  </a:cubicBezTo>
                  <a:cubicBezTo>
                    <a:pt x="90" y="21"/>
                    <a:pt x="179" y="27"/>
                    <a:pt x="269" y="27"/>
                  </a:cubicBezTo>
                  <a:cubicBezTo>
                    <a:pt x="288" y="27"/>
                    <a:pt x="307" y="27"/>
                    <a:pt x="327" y="26"/>
                  </a:cubicBezTo>
                  <a:cubicBezTo>
                    <a:pt x="366" y="28"/>
                    <a:pt x="406" y="29"/>
                    <a:pt x="446" y="29"/>
                  </a:cubicBezTo>
                  <a:cubicBezTo>
                    <a:pt x="515" y="29"/>
                    <a:pt x="584" y="26"/>
                    <a:pt x="653" y="19"/>
                  </a:cubicBezTo>
                  <a:cubicBezTo>
                    <a:pt x="570" y="8"/>
                    <a:pt x="487" y="3"/>
                    <a:pt x="404" y="3"/>
                  </a:cubicBezTo>
                  <a:cubicBezTo>
                    <a:pt x="378" y="3"/>
                    <a:pt x="352" y="4"/>
                    <a:pt x="327" y="5"/>
                  </a:cubicBezTo>
                  <a:cubicBezTo>
                    <a:pt x="288" y="2"/>
                    <a:pt x="249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-2536321" y="715448"/>
              <a:ext cx="77902" cy="63015"/>
            </a:xfrm>
            <a:custGeom>
              <a:avLst/>
              <a:gdLst/>
              <a:ahLst/>
              <a:cxnLst/>
              <a:rect l="l" t="t" r="r" b="b"/>
              <a:pathLst>
                <a:path w="607" h="491" extrusionOk="0">
                  <a:moveTo>
                    <a:pt x="606" y="0"/>
                  </a:moveTo>
                  <a:lnTo>
                    <a:pt x="606" y="0"/>
                  </a:lnTo>
                  <a:cubicBezTo>
                    <a:pt x="497" y="73"/>
                    <a:pt x="392" y="153"/>
                    <a:pt x="294" y="236"/>
                  </a:cubicBezTo>
                  <a:cubicBezTo>
                    <a:pt x="193" y="316"/>
                    <a:pt x="95" y="399"/>
                    <a:pt x="0" y="490"/>
                  </a:cubicBezTo>
                  <a:cubicBezTo>
                    <a:pt x="109" y="418"/>
                    <a:pt x="211" y="341"/>
                    <a:pt x="309" y="254"/>
                  </a:cubicBezTo>
                  <a:cubicBezTo>
                    <a:pt x="414" y="174"/>
                    <a:pt x="512" y="91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-2441863" y="718272"/>
              <a:ext cx="9497" cy="89453"/>
            </a:xfrm>
            <a:custGeom>
              <a:avLst/>
              <a:gdLst/>
              <a:ahLst/>
              <a:cxnLst/>
              <a:rect l="l" t="t" r="r" b="b"/>
              <a:pathLst>
                <a:path w="74" h="697" extrusionOk="0">
                  <a:moveTo>
                    <a:pt x="73" y="0"/>
                  </a:moveTo>
                  <a:cubicBezTo>
                    <a:pt x="34" y="229"/>
                    <a:pt x="8" y="461"/>
                    <a:pt x="1" y="697"/>
                  </a:cubicBezTo>
                  <a:cubicBezTo>
                    <a:pt x="23" y="581"/>
                    <a:pt x="41" y="464"/>
                    <a:pt x="48" y="348"/>
                  </a:cubicBezTo>
                  <a:cubicBezTo>
                    <a:pt x="63" y="232"/>
                    <a:pt x="73" y="116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-2365500" y="686058"/>
              <a:ext cx="6674" cy="88683"/>
            </a:xfrm>
            <a:custGeom>
              <a:avLst/>
              <a:gdLst/>
              <a:ahLst/>
              <a:cxnLst/>
              <a:rect l="l" t="t" r="r" b="b"/>
              <a:pathLst>
                <a:path w="52" h="691" extrusionOk="0">
                  <a:moveTo>
                    <a:pt x="8" y="1"/>
                  </a:moveTo>
                  <a:lnTo>
                    <a:pt x="8" y="1"/>
                  </a:lnTo>
                  <a:cubicBezTo>
                    <a:pt x="1" y="117"/>
                    <a:pt x="5" y="229"/>
                    <a:pt x="15" y="345"/>
                  </a:cubicBezTo>
                  <a:cubicBezTo>
                    <a:pt x="19" y="461"/>
                    <a:pt x="26" y="574"/>
                    <a:pt x="44" y="690"/>
                  </a:cubicBezTo>
                  <a:cubicBezTo>
                    <a:pt x="52" y="574"/>
                    <a:pt x="48" y="458"/>
                    <a:pt x="37" y="345"/>
                  </a:cubicBezTo>
                  <a:cubicBezTo>
                    <a:pt x="37" y="229"/>
                    <a:pt x="26" y="113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-2299276" y="662315"/>
              <a:ext cx="8470" cy="65325"/>
            </a:xfrm>
            <a:custGeom>
              <a:avLst/>
              <a:gdLst/>
              <a:ahLst/>
              <a:cxnLst/>
              <a:rect l="l" t="t" r="r" b="b"/>
              <a:pathLst>
                <a:path w="66" h="509" extrusionOk="0">
                  <a:moveTo>
                    <a:pt x="0" y="1"/>
                  </a:moveTo>
                  <a:cubicBezTo>
                    <a:pt x="0" y="84"/>
                    <a:pt x="7" y="171"/>
                    <a:pt x="22" y="255"/>
                  </a:cubicBezTo>
                  <a:cubicBezTo>
                    <a:pt x="29" y="342"/>
                    <a:pt x="44" y="429"/>
                    <a:pt x="65" y="509"/>
                  </a:cubicBezTo>
                  <a:cubicBezTo>
                    <a:pt x="65" y="425"/>
                    <a:pt x="58" y="338"/>
                    <a:pt x="44" y="255"/>
                  </a:cubicBezTo>
                  <a:cubicBezTo>
                    <a:pt x="36" y="168"/>
                    <a:pt x="22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-2766821" y="-44586"/>
              <a:ext cx="516055" cy="774532"/>
            </a:xfrm>
            <a:custGeom>
              <a:avLst/>
              <a:gdLst/>
              <a:ahLst/>
              <a:cxnLst/>
              <a:rect l="l" t="t" r="r" b="b"/>
              <a:pathLst>
                <a:path w="4021" h="6035" extrusionOk="0">
                  <a:moveTo>
                    <a:pt x="573" y="1"/>
                  </a:moveTo>
                  <a:cubicBezTo>
                    <a:pt x="517" y="1"/>
                    <a:pt x="463" y="8"/>
                    <a:pt x="414" y="26"/>
                  </a:cubicBezTo>
                  <a:cubicBezTo>
                    <a:pt x="0" y="175"/>
                    <a:pt x="4" y="777"/>
                    <a:pt x="95" y="1119"/>
                  </a:cubicBezTo>
                  <a:cubicBezTo>
                    <a:pt x="283" y="1830"/>
                    <a:pt x="806" y="2443"/>
                    <a:pt x="1357" y="2904"/>
                  </a:cubicBezTo>
                  <a:cubicBezTo>
                    <a:pt x="1796" y="3270"/>
                    <a:pt x="2272" y="3506"/>
                    <a:pt x="2776" y="3698"/>
                  </a:cubicBezTo>
                  <a:cubicBezTo>
                    <a:pt x="2968" y="3771"/>
                    <a:pt x="3603" y="3941"/>
                    <a:pt x="3883" y="4014"/>
                  </a:cubicBezTo>
                  <a:lnTo>
                    <a:pt x="2972" y="4718"/>
                  </a:lnTo>
                  <a:cubicBezTo>
                    <a:pt x="2674" y="4972"/>
                    <a:pt x="2224" y="5501"/>
                    <a:pt x="2206" y="5835"/>
                  </a:cubicBezTo>
                  <a:cubicBezTo>
                    <a:pt x="2199" y="5977"/>
                    <a:pt x="2279" y="6031"/>
                    <a:pt x="2388" y="6035"/>
                  </a:cubicBezTo>
                  <a:cubicBezTo>
                    <a:pt x="2388" y="6035"/>
                    <a:pt x="2968" y="6028"/>
                    <a:pt x="4020" y="5382"/>
                  </a:cubicBezTo>
                  <a:lnTo>
                    <a:pt x="4020" y="3909"/>
                  </a:lnTo>
                  <a:lnTo>
                    <a:pt x="4017" y="3909"/>
                  </a:lnTo>
                  <a:lnTo>
                    <a:pt x="4010" y="2265"/>
                  </a:lnTo>
                  <a:cubicBezTo>
                    <a:pt x="3999" y="2236"/>
                    <a:pt x="3505" y="1772"/>
                    <a:pt x="3480" y="1753"/>
                  </a:cubicBezTo>
                  <a:cubicBezTo>
                    <a:pt x="2780" y="1162"/>
                    <a:pt x="2054" y="560"/>
                    <a:pt x="1209" y="190"/>
                  </a:cubicBezTo>
                  <a:cubicBezTo>
                    <a:pt x="1036" y="112"/>
                    <a:pt x="787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-2742437" y="54365"/>
              <a:ext cx="459457" cy="333171"/>
            </a:xfrm>
            <a:custGeom>
              <a:avLst/>
              <a:gdLst/>
              <a:ahLst/>
              <a:cxnLst/>
              <a:rect l="l" t="t" r="r" b="b"/>
              <a:pathLst>
                <a:path w="3580" h="2596" extrusionOk="0">
                  <a:moveTo>
                    <a:pt x="647" y="0"/>
                  </a:moveTo>
                  <a:cubicBezTo>
                    <a:pt x="590" y="0"/>
                    <a:pt x="541" y="15"/>
                    <a:pt x="503" y="46"/>
                  </a:cubicBezTo>
                  <a:cubicBezTo>
                    <a:pt x="0" y="462"/>
                    <a:pt x="3042" y="2596"/>
                    <a:pt x="3408" y="2596"/>
                  </a:cubicBezTo>
                  <a:cubicBezTo>
                    <a:pt x="3423" y="2596"/>
                    <a:pt x="3433" y="2593"/>
                    <a:pt x="3439" y="2586"/>
                  </a:cubicBezTo>
                  <a:cubicBezTo>
                    <a:pt x="3580" y="2418"/>
                    <a:pt x="1385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-2474076" y="580947"/>
              <a:ext cx="192767" cy="125388"/>
            </a:xfrm>
            <a:custGeom>
              <a:avLst/>
              <a:gdLst/>
              <a:ahLst/>
              <a:cxnLst/>
              <a:rect l="l" t="t" r="r" b="b"/>
              <a:pathLst>
                <a:path w="1502" h="977" extrusionOk="0">
                  <a:moveTo>
                    <a:pt x="1369" y="1"/>
                  </a:moveTo>
                  <a:cubicBezTo>
                    <a:pt x="1097" y="1"/>
                    <a:pt x="0" y="543"/>
                    <a:pt x="208" y="896"/>
                  </a:cubicBezTo>
                  <a:cubicBezTo>
                    <a:pt x="241" y="952"/>
                    <a:pt x="291" y="976"/>
                    <a:pt x="353" y="976"/>
                  </a:cubicBezTo>
                  <a:cubicBezTo>
                    <a:pt x="721" y="976"/>
                    <a:pt x="1501" y="127"/>
                    <a:pt x="1424" y="18"/>
                  </a:cubicBezTo>
                  <a:cubicBezTo>
                    <a:pt x="1415" y="6"/>
                    <a:pt x="1396" y="1"/>
                    <a:pt x="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-2197758" y="-118767"/>
              <a:ext cx="711132" cy="924561"/>
            </a:xfrm>
            <a:custGeom>
              <a:avLst/>
              <a:gdLst/>
              <a:ahLst/>
              <a:cxnLst/>
              <a:rect l="l" t="t" r="r" b="b"/>
              <a:pathLst>
                <a:path w="5541" h="7204" extrusionOk="0">
                  <a:moveTo>
                    <a:pt x="3603" y="0"/>
                  </a:moveTo>
                  <a:cubicBezTo>
                    <a:pt x="2229" y="0"/>
                    <a:pt x="0" y="2161"/>
                    <a:pt x="0" y="2161"/>
                  </a:cubicBezTo>
                  <a:lnTo>
                    <a:pt x="0" y="6214"/>
                  </a:lnTo>
                  <a:cubicBezTo>
                    <a:pt x="0" y="6214"/>
                    <a:pt x="967" y="7204"/>
                    <a:pt x="1751" y="7204"/>
                  </a:cubicBezTo>
                  <a:cubicBezTo>
                    <a:pt x="1954" y="7204"/>
                    <a:pt x="2145" y="7137"/>
                    <a:pt x="2304" y="6968"/>
                  </a:cubicBezTo>
                  <a:cubicBezTo>
                    <a:pt x="3070" y="6148"/>
                    <a:pt x="1546" y="4849"/>
                    <a:pt x="1546" y="4849"/>
                  </a:cubicBezTo>
                  <a:cubicBezTo>
                    <a:pt x="3592" y="4178"/>
                    <a:pt x="5540" y="1649"/>
                    <a:pt x="4285" y="278"/>
                  </a:cubicBezTo>
                  <a:cubicBezTo>
                    <a:pt x="4105" y="82"/>
                    <a:pt x="3870" y="0"/>
                    <a:pt x="36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-1688374" y="-72436"/>
              <a:ext cx="49026" cy="51849"/>
            </a:xfrm>
            <a:custGeom>
              <a:avLst/>
              <a:gdLst/>
              <a:ahLst/>
              <a:cxnLst/>
              <a:rect l="l" t="t" r="r" b="b"/>
              <a:pathLst>
                <a:path w="382" h="404" extrusionOk="0">
                  <a:moveTo>
                    <a:pt x="381" y="0"/>
                  </a:moveTo>
                  <a:lnTo>
                    <a:pt x="381" y="0"/>
                  </a:lnTo>
                  <a:cubicBezTo>
                    <a:pt x="243" y="124"/>
                    <a:pt x="116" y="258"/>
                    <a:pt x="0" y="403"/>
                  </a:cubicBezTo>
                  <a:cubicBezTo>
                    <a:pt x="138" y="280"/>
                    <a:pt x="265" y="145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-1739197" y="-113376"/>
              <a:ext cx="22973" cy="66608"/>
            </a:xfrm>
            <a:custGeom>
              <a:avLst/>
              <a:gdLst/>
              <a:ahLst/>
              <a:cxnLst/>
              <a:rect l="l" t="t" r="r" b="b"/>
              <a:pathLst>
                <a:path w="179" h="519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06" y="167"/>
                    <a:pt x="44" y="341"/>
                    <a:pt x="1" y="519"/>
                  </a:cubicBezTo>
                  <a:cubicBezTo>
                    <a:pt x="41" y="435"/>
                    <a:pt x="73" y="348"/>
                    <a:pt x="102" y="261"/>
                  </a:cubicBezTo>
                  <a:cubicBezTo>
                    <a:pt x="135" y="178"/>
                    <a:pt x="161" y="8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-1813635" y="-100927"/>
              <a:ext cx="14502" cy="68149"/>
            </a:xfrm>
            <a:custGeom>
              <a:avLst/>
              <a:gdLst/>
              <a:ahLst/>
              <a:cxnLst/>
              <a:rect l="l" t="t" r="r" b="b"/>
              <a:pathLst>
                <a:path w="113" h="531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92"/>
                    <a:pt x="26" y="179"/>
                    <a:pt x="48" y="266"/>
                  </a:cubicBezTo>
                  <a:cubicBezTo>
                    <a:pt x="62" y="357"/>
                    <a:pt x="84" y="444"/>
                    <a:pt x="113" y="531"/>
                  </a:cubicBezTo>
                  <a:cubicBezTo>
                    <a:pt x="106" y="440"/>
                    <a:pt x="91" y="349"/>
                    <a:pt x="69" y="262"/>
                  </a:cubicBezTo>
                  <a:cubicBezTo>
                    <a:pt x="55" y="175"/>
                    <a:pt x="29" y="8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-1903473" y="-60757"/>
              <a:ext cx="30802" cy="62502"/>
            </a:xfrm>
            <a:custGeom>
              <a:avLst/>
              <a:gdLst/>
              <a:ahLst/>
              <a:cxnLst/>
              <a:rect l="l" t="t" r="r" b="b"/>
              <a:pathLst>
                <a:path w="240" h="487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87"/>
                    <a:pt x="65" y="171"/>
                    <a:pt x="109" y="250"/>
                  </a:cubicBezTo>
                  <a:cubicBezTo>
                    <a:pt x="145" y="330"/>
                    <a:pt x="189" y="410"/>
                    <a:pt x="240" y="486"/>
                  </a:cubicBezTo>
                  <a:cubicBezTo>
                    <a:pt x="171" y="319"/>
                    <a:pt x="91" y="15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-1972007" y="-20329"/>
              <a:ext cx="36064" cy="55058"/>
            </a:xfrm>
            <a:custGeom>
              <a:avLst/>
              <a:gdLst/>
              <a:ahLst/>
              <a:cxnLst/>
              <a:rect l="l" t="t" r="r" b="b"/>
              <a:pathLst>
                <a:path w="281" h="429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7"/>
                    <a:pt x="81" y="149"/>
                    <a:pt x="131" y="222"/>
                  </a:cubicBezTo>
                  <a:cubicBezTo>
                    <a:pt x="175" y="295"/>
                    <a:pt x="226" y="364"/>
                    <a:pt x="280" y="429"/>
                  </a:cubicBezTo>
                  <a:cubicBezTo>
                    <a:pt x="244" y="353"/>
                    <a:pt x="200" y="276"/>
                    <a:pt x="150" y="207"/>
                  </a:cubicBezTo>
                  <a:cubicBezTo>
                    <a:pt x="106" y="135"/>
                    <a:pt x="59" y="6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-2030145" y="18815"/>
              <a:ext cx="47614" cy="54159"/>
            </a:xfrm>
            <a:custGeom>
              <a:avLst/>
              <a:gdLst/>
              <a:ahLst/>
              <a:cxnLst/>
              <a:rect l="l" t="t" r="r" b="b"/>
              <a:pathLst>
                <a:path w="371" h="422" extrusionOk="0">
                  <a:moveTo>
                    <a:pt x="0" y="0"/>
                  </a:moveTo>
                  <a:cubicBezTo>
                    <a:pt x="113" y="153"/>
                    <a:pt x="236" y="291"/>
                    <a:pt x="370" y="421"/>
                  </a:cubicBezTo>
                  <a:cubicBezTo>
                    <a:pt x="316" y="345"/>
                    <a:pt x="258" y="273"/>
                    <a:pt x="193" y="204"/>
                  </a:cubicBezTo>
                  <a:cubicBezTo>
                    <a:pt x="134" y="131"/>
                    <a:pt x="69" y="6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-2088797" y="62579"/>
              <a:ext cx="43892" cy="55956"/>
            </a:xfrm>
            <a:custGeom>
              <a:avLst/>
              <a:gdLst/>
              <a:ahLst/>
              <a:cxnLst/>
              <a:rect l="l" t="t" r="r" b="b"/>
              <a:pathLst>
                <a:path w="342" h="436" extrusionOk="0">
                  <a:moveTo>
                    <a:pt x="0" y="1"/>
                  </a:moveTo>
                  <a:cubicBezTo>
                    <a:pt x="47" y="80"/>
                    <a:pt x="102" y="153"/>
                    <a:pt x="160" y="225"/>
                  </a:cubicBezTo>
                  <a:cubicBezTo>
                    <a:pt x="214" y="302"/>
                    <a:pt x="276" y="371"/>
                    <a:pt x="341" y="436"/>
                  </a:cubicBezTo>
                  <a:cubicBezTo>
                    <a:pt x="294" y="356"/>
                    <a:pt x="240" y="280"/>
                    <a:pt x="181" y="211"/>
                  </a:cubicBezTo>
                  <a:cubicBezTo>
                    <a:pt x="127" y="135"/>
                    <a:pt x="65" y="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-2135385" y="99413"/>
              <a:ext cx="34523" cy="65710"/>
            </a:xfrm>
            <a:custGeom>
              <a:avLst/>
              <a:gdLst/>
              <a:ahLst/>
              <a:cxnLst/>
              <a:rect l="l" t="t" r="r" b="b"/>
              <a:pathLst>
                <a:path w="269" h="512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91"/>
                    <a:pt x="76" y="178"/>
                    <a:pt x="124" y="261"/>
                  </a:cubicBezTo>
                  <a:cubicBezTo>
                    <a:pt x="164" y="348"/>
                    <a:pt x="214" y="432"/>
                    <a:pt x="269" y="512"/>
                  </a:cubicBezTo>
                  <a:cubicBezTo>
                    <a:pt x="232" y="421"/>
                    <a:pt x="193" y="334"/>
                    <a:pt x="142" y="250"/>
                  </a:cubicBezTo>
                  <a:cubicBezTo>
                    <a:pt x="102" y="163"/>
                    <a:pt x="55" y="8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-1669251" y="31649"/>
              <a:ext cx="65710" cy="4107"/>
            </a:xfrm>
            <a:custGeom>
              <a:avLst/>
              <a:gdLst/>
              <a:ahLst/>
              <a:cxnLst/>
              <a:rect l="l" t="t" r="r" b="b"/>
              <a:pathLst>
                <a:path w="512" h="32" extrusionOk="0">
                  <a:moveTo>
                    <a:pt x="369" y="1"/>
                  </a:moveTo>
                  <a:cubicBezTo>
                    <a:pt x="330" y="1"/>
                    <a:pt x="292" y="2"/>
                    <a:pt x="254" y="6"/>
                  </a:cubicBezTo>
                  <a:cubicBezTo>
                    <a:pt x="239" y="5"/>
                    <a:pt x="224" y="5"/>
                    <a:pt x="210" y="5"/>
                  </a:cubicBezTo>
                  <a:cubicBezTo>
                    <a:pt x="138" y="5"/>
                    <a:pt x="69" y="12"/>
                    <a:pt x="0" y="24"/>
                  </a:cubicBezTo>
                  <a:cubicBezTo>
                    <a:pt x="52" y="28"/>
                    <a:pt x="105" y="31"/>
                    <a:pt x="157" y="31"/>
                  </a:cubicBezTo>
                  <a:cubicBezTo>
                    <a:pt x="190" y="31"/>
                    <a:pt x="222" y="30"/>
                    <a:pt x="254" y="27"/>
                  </a:cubicBezTo>
                  <a:cubicBezTo>
                    <a:pt x="341" y="27"/>
                    <a:pt x="425" y="24"/>
                    <a:pt x="512" y="9"/>
                  </a:cubicBezTo>
                  <a:cubicBezTo>
                    <a:pt x="464" y="3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-1674898" y="100311"/>
              <a:ext cx="65325" cy="17326"/>
            </a:xfrm>
            <a:custGeom>
              <a:avLst/>
              <a:gdLst/>
              <a:ahLst/>
              <a:cxnLst/>
              <a:rect l="l" t="t" r="r" b="b"/>
              <a:pathLst>
                <a:path w="509" h="135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33"/>
                    <a:pt x="164" y="62"/>
                    <a:pt x="251" y="80"/>
                  </a:cubicBezTo>
                  <a:cubicBezTo>
                    <a:pt x="334" y="106"/>
                    <a:pt x="421" y="124"/>
                    <a:pt x="509" y="135"/>
                  </a:cubicBezTo>
                  <a:cubicBezTo>
                    <a:pt x="429" y="102"/>
                    <a:pt x="345" y="77"/>
                    <a:pt x="258" y="58"/>
                  </a:cubicBezTo>
                  <a:cubicBezTo>
                    <a:pt x="175" y="29"/>
                    <a:pt x="88" y="1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-1700053" y="163198"/>
              <a:ext cx="60191" cy="38759"/>
            </a:xfrm>
            <a:custGeom>
              <a:avLst/>
              <a:gdLst/>
              <a:ahLst/>
              <a:cxnLst/>
              <a:rect l="l" t="t" r="r" b="b"/>
              <a:pathLst>
                <a:path w="469" h="302" extrusionOk="0">
                  <a:moveTo>
                    <a:pt x="1" y="0"/>
                  </a:moveTo>
                  <a:cubicBezTo>
                    <a:pt x="149" y="113"/>
                    <a:pt x="305" y="214"/>
                    <a:pt x="469" y="301"/>
                  </a:cubicBezTo>
                  <a:cubicBezTo>
                    <a:pt x="396" y="240"/>
                    <a:pt x="320" y="185"/>
                    <a:pt x="244" y="138"/>
                  </a:cubicBezTo>
                  <a:cubicBezTo>
                    <a:pt x="164" y="87"/>
                    <a:pt x="84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-1748053" y="243282"/>
              <a:ext cx="53261" cy="43892"/>
            </a:xfrm>
            <a:custGeom>
              <a:avLst/>
              <a:gdLst/>
              <a:ahLst/>
              <a:cxnLst/>
              <a:rect l="l" t="t" r="r" b="b"/>
              <a:pathLst>
                <a:path w="415" h="342" extrusionOk="0">
                  <a:moveTo>
                    <a:pt x="1" y="0"/>
                  </a:moveTo>
                  <a:cubicBezTo>
                    <a:pt x="1" y="4"/>
                    <a:pt x="103" y="66"/>
                    <a:pt x="215" y="160"/>
                  </a:cubicBezTo>
                  <a:cubicBezTo>
                    <a:pt x="329" y="252"/>
                    <a:pt x="404" y="341"/>
                    <a:pt x="414" y="341"/>
                  </a:cubicBezTo>
                  <a:cubicBezTo>
                    <a:pt x="414" y="341"/>
                    <a:pt x="414" y="341"/>
                    <a:pt x="415" y="341"/>
                  </a:cubicBezTo>
                  <a:cubicBezTo>
                    <a:pt x="364" y="265"/>
                    <a:pt x="306" y="200"/>
                    <a:pt x="233" y="145"/>
                  </a:cubicBezTo>
                  <a:cubicBezTo>
                    <a:pt x="164" y="84"/>
                    <a:pt x="88" y="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-1820180" y="313998"/>
              <a:ext cx="53261" cy="49026"/>
            </a:xfrm>
            <a:custGeom>
              <a:avLst/>
              <a:gdLst/>
              <a:ahLst/>
              <a:cxnLst/>
              <a:rect l="l" t="t" r="r" b="b"/>
              <a:pathLst>
                <a:path w="415" h="382" extrusionOk="0">
                  <a:moveTo>
                    <a:pt x="4" y="1"/>
                  </a:moveTo>
                  <a:cubicBezTo>
                    <a:pt x="1" y="8"/>
                    <a:pt x="113" y="70"/>
                    <a:pt x="226" y="175"/>
                  </a:cubicBezTo>
                  <a:cubicBezTo>
                    <a:pt x="336" y="278"/>
                    <a:pt x="405" y="382"/>
                    <a:pt x="414" y="382"/>
                  </a:cubicBezTo>
                  <a:cubicBezTo>
                    <a:pt x="414" y="382"/>
                    <a:pt x="414" y="382"/>
                    <a:pt x="414" y="382"/>
                  </a:cubicBezTo>
                  <a:cubicBezTo>
                    <a:pt x="403" y="356"/>
                    <a:pt x="389" y="331"/>
                    <a:pt x="371" y="309"/>
                  </a:cubicBezTo>
                  <a:cubicBezTo>
                    <a:pt x="334" y="255"/>
                    <a:pt x="291" y="204"/>
                    <a:pt x="240" y="157"/>
                  </a:cubicBezTo>
                  <a:cubicBezTo>
                    <a:pt x="193" y="113"/>
                    <a:pt x="138" y="70"/>
                    <a:pt x="80" y="37"/>
                  </a:cubicBezTo>
                  <a:cubicBezTo>
                    <a:pt x="59" y="19"/>
                    <a:pt x="33" y="8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-1882040" y="363794"/>
              <a:ext cx="42481" cy="60705"/>
            </a:xfrm>
            <a:custGeom>
              <a:avLst/>
              <a:gdLst/>
              <a:ahLst/>
              <a:cxnLst/>
              <a:rect l="l" t="t" r="r" b="b"/>
              <a:pathLst>
                <a:path w="331" h="473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4"/>
                    <a:pt x="98" y="164"/>
                    <a:pt x="156" y="240"/>
                  </a:cubicBezTo>
                  <a:cubicBezTo>
                    <a:pt x="207" y="324"/>
                    <a:pt x="265" y="400"/>
                    <a:pt x="330" y="473"/>
                  </a:cubicBezTo>
                  <a:cubicBezTo>
                    <a:pt x="283" y="386"/>
                    <a:pt x="232" y="306"/>
                    <a:pt x="174" y="230"/>
                  </a:cubicBezTo>
                  <a:cubicBezTo>
                    <a:pt x="123" y="146"/>
                    <a:pt x="65" y="7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-1973419" y="412692"/>
              <a:ext cx="39272" cy="6725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95"/>
                    <a:pt x="88" y="182"/>
                    <a:pt x="142" y="269"/>
                  </a:cubicBezTo>
                  <a:cubicBezTo>
                    <a:pt x="190" y="357"/>
                    <a:pt x="244" y="444"/>
                    <a:pt x="306" y="523"/>
                  </a:cubicBezTo>
                  <a:cubicBezTo>
                    <a:pt x="215" y="342"/>
                    <a:pt x="113" y="1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-2179662" y="464414"/>
              <a:ext cx="195719" cy="41711"/>
            </a:xfrm>
            <a:custGeom>
              <a:avLst/>
              <a:gdLst/>
              <a:ahLst/>
              <a:cxnLst/>
              <a:rect l="l" t="t" r="r" b="b"/>
              <a:pathLst>
                <a:path w="1525" h="32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8"/>
                    <a:pt x="342" y="84"/>
                    <a:pt x="759" y="175"/>
                  </a:cubicBezTo>
                  <a:cubicBezTo>
                    <a:pt x="1158" y="261"/>
                    <a:pt x="1486" y="324"/>
                    <a:pt x="1521" y="324"/>
                  </a:cubicBezTo>
                  <a:cubicBezTo>
                    <a:pt x="1523" y="324"/>
                    <a:pt x="1524" y="324"/>
                    <a:pt x="1524" y="324"/>
                  </a:cubicBezTo>
                  <a:cubicBezTo>
                    <a:pt x="1524" y="320"/>
                    <a:pt x="1187" y="240"/>
                    <a:pt x="766" y="153"/>
                  </a:cubicBezTo>
                  <a:cubicBezTo>
                    <a:pt x="356" y="65"/>
                    <a:pt x="22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-2034894" y="531022"/>
              <a:ext cx="65838" cy="42481"/>
            </a:xfrm>
            <a:custGeom>
              <a:avLst/>
              <a:gdLst/>
              <a:ahLst/>
              <a:cxnLst/>
              <a:rect l="l" t="t" r="r" b="b"/>
              <a:pathLst>
                <a:path w="513" h="331" extrusionOk="0">
                  <a:moveTo>
                    <a:pt x="513" y="1"/>
                  </a:moveTo>
                  <a:lnTo>
                    <a:pt x="513" y="1"/>
                  </a:lnTo>
                  <a:cubicBezTo>
                    <a:pt x="422" y="48"/>
                    <a:pt x="335" y="98"/>
                    <a:pt x="251" y="157"/>
                  </a:cubicBezTo>
                  <a:cubicBezTo>
                    <a:pt x="161" y="207"/>
                    <a:pt x="77" y="265"/>
                    <a:pt x="1" y="331"/>
                  </a:cubicBezTo>
                  <a:cubicBezTo>
                    <a:pt x="179" y="233"/>
                    <a:pt x="349" y="124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-1974317" y="599043"/>
              <a:ext cx="64427" cy="38245"/>
            </a:xfrm>
            <a:custGeom>
              <a:avLst/>
              <a:gdLst/>
              <a:ahLst/>
              <a:cxnLst/>
              <a:rect l="l" t="t" r="r" b="b"/>
              <a:pathLst>
                <a:path w="502" h="298" extrusionOk="0">
                  <a:moveTo>
                    <a:pt x="501" y="0"/>
                  </a:moveTo>
                  <a:lnTo>
                    <a:pt x="501" y="0"/>
                  </a:lnTo>
                  <a:cubicBezTo>
                    <a:pt x="411" y="40"/>
                    <a:pt x="327" y="87"/>
                    <a:pt x="244" y="138"/>
                  </a:cubicBezTo>
                  <a:cubicBezTo>
                    <a:pt x="160" y="185"/>
                    <a:pt x="77" y="240"/>
                    <a:pt x="1" y="298"/>
                  </a:cubicBezTo>
                  <a:cubicBezTo>
                    <a:pt x="88" y="258"/>
                    <a:pt x="175" y="211"/>
                    <a:pt x="255" y="160"/>
                  </a:cubicBezTo>
                  <a:cubicBezTo>
                    <a:pt x="342" y="113"/>
                    <a:pt x="425" y="58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-1956606" y="685545"/>
              <a:ext cx="83421" cy="3722"/>
            </a:xfrm>
            <a:custGeom>
              <a:avLst/>
              <a:gdLst/>
              <a:ahLst/>
              <a:cxnLst/>
              <a:rect l="l" t="t" r="r" b="b"/>
              <a:pathLst>
                <a:path w="650" h="29" extrusionOk="0">
                  <a:moveTo>
                    <a:pt x="439" y="1"/>
                  </a:moveTo>
                  <a:cubicBezTo>
                    <a:pt x="401" y="1"/>
                    <a:pt x="362" y="2"/>
                    <a:pt x="323" y="5"/>
                  </a:cubicBezTo>
                  <a:cubicBezTo>
                    <a:pt x="298" y="4"/>
                    <a:pt x="272" y="3"/>
                    <a:pt x="246" y="3"/>
                  </a:cubicBezTo>
                  <a:cubicBezTo>
                    <a:pt x="163" y="3"/>
                    <a:pt x="81" y="8"/>
                    <a:pt x="1" y="19"/>
                  </a:cubicBezTo>
                  <a:cubicBezTo>
                    <a:pt x="67" y="26"/>
                    <a:pt x="135" y="29"/>
                    <a:pt x="204" y="29"/>
                  </a:cubicBezTo>
                  <a:cubicBezTo>
                    <a:pt x="244" y="29"/>
                    <a:pt x="284" y="28"/>
                    <a:pt x="323" y="26"/>
                  </a:cubicBezTo>
                  <a:cubicBezTo>
                    <a:pt x="343" y="27"/>
                    <a:pt x="362" y="27"/>
                    <a:pt x="381" y="27"/>
                  </a:cubicBezTo>
                  <a:cubicBezTo>
                    <a:pt x="471" y="27"/>
                    <a:pt x="560" y="21"/>
                    <a:pt x="650" y="12"/>
                  </a:cubicBezTo>
                  <a:cubicBezTo>
                    <a:pt x="580" y="5"/>
                    <a:pt x="509" y="1"/>
                    <a:pt x="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-1975216" y="715448"/>
              <a:ext cx="77389" cy="63015"/>
            </a:xfrm>
            <a:custGeom>
              <a:avLst/>
              <a:gdLst/>
              <a:ahLst/>
              <a:cxnLst/>
              <a:rect l="l" t="t" r="r" b="b"/>
              <a:pathLst>
                <a:path w="603" h="491" extrusionOk="0">
                  <a:moveTo>
                    <a:pt x="0" y="0"/>
                  </a:moveTo>
                  <a:cubicBezTo>
                    <a:pt x="91" y="91"/>
                    <a:pt x="189" y="174"/>
                    <a:pt x="294" y="254"/>
                  </a:cubicBezTo>
                  <a:cubicBezTo>
                    <a:pt x="392" y="338"/>
                    <a:pt x="494" y="418"/>
                    <a:pt x="603" y="490"/>
                  </a:cubicBezTo>
                  <a:cubicBezTo>
                    <a:pt x="508" y="399"/>
                    <a:pt x="410" y="316"/>
                    <a:pt x="309" y="236"/>
                  </a:cubicBezTo>
                  <a:cubicBezTo>
                    <a:pt x="211" y="153"/>
                    <a:pt x="106" y="7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-2001782" y="718272"/>
              <a:ext cx="9497" cy="89453"/>
            </a:xfrm>
            <a:custGeom>
              <a:avLst/>
              <a:gdLst/>
              <a:ahLst/>
              <a:cxnLst/>
              <a:rect l="l" t="t" r="r" b="b"/>
              <a:pathLst>
                <a:path w="74" h="697" extrusionOk="0">
                  <a:moveTo>
                    <a:pt x="1" y="0"/>
                  </a:moveTo>
                  <a:cubicBezTo>
                    <a:pt x="2" y="7"/>
                    <a:pt x="3" y="14"/>
                    <a:pt x="4" y="22"/>
                  </a:cubicBezTo>
                  <a:lnTo>
                    <a:pt x="4" y="22"/>
                  </a:lnTo>
                  <a:cubicBezTo>
                    <a:pt x="4" y="14"/>
                    <a:pt x="4" y="7"/>
                    <a:pt x="4" y="0"/>
                  </a:cubicBezTo>
                  <a:close/>
                  <a:moveTo>
                    <a:pt x="4" y="22"/>
                  </a:moveTo>
                  <a:cubicBezTo>
                    <a:pt x="5" y="131"/>
                    <a:pt x="12" y="239"/>
                    <a:pt x="26" y="348"/>
                  </a:cubicBezTo>
                  <a:cubicBezTo>
                    <a:pt x="33" y="464"/>
                    <a:pt x="48" y="581"/>
                    <a:pt x="73" y="697"/>
                  </a:cubicBezTo>
                  <a:cubicBezTo>
                    <a:pt x="63" y="468"/>
                    <a:pt x="42" y="243"/>
                    <a:pt x="4" y="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-2074936" y="686058"/>
              <a:ext cx="5775" cy="88170"/>
            </a:xfrm>
            <a:custGeom>
              <a:avLst/>
              <a:gdLst/>
              <a:ahLst/>
              <a:cxnLst/>
              <a:rect l="l" t="t" r="r" b="b"/>
              <a:pathLst>
                <a:path w="45" h="687" extrusionOk="0">
                  <a:moveTo>
                    <a:pt x="41" y="1"/>
                  </a:moveTo>
                  <a:cubicBezTo>
                    <a:pt x="26" y="113"/>
                    <a:pt x="15" y="229"/>
                    <a:pt x="12" y="342"/>
                  </a:cubicBezTo>
                  <a:cubicBezTo>
                    <a:pt x="5" y="458"/>
                    <a:pt x="1" y="574"/>
                    <a:pt x="5" y="686"/>
                  </a:cubicBezTo>
                  <a:cubicBezTo>
                    <a:pt x="34" y="458"/>
                    <a:pt x="44" y="229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-2143342" y="662315"/>
              <a:ext cx="8470" cy="65325"/>
            </a:xfrm>
            <a:custGeom>
              <a:avLst/>
              <a:gdLst/>
              <a:ahLst/>
              <a:cxnLst/>
              <a:rect l="l" t="t" r="r" b="b"/>
              <a:pathLst>
                <a:path w="66" h="509" extrusionOk="0">
                  <a:moveTo>
                    <a:pt x="66" y="1"/>
                  </a:moveTo>
                  <a:lnTo>
                    <a:pt x="66" y="1"/>
                  </a:lnTo>
                  <a:cubicBezTo>
                    <a:pt x="44" y="84"/>
                    <a:pt x="30" y="168"/>
                    <a:pt x="22" y="255"/>
                  </a:cubicBezTo>
                  <a:cubicBezTo>
                    <a:pt x="8" y="338"/>
                    <a:pt x="1" y="425"/>
                    <a:pt x="4" y="509"/>
                  </a:cubicBezTo>
                  <a:cubicBezTo>
                    <a:pt x="26" y="429"/>
                    <a:pt x="40" y="342"/>
                    <a:pt x="44" y="255"/>
                  </a:cubicBezTo>
                  <a:cubicBezTo>
                    <a:pt x="59" y="171"/>
                    <a:pt x="66" y="84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-2182871" y="-44586"/>
              <a:ext cx="515542" cy="774532"/>
            </a:xfrm>
            <a:custGeom>
              <a:avLst/>
              <a:gdLst/>
              <a:ahLst/>
              <a:cxnLst/>
              <a:rect l="l" t="t" r="r" b="b"/>
              <a:pathLst>
                <a:path w="4017" h="6035" extrusionOk="0">
                  <a:moveTo>
                    <a:pt x="3446" y="1"/>
                  </a:moveTo>
                  <a:cubicBezTo>
                    <a:pt x="3232" y="1"/>
                    <a:pt x="2984" y="112"/>
                    <a:pt x="2808" y="190"/>
                  </a:cubicBezTo>
                  <a:cubicBezTo>
                    <a:pt x="1963" y="560"/>
                    <a:pt x="1237" y="1162"/>
                    <a:pt x="537" y="1753"/>
                  </a:cubicBezTo>
                  <a:cubicBezTo>
                    <a:pt x="515" y="1772"/>
                    <a:pt x="22" y="2236"/>
                    <a:pt x="11" y="2265"/>
                  </a:cubicBezTo>
                  <a:lnTo>
                    <a:pt x="0" y="3909"/>
                  </a:lnTo>
                  <a:lnTo>
                    <a:pt x="0" y="5382"/>
                  </a:lnTo>
                  <a:cubicBezTo>
                    <a:pt x="1052" y="6028"/>
                    <a:pt x="1633" y="6035"/>
                    <a:pt x="1633" y="6035"/>
                  </a:cubicBezTo>
                  <a:cubicBezTo>
                    <a:pt x="1742" y="6031"/>
                    <a:pt x="1822" y="5977"/>
                    <a:pt x="1814" y="5835"/>
                  </a:cubicBezTo>
                  <a:cubicBezTo>
                    <a:pt x="1796" y="5501"/>
                    <a:pt x="1346" y="4972"/>
                    <a:pt x="1049" y="4718"/>
                  </a:cubicBezTo>
                  <a:lnTo>
                    <a:pt x="134" y="4014"/>
                  </a:lnTo>
                  <a:cubicBezTo>
                    <a:pt x="414" y="3941"/>
                    <a:pt x="1049" y="3771"/>
                    <a:pt x="1241" y="3698"/>
                  </a:cubicBezTo>
                  <a:cubicBezTo>
                    <a:pt x="1745" y="3506"/>
                    <a:pt x="2221" y="3270"/>
                    <a:pt x="2660" y="2904"/>
                  </a:cubicBezTo>
                  <a:cubicBezTo>
                    <a:pt x="3211" y="2443"/>
                    <a:pt x="3737" y="1830"/>
                    <a:pt x="3922" y="1119"/>
                  </a:cubicBezTo>
                  <a:cubicBezTo>
                    <a:pt x="4013" y="777"/>
                    <a:pt x="4017" y="175"/>
                    <a:pt x="3607" y="26"/>
                  </a:cubicBezTo>
                  <a:cubicBezTo>
                    <a:pt x="3557" y="8"/>
                    <a:pt x="3503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-2151171" y="54365"/>
              <a:ext cx="459971" cy="333171"/>
            </a:xfrm>
            <a:custGeom>
              <a:avLst/>
              <a:gdLst/>
              <a:ahLst/>
              <a:cxnLst/>
              <a:rect l="l" t="t" r="r" b="b"/>
              <a:pathLst>
                <a:path w="3584" h="2596" extrusionOk="0">
                  <a:moveTo>
                    <a:pt x="2934" y="0"/>
                  </a:moveTo>
                  <a:cubicBezTo>
                    <a:pt x="2198" y="0"/>
                    <a:pt x="0" y="2418"/>
                    <a:pt x="145" y="2586"/>
                  </a:cubicBezTo>
                  <a:cubicBezTo>
                    <a:pt x="151" y="2593"/>
                    <a:pt x="161" y="2596"/>
                    <a:pt x="175" y="2596"/>
                  </a:cubicBezTo>
                  <a:cubicBezTo>
                    <a:pt x="539" y="2596"/>
                    <a:pt x="3583" y="462"/>
                    <a:pt x="3077" y="46"/>
                  </a:cubicBezTo>
                  <a:cubicBezTo>
                    <a:pt x="3039" y="15"/>
                    <a:pt x="2991" y="0"/>
                    <a:pt x="2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-2152326" y="580947"/>
              <a:ext cx="192253" cy="125388"/>
            </a:xfrm>
            <a:custGeom>
              <a:avLst/>
              <a:gdLst/>
              <a:ahLst/>
              <a:cxnLst/>
              <a:rect l="l" t="t" r="r" b="b"/>
              <a:pathLst>
                <a:path w="1498" h="977" extrusionOk="0">
                  <a:moveTo>
                    <a:pt x="132" y="1"/>
                  </a:moveTo>
                  <a:cubicBezTo>
                    <a:pt x="105" y="1"/>
                    <a:pt x="86" y="6"/>
                    <a:pt x="78" y="18"/>
                  </a:cubicBezTo>
                  <a:cubicBezTo>
                    <a:pt x="0" y="127"/>
                    <a:pt x="778" y="976"/>
                    <a:pt x="1147" y="976"/>
                  </a:cubicBezTo>
                  <a:cubicBezTo>
                    <a:pt x="1210" y="976"/>
                    <a:pt x="1260" y="952"/>
                    <a:pt x="1293" y="896"/>
                  </a:cubicBezTo>
                  <a:cubicBezTo>
                    <a:pt x="1498" y="543"/>
                    <a:pt x="401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-2274121" y="77466"/>
              <a:ext cx="114094" cy="669293"/>
            </a:xfrm>
            <a:custGeom>
              <a:avLst/>
              <a:gdLst/>
              <a:ahLst/>
              <a:cxnLst/>
              <a:rect l="l" t="t" r="r" b="b"/>
              <a:pathLst>
                <a:path w="889" h="5215" extrusionOk="0">
                  <a:moveTo>
                    <a:pt x="446" y="1"/>
                  </a:moveTo>
                  <a:cubicBezTo>
                    <a:pt x="200" y="1"/>
                    <a:pt x="0" y="233"/>
                    <a:pt x="0" y="2609"/>
                  </a:cubicBezTo>
                  <a:cubicBezTo>
                    <a:pt x="0" y="4986"/>
                    <a:pt x="200" y="5214"/>
                    <a:pt x="446" y="5214"/>
                  </a:cubicBezTo>
                  <a:cubicBezTo>
                    <a:pt x="689" y="5214"/>
                    <a:pt x="889" y="4986"/>
                    <a:pt x="889" y="2609"/>
                  </a:cubicBezTo>
                  <a:cubicBezTo>
                    <a:pt x="889" y="233"/>
                    <a:pt x="689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-2268089" y="262277"/>
              <a:ext cx="100619" cy="18224"/>
            </a:xfrm>
            <a:custGeom>
              <a:avLst/>
              <a:gdLst/>
              <a:ahLst/>
              <a:cxnLst/>
              <a:rect l="l" t="t" r="r" b="b"/>
              <a:pathLst>
                <a:path w="784" h="142" extrusionOk="0">
                  <a:moveTo>
                    <a:pt x="783" y="1"/>
                  </a:moveTo>
                  <a:cubicBezTo>
                    <a:pt x="779" y="1"/>
                    <a:pt x="740" y="24"/>
                    <a:pt x="675" y="48"/>
                  </a:cubicBezTo>
                  <a:cubicBezTo>
                    <a:pt x="565" y="95"/>
                    <a:pt x="449" y="119"/>
                    <a:pt x="332" y="119"/>
                  </a:cubicBezTo>
                  <a:cubicBezTo>
                    <a:pt x="259" y="119"/>
                    <a:pt x="187" y="110"/>
                    <a:pt x="116" y="92"/>
                  </a:cubicBezTo>
                  <a:cubicBezTo>
                    <a:pt x="53" y="75"/>
                    <a:pt x="12" y="59"/>
                    <a:pt x="5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0" y="59"/>
                    <a:pt x="11" y="66"/>
                    <a:pt x="29" y="74"/>
                  </a:cubicBezTo>
                  <a:cubicBezTo>
                    <a:pt x="58" y="88"/>
                    <a:pt x="84" y="99"/>
                    <a:pt x="113" y="106"/>
                  </a:cubicBezTo>
                  <a:cubicBezTo>
                    <a:pt x="188" y="129"/>
                    <a:pt x="266" y="141"/>
                    <a:pt x="343" y="141"/>
                  </a:cubicBezTo>
                  <a:cubicBezTo>
                    <a:pt x="460" y="141"/>
                    <a:pt x="576" y="115"/>
                    <a:pt x="682" y="63"/>
                  </a:cubicBezTo>
                  <a:cubicBezTo>
                    <a:pt x="708" y="52"/>
                    <a:pt x="733" y="37"/>
                    <a:pt x="759" y="19"/>
                  </a:cubicBezTo>
                  <a:cubicBezTo>
                    <a:pt x="777" y="8"/>
                    <a:pt x="784" y="1"/>
                    <a:pt x="784" y="1"/>
                  </a:cubicBezTo>
                  <a:cubicBezTo>
                    <a:pt x="784" y="1"/>
                    <a:pt x="784" y="1"/>
                    <a:pt x="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-2277843" y="313100"/>
              <a:ext cx="115121" cy="30032"/>
            </a:xfrm>
            <a:custGeom>
              <a:avLst/>
              <a:gdLst/>
              <a:ahLst/>
              <a:cxnLst/>
              <a:rect l="l" t="t" r="r" b="b"/>
              <a:pathLst>
                <a:path w="897" h="234" extrusionOk="0">
                  <a:moveTo>
                    <a:pt x="896" y="0"/>
                  </a:moveTo>
                  <a:cubicBezTo>
                    <a:pt x="893" y="0"/>
                    <a:pt x="857" y="42"/>
                    <a:pt x="784" y="88"/>
                  </a:cubicBezTo>
                  <a:cubicBezTo>
                    <a:pt x="666" y="170"/>
                    <a:pt x="530" y="211"/>
                    <a:pt x="392" y="211"/>
                  </a:cubicBezTo>
                  <a:cubicBezTo>
                    <a:pt x="304" y="211"/>
                    <a:pt x="215" y="194"/>
                    <a:pt x="131" y="160"/>
                  </a:cubicBezTo>
                  <a:cubicBezTo>
                    <a:pt x="55" y="129"/>
                    <a:pt x="9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0" y="102"/>
                    <a:pt x="11" y="109"/>
                    <a:pt x="33" y="124"/>
                  </a:cubicBezTo>
                  <a:cubicBezTo>
                    <a:pt x="62" y="142"/>
                    <a:pt x="94" y="160"/>
                    <a:pt x="127" y="175"/>
                  </a:cubicBezTo>
                  <a:cubicBezTo>
                    <a:pt x="209" y="214"/>
                    <a:pt x="299" y="234"/>
                    <a:pt x="392" y="234"/>
                  </a:cubicBezTo>
                  <a:cubicBezTo>
                    <a:pt x="418" y="234"/>
                    <a:pt x="445" y="232"/>
                    <a:pt x="472" y="229"/>
                  </a:cubicBezTo>
                  <a:cubicBezTo>
                    <a:pt x="588" y="218"/>
                    <a:pt x="700" y="171"/>
                    <a:pt x="795" y="102"/>
                  </a:cubicBezTo>
                  <a:cubicBezTo>
                    <a:pt x="824" y="80"/>
                    <a:pt x="849" y="59"/>
                    <a:pt x="874" y="33"/>
                  </a:cubicBezTo>
                  <a:cubicBezTo>
                    <a:pt x="885" y="22"/>
                    <a:pt x="893" y="11"/>
                    <a:pt x="896" y="0"/>
                  </a:cubicBezTo>
                  <a:cubicBezTo>
                    <a:pt x="896" y="0"/>
                    <a:pt x="896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-2278870" y="433612"/>
              <a:ext cx="111399" cy="16556"/>
            </a:xfrm>
            <a:custGeom>
              <a:avLst/>
              <a:gdLst/>
              <a:ahLst/>
              <a:cxnLst/>
              <a:rect l="l" t="t" r="r" b="b"/>
              <a:pathLst>
                <a:path w="868" h="129" extrusionOk="0">
                  <a:moveTo>
                    <a:pt x="867" y="1"/>
                  </a:moveTo>
                  <a:cubicBezTo>
                    <a:pt x="859" y="1"/>
                    <a:pt x="816" y="25"/>
                    <a:pt x="745" y="52"/>
                  </a:cubicBezTo>
                  <a:cubicBezTo>
                    <a:pt x="643" y="87"/>
                    <a:pt x="538" y="104"/>
                    <a:pt x="431" y="104"/>
                  </a:cubicBezTo>
                  <a:cubicBezTo>
                    <a:pt x="328" y="104"/>
                    <a:pt x="224" y="88"/>
                    <a:pt x="124" y="56"/>
                  </a:cubicBezTo>
                  <a:cubicBezTo>
                    <a:pt x="54" y="29"/>
                    <a:pt x="11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16"/>
                    <a:pt x="12" y="16"/>
                    <a:pt x="30" y="30"/>
                  </a:cubicBezTo>
                  <a:cubicBezTo>
                    <a:pt x="59" y="45"/>
                    <a:pt x="88" y="59"/>
                    <a:pt x="120" y="70"/>
                  </a:cubicBezTo>
                  <a:cubicBezTo>
                    <a:pt x="222" y="110"/>
                    <a:pt x="327" y="128"/>
                    <a:pt x="436" y="128"/>
                  </a:cubicBezTo>
                  <a:cubicBezTo>
                    <a:pt x="545" y="128"/>
                    <a:pt x="650" y="106"/>
                    <a:pt x="752" y="67"/>
                  </a:cubicBezTo>
                  <a:cubicBezTo>
                    <a:pt x="781" y="56"/>
                    <a:pt x="810" y="37"/>
                    <a:pt x="839" y="23"/>
                  </a:cubicBezTo>
                  <a:cubicBezTo>
                    <a:pt x="857" y="12"/>
                    <a:pt x="868" y="5"/>
                    <a:pt x="868" y="1"/>
                  </a:cubicBezTo>
                  <a:cubicBezTo>
                    <a:pt x="868" y="1"/>
                    <a:pt x="867" y="1"/>
                    <a:pt x="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4"/>
            <p:cNvSpPr/>
            <p:nvPr/>
          </p:nvSpPr>
          <p:spPr>
            <a:xfrm>
              <a:off x="-2269501" y="552455"/>
              <a:ext cx="106266" cy="32213"/>
            </a:xfrm>
            <a:custGeom>
              <a:avLst/>
              <a:gdLst/>
              <a:ahLst/>
              <a:cxnLst/>
              <a:rect l="l" t="t" r="r" b="b"/>
              <a:pathLst>
                <a:path w="828" h="251" extrusionOk="0">
                  <a:moveTo>
                    <a:pt x="827" y="0"/>
                  </a:moveTo>
                  <a:cubicBezTo>
                    <a:pt x="821" y="0"/>
                    <a:pt x="785" y="35"/>
                    <a:pt x="722" y="80"/>
                  </a:cubicBezTo>
                  <a:cubicBezTo>
                    <a:pt x="686" y="106"/>
                    <a:pt x="643" y="131"/>
                    <a:pt x="603" y="149"/>
                  </a:cubicBezTo>
                  <a:cubicBezTo>
                    <a:pt x="548" y="175"/>
                    <a:pt x="494" y="193"/>
                    <a:pt x="439" y="207"/>
                  </a:cubicBezTo>
                  <a:cubicBezTo>
                    <a:pt x="385" y="222"/>
                    <a:pt x="327" y="229"/>
                    <a:pt x="269" y="229"/>
                  </a:cubicBezTo>
                  <a:cubicBezTo>
                    <a:pt x="256" y="230"/>
                    <a:pt x="244" y="230"/>
                    <a:pt x="231" y="230"/>
                  </a:cubicBezTo>
                  <a:cubicBezTo>
                    <a:pt x="197" y="230"/>
                    <a:pt x="163" y="227"/>
                    <a:pt x="131" y="222"/>
                  </a:cubicBezTo>
                  <a:cubicBezTo>
                    <a:pt x="60" y="212"/>
                    <a:pt x="14" y="199"/>
                    <a:pt x="3" y="199"/>
                  </a:cubicBezTo>
                  <a:cubicBezTo>
                    <a:pt x="2" y="199"/>
                    <a:pt x="1" y="200"/>
                    <a:pt x="0" y="200"/>
                  </a:cubicBezTo>
                  <a:cubicBezTo>
                    <a:pt x="11" y="207"/>
                    <a:pt x="22" y="211"/>
                    <a:pt x="33" y="214"/>
                  </a:cubicBezTo>
                  <a:cubicBezTo>
                    <a:pt x="62" y="225"/>
                    <a:pt x="95" y="233"/>
                    <a:pt x="127" y="240"/>
                  </a:cubicBezTo>
                  <a:cubicBezTo>
                    <a:pt x="174" y="247"/>
                    <a:pt x="222" y="251"/>
                    <a:pt x="269" y="251"/>
                  </a:cubicBezTo>
                  <a:cubicBezTo>
                    <a:pt x="330" y="251"/>
                    <a:pt x="389" y="244"/>
                    <a:pt x="447" y="229"/>
                  </a:cubicBezTo>
                  <a:cubicBezTo>
                    <a:pt x="501" y="214"/>
                    <a:pt x="559" y="196"/>
                    <a:pt x="610" y="171"/>
                  </a:cubicBezTo>
                  <a:cubicBezTo>
                    <a:pt x="653" y="149"/>
                    <a:pt x="693" y="124"/>
                    <a:pt x="733" y="95"/>
                  </a:cubicBezTo>
                  <a:cubicBezTo>
                    <a:pt x="759" y="73"/>
                    <a:pt x="784" y="51"/>
                    <a:pt x="806" y="29"/>
                  </a:cubicBezTo>
                  <a:cubicBezTo>
                    <a:pt x="813" y="22"/>
                    <a:pt x="820" y="11"/>
                    <a:pt x="828" y="0"/>
                  </a:cubicBezTo>
                  <a:cubicBezTo>
                    <a:pt x="827" y="0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-2260260" y="666422"/>
              <a:ext cx="81624" cy="13861"/>
            </a:xfrm>
            <a:custGeom>
              <a:avLst/>
              <a:gdLst/>
              <a:ahLst/>
              <a:cxnLst/>
              <a:rect l="l" t="t" r="r" b="b"/>
              <a:pathLst>
                <a:path w="636" h="108" extrusionOk="0">
                  <a:moveTo>
                    <a:pt x="635" y="1"/>
                  </a:moveTo>
                  <a:cubicBezTo>
                    <a:pt x="630" y="1"/>
                    <a:pt x="598" y="18"/>
                    <a:pt x="545" y="41"/>
                  </a:cubicBezTo>
                  <a:cubicBezTo>
                    <a:pt x="473" y="68"/>
                    <a:pt x="396" y="82"/>
                    <a:pt x="320" y="82"/>
                  </a:cubicBezTo>
                  <a:cubicBezTo>
                    <a:pt x="243" y="82"/>
                    <a:pt x="166" y="68"/>
                    <a:pt x="92" y="41"/>
                  </a:cubicBezTo>
                  <a:cubicBezTo>
                    <a:pt x="41" y="21"/>
                    <a:pt x="9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26" y="23"/>
                    <a:pt x="55" y="41"/>
                    <a:pt x="84" y="56"/>
                  </a:cubicBezTo>
                  <a:cubicBezTo>
                    <a:pt x="159" y="90"/>
                    <a:pt x="239" y="107"/>
                    <a:pt x="318" y="107"/>
                  </a:cubicBezTo>
                  <a:cubicBezTo>
                    <a:pt x="398" y="107"/>
                    <a:pt x="478" y="90"/>
                    <a:pt x="552" y="56"/>
                  </a:cubicBezTo>
                  <a:cubicBezTo>
                    <a:pt x="585" y="41"/>
                    <a:pt x="614" y="23"/>
                    <a:pt x="636" y="1"/>
                  </a:cubicBezTo>
                  <a:cubicBezTo>
                    <a:pt x="636" y="1"/>
                    <a:pt x="63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-2281693" y="60012"/>
              <a:ext cx="129110" cy="128725"/>
            </a:xfrm>
            <a:custGeom>
              <a:avLst/>
              <a:gdLst/>
              <a:ahLst/>
              <a:cxnLst/>
              <a:rect l="l" t="t" r="r" b="b"/>
              <a:pathLst>
                <a:path w="1006" h="1003" extrusionOk="0">
                  <a:moveTo>
                    <a:pt x="504" y="1"/>
                  </a:moveTo>
                  <a:cubicBezTo>
                    <a:pt x="359" y="1"/>
                    <a:pt x="215" y="10"/>
                    <a:pt x="190" y="28"/>
                  </a:cubicBezTo>
                  <a:cubicBezTo>
                    <a:pt x="153" y="60"/>
                    <a:pt x="1" y="815"/>
                    <a:pt x="37" y="877"/>
                  </a:cubicBezTo>
                  <a:cubicBezTo>
                    <a:pt x="48" y="898"/>
                    <a:pt x="109" y="970"/>
                    <a:pt x="181" y="970"/>
                  </a:cubicBezTo>
                  <a:cubicBezTo>
                    <a:pt x="207" y="970"/>
                    <a:pt x="235" y="960"/>
                    <a:pt x="262" y="935"/>
                  </a:cubicBezTo>
                  <a:cubicBezTo>
                    <a:pt x="294" y="975"/>
                    <a:pt x="336" y="999"/>
                    <a:pt x="383" y="999"/>
                  </a:cubicBezTo>
                  <a:cubicBezTo>
                    <a:pt x="420" y="999"/>
                    <a:pt x="461" y="983"/>
                    <a:pt x="502" y="946"/>
                  </a:cubicBezTo>
                  <a:cubicBezTo>
                    <a:pt x="531" y="984"/>
                    <a:pt x="576" y="1003"/>
                    <a:pt x="620" y="1003"/>
                  </a:cubicBezTo>
                  <a:cubicBezTo>
                    <a:pt x="668" y="1003"/>
                    <a:pt x="716" y="980"/>
                    <a:pt x="745" y="935"/>
                  </a:cubicBezTo>
                  <a:cubicBezTo>
                    <a:pt x="771" y="954"/>
                    <a:pt x="802" y="963"/>
                    <a:pt x="832" y="963"/>
                  </a:cubicBezTo>
                  <a:cubicBezTo>
                    <a:pt x="888" y="963"/>
                    <a:pt x="944" y="931"/>
                    <a:pt x="970" y="877"/>
                  </a:cubicBezTo>
                  <a:cubicBezTo>
                    <a:pt x="1006" y="815"/>
                    <a:pt x="854" y="57"/>
                    <a:pt x="817" y="28"/>
                  </a:cubicBezTo>
                  <a:cubicBezTo>
                    <a:pt x="792" y="10"/>
                    <a:pt x="648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-2329564" y="-378400"/>
              <a:ext cx="220873" cy="214456"/>
            </a:xfrm>
            <a:custGeom>
              <a:avLst/>
              <a:gdLst/>
              <a:ahLst/>
              <a:cxnLst/>
              <a:rect l="l" t="t" r="r" b="b"/>
              <a:pathLst>
                <a:path w="1721" h="1671" extrusionOk="0">
                  <a:moveTo>
                    <a:pt x="287" y="1"/>
                  </a:moveTo>
                  <a:cubicBezTo>
                    <a:pt x="135" y="1"/>
                    <a:pt x="0" y="138"/>
                    <a:pt x="62" y="291"/>
                  </a:cubicBezTo>
                  <a:cubicBezTo>
                    <a:pt x="90" y="359"/>
                    <a:pt x="149" y="390"/>
                    <a:pt x="208" y="390"/>
                  </a:cubicBezTo>
                  <a:cubicBezTo>
                    <a:pt x="288" y="390"/>
                    <a:pt x="368" y="333"/>
                    <a:pt x="370" y="233"/>
                  </a:cubicBezTo>
                  <a:cubicBezTo>
                    <a:pt x="369" y="213"/>
                    <a:pt x="353" y="203"/>
                    <a:pt x="339" y="203"/>
                  </a:cubicBezTo>
                  <a:cubicBezTo>
                    <a:pt x="324" y="203"/>
                    <a:pt x="310" y="213"/>
                    <a:pt x="312" y="233"/>
                  </a:cubicBezTo>
                  <a:cubicBezTo>
                    <a:pt x="312" y="287"/>
                    <a:pt x="265" y="334"/>
                    <a:pt x="207" y="334"/>
                  </a:cubicBezTo>
                  <a:cubicBezTo>
                    <a:pt x="145" y="327"/>
                    <a:pt x="102" y="276"/>
                    <a:pt x="105" y="215"/>
                  </a:cubicBezTo>
                  <a:cubicBezTo>
                    <a:pt x="105" y="149"/>
                    <a:pt x="145" y="91"/>
                    <a:pt x="207" y="73"/>
                  </a:cubicBezTo>
                  <a:cubicBezTo>
                    <a:pt x="231" y="64"/>
                    <a:pt x="256" y="59"/>
                    <a:pt x="281" y="59"/>
                  </a:cubicBezTo>
                  <a:cubicBezTo>
                    <a:pt x="325" y="59"/>
                    <a:pt x="370" y="73"/>
                    <a:pt x="407" y="99"/>
                  </a:cubicBezTo>
                  <a:cubicBezTo>
                    <a:pt x="541" y="182"/>
                    <a:pt x="581" y="353"/>
                    <a:pt x="606" y="501"/>
                  </a:cubicBezTo>
                  <a:cubicBezTo>
                    <a:pt x="672" y="875"/>
                    <a:pt x="693" y="1260"/>
                    <a:pt x="668" y="1641"/>
                  </a:cubicBezTo>
                  <a:cubicBezTo>
                    <a:pt x="666" y="1660"/>
                    <a:pt x="680" y="1670"/>
                    <a:pt x="694" y="1670"/>
                  </a:cubicBezTo>
                  <a:cubicBezTo>
                    <a:pt x="709" y="1670"/>
                    <a:pt x="724" y="1660"/>
                    <a:pt x="726" y="1641"/>
                  </a:cubicBezTo>
                  <a:cubicBezTo>
                    <a:pt x="740" y="1419"/>
                    <a:pt x="740" y="1194"/>
                    <a:pt x="722" y="973"/>
                  </a:cubicBezTo>
                  <a:cubicBezTo>
                    <a:pt x="715" y="864"/>
                    <a:pt x="704" y="755"/>
                    <a:pt x="690" y="646"/>
                  </a:cubicBezTo>
                  <a:cubicBezTo>
                    <a:pt x="675" y="541"/>
                    <a:pt x="657" y="436"/>
                    <a:pt x="628" y="331"/>
                  </a:cubicBezTo>
                  <a:cubicBezTo>
                    <a:pt x="584" y="171"/>
                    <a:pt x="468" y="4"/>
                    <a:pt x="287" y="1"/>
                  </a:cubicBezTo>
                  <a:close/>
                  <a:moveTo>
                    <a:pt x="1473" y="3"/>
                  </a:moveTo>
                  <a:cubicBezTo>
                    <a:pt x="1323" y="3"/>
                    <a:pt x="1206" y="128"/>
                    <a:pt x="1150" y="262"/>
                  </a:cubicBezTo>
                  <a:cubicBezTo>
                    <a:pt x="1114" y="363"/>
                    <a:pt x="1089" y="465"/>
                    <a:pt x="1078" y="570"/>
                  </a:cubicBezTo>
                  <a:cubicBezTo>
                    <a:pt x="1063" y="675"/>
                    <a:pt x="1049" y="781"/>
                    <a:pt x="1038" y="886"/>
                  </a:cubicBezTo>
                  <a:cubicBezTo>
                    <a:pt x="1016" y="1140"/>
                    <a:pt x="1013" y="1390"/>
                    <a:pt x="1031" y="1641"/>
                  </a:cubicBezTo>
                  <a:cubicBezTo>
                    <a:pt x="1031" y="1660"/>
                    <a:pt x="1045" y="1670"/>
                    <a:pt x="1060" y="1670"/>
                  </a:cubicBezTo>
                  <a:cubicBezTo>
                    <a:pt x="1074" y="1670"/>
                    <a:pt x="1089" y="1660"/>
                    <a:pt x="1089" y="1641"/>
                  </a:cubicBezTo>
                  <a:cubicBezTo>
                    <a:pt x="1063" y="1285"/>
                    <a:pt x="1081" y="926"/>
                    <a:pt x="1136" y="570"/>
                  </a:cubicBezTo>
                  <a:cubicBezTo>
                    <a:pt x="1161" y="418"/>
                    <a:pt x="1187" y="244"/>
                    <a:pt x="1303" y="131"/>
                  </a:cubicBezTo>
                  <a:cubicBezTo>
                    <a:pt x="1350" y="84"/>
                    <a:pt x="1414" y="58"/>
                    <a:pt x="1482" y="58"/>
                  </a:cubicBezTo>
                  <a:cubicBezTo>
                    <a:pt x="1486" y="58"/>
                    <a:pt x="1491" y="58"/>
                    <a:pt x="1495" y="59"/>
                  </a:cubicBezTo>
                  <a:cubicBezTo>
                    <a:pt x="1564" y="62"/>
                    <a:pt x="1622" y="109"/>
                    <a:pt x="1644" y="171"/>
                  </a:cubicBezTo>
                  <a:cubicBezTo>
                    <a:pt x="1658" y="233"/>
                    <a:pt x="1637" y="316"/>
                    <a:pt x="1571" y="331"/>
                  </a:cubicBezTo>
                  <a:cubicBezTo>
                    <a:pt x="1563" y="333"/>
                    <a:pt x="1555" y="333"/>
                    <a:pt x="1547" y="333"/>
                  </a:cubicBezTo>
                  <a:cubicBezTo>
                    <a:pt x="1492" y="333"/>
                    <a:pt x="1444" y="290"/>
                    <a:pt x="1444" y="233"/>
                  </a:cubicBezTo>
                  <a:cubicBezTo>
                    <a:pt x="1446" y="213"/>
                    <a:pt x="1432" y="203"/>
                    <a:pt x="1417" y="203"/>
                  </a:cubicBezTo>
                  <a:cubicBezTo>
                    <a:pt x="1402" y="203"/>
                    <a:pt x="1386" y="213"/>
                    <a:pt x="1386" y="233"/>
                  </a:cubicBezTo>
                  <a:cubicBezTo>
                    <a:pt x="1379" y="328"/>
                    <a:pt x="1464" y="389"/>
                    <a:pt x="1548" y="389"/>
                  </a:cubicBezTo>
                  <a:cubicBezTo>
                    <a:pt x="1592" y="389"/>
                    <a:pt x="1636" y="372"/>
                    <a:pt x="1666" y="334"/>
                  </a:cubicBezTo>
                  <a:cubicBezTo>
                    <a:pt x="1709" y="276"/>
                    <a:pt x="1720" y="204"/>
                    <a:pt x="1695" y="138"/>
                  </a:cubicBezTo>
                  <a:cubicBezTo>
                    <a:pt x="1662" y="66"/>
                    <a:pt x="1600" y="19"/>
                    <a:pt x="1524" y="8"/>
                  </a:cubicBezTo>
                  <a:cubicBezTo>
                    <a:pt x="1507" y="5"/>
                    <a:pt x="1490" y="3"/>
                    <a:pt x="1473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-2388729" y="-178573"/>
              <a:ext cx="343310" cy="256167"/>
            </a:xfrm>
            <a:custGeom>
              <a:avLst/>
              <a:gdLst/>
              <a:ahLst/>
              <a:cxnLst/>
              <a:rect l="l" t="t" r="r" b="b"/>
              <a:pathLst>
                <a:path w="2675" h="1996" extrusionOk="0">
                  <a:moveTo>
                    <a:pt x="1339" y="0"/>
                  </a:moveTo>
                  <a:cubicBezTo>
                    <a:pt x="599" y="0"/>
                    <a:pt x="0" y="446"/>
                    <a:pt x="0" y="998"/>
                  </a:cubicBezTo>
                  <a:cubicBezTo>
                    <a:pt x="0" y="1549"/>
                    <a:pt x="599" y="1996"/>
                    <a:pt x="1339" y="1996"/>
                  </a:cubicBezTo>
                  <a:cubicBezTo>
                    <a:pt x="2076" y="1996"/>
                    <a:pt x="2675" y="1549"/>
                    <a:pt x="2675" y="998"/>
                  </a:cubicBezTo>
                  <a:cubicBezTo>
                    <a:pt x="2675" y="446"/>
                    <a:pt x="2076" y="0"/>
                    <a:pt x="1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-2308645" y="-112991"/>
              <a:ext cx="75977" cy="76491"/>
            </a:xfrm>
            <a:custGeom>
              <a:avLst/>
              <a:gdLst/>
              <a:ahLst/>
              <a:cxnLst/>
              <a:rect l="l" t="t" r="r" b="b"/>
              <a:pathLst>
                <a:path w="592" h="596" extrusionOk="0">
                  <a:moveTo>
                    <a:pt x="294" y="1"/>
                  </a:moveTo>
                  <a:cubicBezTo>
                    <a:pt x="131" y="1"/>
                    <a:pt x="1" y="135"/>
                    <a:pt x="1" y="298"/>
                  </a:cubicBezTo>
                  <a:cubicBezTo>
                    <a:pt x="1" y="461"/>
                    <a:pt x="131" y="596"/>
                    <a:pt x="294" y="596"/>
                  </a:cubicBezTo>
                  <a:cubicBezTo>
                    <a:pt x="458" y="596"/>
                    <a:pt x="592" y="461"/>
                    <a:pt x="592" y="298"/>
                  </a:cubicBezTo>
                  <a:cubicBezTo>
                    <a:pt x="592" y="135"/>
                    <a:pt x="458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-2302998" y="-98232"/>
              <a:ext cx="59165" cy="50566"/>
            </a:xfrm>
            <a:custGeom>
              <a:avLst/>
              <a:gdLst/>
              <a:ahLst/>
              <a:cxnLst/>
              <a:rect l="l" t="t" r="r" b="b"/>
              <a:pathLst>
                <a:path w="461" h="394" extrusionOk="0">
                  <a:moveTo>
                    <a:pt x="264" y="0"/>
                  </a:moveTo>
                  <a:cubicBezTo>
                    <a:pt x="216" y="0"/>
                    <a:pt x="167" y="19"/>
                    <a:pt x="127" y="60"/>
                  </a:cubicBezTo>
                  <a:cubicBezTo>
                    <a:pt x="0" y="183"/>
                    <a:pt x="91" y="394"/>
                    <a:pt x="265" y="394"/>
                  </a:cubicBezTo>
                  <a:cubicBezTo>
                    <a:pt x="374" y="394"/>
                    <a:pt x="461" y="307"/>
                    <a:pt x="461" y="198"/>
                  </a:cubicBezTo>
                  <a:cubicBezTo>
                    <a:pt x="461" y="80"/>
                    <a:pt x="365" y="0"/>
                    <a:pt x="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-2201480" y="-112863"/>
              <a:ext cx="89068" cy="75977"/>
            </a:xfrm>
            <a:custGeom>
              <a:avLst/>
              <a:gdLst/>
              <a:ahLst/>
              <a:cxnLst/>
              <a:rect l="l" t="t" r="r" b="b"/>
              <a:pathLst>
                <a:path w="694" h="592" extrusionOk="0">
                  <a:moveTo>
                    <a:pt x="299" y="0"/>
                  </a:moveTo>
                  <a:cubicBezTo>
                    <a:pt x="146" y="0"/>
                    <a:pt x="0" y="118"/>
                    <a:pt x="0" y="297"/>
                  </a:cubicBezTo>
                  <a:cubicBezTo>
                    <a:pt x="0" y="460"/>
                    <a:pt x="134" y="591"/>
                    <a:pt x="298" y="591"/>
                  </a:cubicBezTo>
                  <a:cubicBezTo>
                    <a:pt x="562" y="591"/>
                    <a:pt x="693" y="272"/>
                    <a:pt x="508" y="87"/>
                  </a:cubicBezTo>
                  <a:cubicBezTo>
                    <a:pt x="447" y="27"/>
                    <a:pt x="372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-2190315" y="-98104"/>
              <a:ext cx="50309" cy="50438"/>
            </a:xfrm>
            <a:custGeom>
              <a:avLst/>
              <a:gdLst/>
              <a:ahLst/>
              <a:cxnLst/>
              <a:rect l="l" t="t" r="r" b="b"/>
              <a:pathLst>
                <a:path w="392" h="393" extrusionOk="0">
                  <a:moveTo>
                    <a:pt x="196" y="1"/>
                  </a:moveTo>
                  <a:cubicBezTo>
                    <a:pt x="87" y="1"/>
                    <a:pt x="0" y="88"/>
                    <a:pt x="0" y="197"/>
                  </a:cubicBezTo>
                  <a:cubicBezTo>
                    <a:pt x="0" y="306"/>
                    <a:pt x="87" y="393"/>
                    <a:pt x="196" y="393"/>
                  </a:cubicBezTo>
                  <a:cubicBezTo>
                    <a:pt x="305" y="393"/>
                    <a:pt x="392" y="306"/>
                    <a:pt x="392" y="197"/>
                  </a:cubicBezTo>
                  <a:cubicBezTo>
                    <a:pt x="392" y="88"/>
                    <a:pt x="305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4"/>
            <p:cNvSpPr/>
            <p:nvPr/>
          </p:nvSpPr>
          <p:spPr>
            <a:xfrm>
              <a:off x="-2246271" y="-30982"/>
              <a:ext cx="58395" cy="29390"/>
            </a:xfrm>
            <a:custGeom>
              <a:avLst/>
              <a:gdLst/>
              <a:ahLst/>
              <a:cxnLst/>
              <a:rect l="l" t="t" r="r" b="b"/>
              <a:pathLst>
                <a:path w="455" h="229" fill="none" extrusionOk="0">
                  <a:moveTo>
                    <a:pt x="454" y="0"/>
                  </a:moveTo>
                  <a:cubicBezTo>
                    <a:pt x="389" y="229"/>
                    <a:pt x="62" y="229"/>
                    <a:pt x="1" y="0"/>
                  </a:cubicBez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54"/>
          <p:cNvSpPr/>
          <p:nvPr/>
        </p:nvSpPr>
        <p:spPr>
          <a:xfrm>
            <a:off x="-768950" y="894525"/>
            <a:ext cx="3207000" cy="1022400"/>
          </a:xfrm>
          <a:custGeom>
            <a:avLst/>
            <a:gdLst/>
            <a:ahLst/>
            <a:cxnLst/>
            <a:rect l="l" t="t" r="r" b="b"/>
            <a:pathLst>
              <a:path w="128280" h="40896" extrusionOk="0">
                <a:moveTo>
                  <a:pt x="128280" y="0"/>
                </a:moveTo>
                <a:cubicBezTo>
                  <a:pt x="112946" y="10218"/>
                  <a:pt x="92865" y="13267"/>
                  <a:pt x="74451" y="12584"/>
                </a:cubicBezTo>
                <a:cubicBezTo>
                  <a:pt x="65644" y="12257"/>
                  <a:pt x="44104" y="7983"/>
                  <a:pt x="50333" y="1748"/>
                </a:cubicBezTo>
                <a:cubicBezTo>
                  <a:pt x="52325" y="-246"/>
                  <a:pt x="57121" y="3179"/>
                  <a:pt x="57673" y="5942"/>
                </a:cubicBezTo>
                <a:cubicBezTo>
                  <a:pt x="58802" y="11595"/>
                  <a:pt x="57856" y="18969"/>
                  <a:pt x="53479" y="22720"/>
                </a:cubicBezTo>
                <a:cubicBezTo>
                  <a:pt x="39183" y="34972"/>
                  <a:pt x="18828" y="40896"/>
                  <a:pt x="0" y="40896"/>
                </a:cubicBezTo>
              </a:path>
            </a:pathLst>
          </a:custGeom>
          <a:noFill/>
          <a:ln w="19050" cap="rnd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097" name="Google Shape;1097;p54"/>
          <p:cNvGrpSpPr/>
          <p:nvPr/>
        </p:nvGrpSpPr>
        <p:grpSpPr>
          <a:xfrm>
            <a:off x="7755901" y="4259056"/>
            <a:ext cx="937014" cy="884448"/>
            <a:chOff x="7552701" y="4417806"/>
            <a:chExt cx="937014" cy="884448"/>
          </a:xfrm>
        </p:grpSpPr>
        <p:sp>
          <p:nvSpPr>
            <p:cNvPr id="1098" name="Google Shape;1098;p54"/>
            <p:cNvSpPr/>
            <p:nvPr/>
          </p:nvSpPr>
          <p:spPr>
            <a:xfrm>
              <a:off x="7552701" y="4417806"/>
              <a:ext cx="937014" cy="435396"/>
            </a:xfrm>
            <a:custGeom>
              <a:avLst/>
              <a:gdLst/>
              <a:ahLst/>
              <a:cxnLst/>
              <a:rect l="l" t="t" r="r" b="b"/>
              <a:pathLst>
                <a:path w="11249" h="5227" extrusionOk="0">
                  <a:moveTo>
                    <a:pt x="5392" y="0"/>
                  </a:moveTo>
                  <a:cubicBezTo>
                    <a:pt x="4967" y="0"/>
                    <a:pt x="4546" y="47"/>
                    <a:pt x="4137" y="149"/>
                  </a:cubicBezTo>
                  <a:cubicBezTo>
                    <a:pt x="1779" y="740"/>
                    <a:pt x="498" y="3081"/>
                    <a:pt x="88" y="3977"/>
                  </a:cubicBezTo>
                  <a:cubicBezTo>
                    <a:pt x="1" y="4165"/>
                    <a:pt x="95" y="4387"/>
                    <a:pt x="291" y="4456"/>
                  </a:cubicBezTo>
                  <a:cubicBezTo>
                    <a:pt x="998" y="4706"/>
                    <a:pt x="2709" y="5226"/>
                    <a:pt x="4761" y="5226"/>
                  </a:cubicBezTo>
                  <a:cubicBezTo>
                    <a:pt x="5206" y="5226"/>
                    <a:pt x="5666" y="5202"/>
                    <a:pt x="6136" y="5145"/>
                  </a:cubicBezTo>
                  <a:cubicBezTo>
                    <a:pt x="8745" y="4833"/>
                    <a:pt x="10428" y="3908"/>
                    <a:pt x="11034" y="3520"/>
                  </a:cubicBezTo>
                  <a:cubicBezTo>
                    <a:pt x="11190" y="3422"/>
                    <a:pt x="11248" y="3222"/>
                    <a:pt x="11165" y="3059"/>
                  </a:cubicBezTo>
                  <a:cubicBezTo>
                    <a:pt x="10404" y="1570"/>
                    <a:pt x="7850" y="0"/>
                    <a:pt x="5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8172589" y="5027285"/>
              <a:ext cx="161181" cy="256140"/>
            </a:xfrm>
            <a:custGeom>
              <a:avLst/>
              <a:gdLst/>
              <a:ahLst/>
              <a:cxnLst/>
              <a:rect l="l" t="t" r="r" b="b"/>
              <a:pathLst>
                <a:path w="1935" h="3075" extrusionOk="0">
                  <a:moveTo>
                    <a:pt x="1851" y="0"/>
                  </a:moveTo>
                  <a:cubicBezTo>
                    <a:pt x="1741" y="0"/>
                    <a:pt x="580" y="1928"/>
                    <a:pt x="0" y="3075"/>
                  </a:cubicBezTo>
                  <a:cubicBezTo>
                    <a:pt x="755" y="2011"/>
                    <a:pt x="1934" y="49"/>
                    <a:pt x="1854" y="1"/>
                  </a:cubicBezTo>
                  <a:cubicBezTo>
                    <a:pt x="1853" y="1"/>
                    <a:pt x="1852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8172589" y="5141568"/>
              <a:ext cx="178340" cy="141856"/>
            </a:xfrm>
            <a:custGeom>
              <a:avLst/>
              <a:gdLst/>
              <a:ahLst/>
              <a:cxnLst/>
              <a:rect l="l" t="t" r="r" b="b"/>
              <a:pathLst>
                <a:path w="2141" h="1703" extrusionOk="0">
                  <a:moveTo>
                    <a:pt x="2069" y="1"/>
                  </a:moveTo>
                  <a:cubicBezTo>
                    <a:pt x="1932" y="1"/>
                    <a:pt x="666" y="1036"/>
                    <a:pt x="0" y="1703"/>
                  </a:cubicBezTo>
                  <a:cubicBezTo>
                    <a:pt x="813" y="1162"/>
                    <a:pt x="2141" y="77"/>
                    <a:pt x="2079" y="5"/>
                  </a:cubicBezTo>
                  <a:cubicBezTo>
                    <a:pt x="2077" y="2"/>
                    <a:pt x="2074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8172589" y="5110415"/>
              <a:ext cx="41149" cy="173009"/>
            </a:xfrm>
            <a:custGeom>
              <a:avLst/>
              <a:gdLst/>
              <a:ahLst/>
              <a:cxnLst/>
              <a:rect l="l" t="t" r="r" b="b"/>
              <a:pathLst>
                <a:path w="494" h="2077" extrusionOk="0">
                  <a:moveTo>
                    <a:pt x="401" y="1"/>
                  </a:moveTo>
                  <a:cubicBezTo>
                    <a:pt x="309" y="1"/>
                    <a:pt x="51" y="1313"/>
                    <a:pt x="0" y="2077"/>
                  </a:cubicBezTo>
                  <a:cubicBezTo>
                    <a:pt x="240" y="1344"/>
                    <a:pt x="494" y="19"/>
                    <a:pt x="403" y="1"/>
                  </a:cubicBezTo>
                  <a:cubicBezTo>
                    <a:pt x="402" y="1"/>
                    <a:pt x="402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7785763" y="5027285"/>
              <a:ext cx="161097" cy="256140"/>
            </a:xfrm>
            <a:custGeom>
              <a:avLst/>
              <a:gdLst/>
              <a:ahLst/>
              <a:cxnLst/>
              <a:rect l="l" t="t" r="r" b="b"/>
              <a:pathLst>
                <a:path w="1934" h="3075" extrusionOk="0">
                  <a:moveTo>
                    <a:pt x="83" y="0"/>
                  </a:moveTo>
                  <a:cubicBezTo>
                    <a:pt x="82" y="0"/>
                    <a:pt x="81" y="1"/>
                    <a:pt x="80" y="1"/>
                  </a:cubicBezTo>
                  <a:cubicBezTo>
                    <a:pt x="0" y="49"/>
                    <a:pt x="1183" y="2011"/>
                    <a:pt x="1934" y="3075"/>
                  </a:cubicBezTo>
                  <a:cubicBezTo>
                    <a:pt x="1354" y="1928"/>
                    <a:pt x="190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4"/>
            <p:cNvSpPr/>
            <p:nvPr/>
          </p:nvSpPr>
          <p:spPr>
            <a:xfrm>
              <a:off x="7768521" y="5141651"/>
              <a:ext cx="178090" cy="141772"/>
            </a:xfrm>
            <a:custGeom>
              <a:avLst/>
              <a:gdLst/>
              <a:ahLst/>
              <a:cxnLst/>
              <a:rect l="l" t="t" r="r" b="b"/>
              <a:pathLst>
                <a:path w="2138" h="1702" extrusionOk="0">
                  <a:moveTo>
                    <a:pt x="68" y="0"/>
                  </a:moveTo>
                  <a:cubicBezTo>
                    <a:pt x="64" y="0"/>
                    <a:pt x="60" y="1"/>
                    <a:pt x="58" y="4"/>
                  </a:cubicBezTo>
                  <a:cubicBezTo>
                    <a:pt x="0" y="76"/>
                    <a:pt x="1325" y="1161"/>
                    <a:pt x="2137" y="1702"/>
                  </a:cubicBezTo>
                  <a:cubicBezTo>
                    <a:pt x="1470" y="1034"/>
                    <a:pt x="205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7905376" y="5110415"/>
              <a:ext cx="41232" cy="173009"/>
            </a:xfrm>
            <a:custGeom>
              <a:avLst/>
              <a:gdLst/>
              <a:ahLst/>
              <a:cxnLst/>
              <a:rect l="l" t="t" r="r" b="b"/>
              <a:pathLst>
                <a:path w="495" h="2077" extrusionOk="0">
                  <a:moveTo>
                    <a:pt x="93" y="1"/>
                  </a:moveTo>
                  <a:cubicBezTo>
                    <a:pt x="93" y="1"/>
                    <a:pt x="92" y="1"/>
                    <a:pt x="92" y="1"/>
                  </a:cubicBezTo>
                  <a:cubicBezTo>
                    <a:pt x="1" y="19"/>
                    <a:pt x="255" y="1344"/>
                    <a:pt x="494" y="2077"/>
                  </a:cubicBezTo>
                  <a:cubicBezTo>
                    <a:pt x="447" y="1313"/>
                    <a:pt x="189" y="1"/>
                    <a:pt x="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7939861" y="4738747"/>
              <a:ext cx="241563" cy="563508"/>
            </a:xfrm>
            <a:custGeom>
              <a:avLst/>
              <a:gdLst/>
              <a:ahLst/>
              <a:cxnLst/>
              <a:rect l="l" t="t" r="r" b="b"/>
              <a:pathLst>
                <a:path w="2900" h="6765" extrusionOk="0">
                  <a:moveTo>
                    <a:pt x="1253" y="0"/>
                  </a:moveTo>
                  <a:cubicBezTo>
                    <a:pt x="872" y="0"/>
                    <a:pt x="483" y="117"/>
                    <a:pt x="483" y="117"/>
                  </a:cubicBezTo>
                  <a:cubicBezTo>
                    <a:pt x="483" y="117"/>
                    <a:pt x="501" y="1372"/>
                    <a:pt x="494" y="2830"/>
                  </a:cubicBezTo>
                  <a:cubicBezTo>
                    <a:pt x="490" y="4235"/>
                    <a:pt x="0" y="5098"/>
                    <a:pt x="48" y="6412"/>
                  </a:cubicBezTo>
                  <a:cubicBezTo>
                    <a:pt x="48" y="6499"/>
                    <a:pt x="106" y="6571"/>
                    <a:pt x="189" y="6597"/>
                  </a:cubicBezTo>
                  <a:cubicBezTo>
                    <a:pt x="405" y="6659"/>
                    <a:pt x="856" y="6765"/>
                    <a:pt x="1453" y="6765"/>
                  </a:cubicBezTo>
                  <a:cubicBezTo>
                    <a:pt x="1830" y="6765"/>
                    <a:pt x="2266" y="6722"/>
                    <a:pt x="2736" y="6600"/>
                  </a:cubicBezTo>
                  <a:cubicBezTo>
                    <a:pt x="2834" y="6575"/>
                    <a:pt x="2899" y="6477"/>
                    <a:pt x="2885" y="6379"/>
                  </a:cubicBezTo>
                  <a:cubicBezTo>
                    <a:pt x="2791" y="5711"/>
                    <a:pt x="2377" y="3908"/>
                    <a:pt x="2196" y="3411"/>
                  </a:cubicBezTo>
                  <a:cubicBezTo>
                    <a:pt x="1992" y="2863"/>
                    <a:pt x="1771" y="117"/>
                    <a:pt x="1771" y="117"/>
                  </a:cubicBezTo>
                  <a:cubicBezTo>
                    <a:pt x="1633" y="29"/>
                    <a:pt x="1444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7966182" y="4738747"/>
              <a:ext cx="160264" cy="236315"/>
            </a:xfrm>
            <a:custGeom>
              <a:avLst/>
              <a:gdLst/>
              <a:ahLst/>
              <a:cxnLst/>
              <a:rect l="l" t="t" r="r" b="b"/>
              <a:pathLst>
                <a:path w="1924" h="2837" extrusionOk="0">
                  <a:moveTo>
                    <a:pt x="937" y="0"/>
                  </a:moveTo>
                  <a:cubicBezTo>
                    <a:pt x="556" y="0"/>
                    <a:pt x="167" y="117"/>
                    <a:pt x="167" y="117"/>
                  </a:cubicBezTo>
                  <a:cubicBezTo>
                    <a:pt x="167" y="117"/>
                    <a:pt x="0" y="2798"/>
                    <a:pt x="51" y="2830"/>
                  </a:cubicBezTo>
                  <a:cubicBezTo>
                    <a:pt x="58" y="2834"/>
                    <a:pt x="68" y="2836"/>
                    <a:pt x="80" y="2836"/>
                  </a:cubicBezTo>
                  <a:cubicBezTo>
                    <a:pt x="154" y="2836"/>
                    <a:pt x="309" y="2764"/>
                    <a:pt x="381" y="2693"/>
                  </a:cubicBezTo>
                  <a:cubicBezTo>
                    <a:pt x="439" y="2758"/>
                    <a:pt x="523" y="2794"/>
                    <a:pt x="610" y="2798"/>
                  </a:cubicBezTo>
                  <a:cubicBezTo>
                    <a:pt x="614" y="2798"/>
                    <a:pt x="618" y="2798"/>
                    <a:pt x="622" y="2798"/>
                  </a:cubicBezTo>
                  <a:cubicBezTo>
                    <a:pt x="701" y="2798"/>
                    <a:pt x="779" y="2766"/>
                    <a:pt x="835" y="2707"/>
                  </a:cubicBezTo>
                  <a:cubicBezTo>
                    <a:pt x="890" y="2766"/>
                    <a:pt x="965" y="2802"/>
                    <a:pt x="1044" y="2802"/>
                  </a:cubicBezTo>
                  <a:cubicBezTo>
                    <a:pt x="1048" y="2802"/>
                    <a:pt x="1052" y="2802"/>
                    <a:pt x="1056" y="2801"/>
                  </a:cubicBezTo>
                  <a:cubicBezTo>
                    <a:pt x="1143" y="2798"/>
                    <a:pt x="1226" y="2758"/>
                    <a:pt x="1281" y="2693"/>
                  </a:cubicBezTo>
                  <a:cubicBezTo>
                    <a:pt x="1325" y="2741"/>
                    <a:pt x="1386" y="2769"/>
                    <a:pt x="1451" y="2769"/>
                  </a:cubicBezTo>
                  <a:cubicBezTo>
                    <a:pt x="1455" y="2769"/>
                    <a:pt x="1458" y="2769"/>
                    <a:pt x="1462" y="2769"/>
                  </a:cubicBezTo>
                  <a:cubicBezTo>
                    <a:pt x="1531" y="2765"/>
                    <a:pt x="1593" y="2729"/>
                    <a:pt x="1629" y="2671"/>
                  </a:cubicBezTo>
                  <a:cubicBezTo>
                    <a:pt x="1687" y="2723"/>
                    <a:pt x="1789" y="2775"/>
                    <a:pt x="1848" y="2775"/>
                  </a:cubicBezTo>
                  <a:cubicBezTo>
                    <a:pt x="1859" y="2775"/>
                    <a:pt x="1868" y="2773"/>
                    <a:pt x="1876" y="2769"/>
                  </a:cubicBezTo>
                  <a:cubicBezTo>
                    <a:pt x="1923" y="2740"/>
                    <a:pt x="1455" y="117"/>
                    <a:pt x="1455" y="117"/>
                  </a:cubicBezTo>
                  <a:cubicBezTo>
                    <a:pt x="1317" y="29"/>
                    <a:pt x="1128" y="0"/>
                    <a:pt x="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7629167" y="4481861"/>
              <a:ext cx="150602" cy="149519"/>
            </a:xfrm>
            <a:custGeom>
              <a:avLst/>
              <a:gdLst/>
              <a:ahLst/>
              <a:cxnLst/>
              <a:rect l="l" t="t" r="r" b="b"/>
              <a:pathLst>
                <a:path w="1808" h="1795" extrusionOk="0">
                  <a:moveTo>
                    <a:pt x="1807" y="0"/>
                  </a:moveTo>
                  <a:cubicBezTo>
                    <a:pt x="1038" y="490"/>
                    <a:pt x="443" y="1151"/>
                    <a:pt x="1" y="1771"/>
                  </a:cubicBezTo>
                  <a:cubicBezTo>
                    <a:pt x="92" y="1787"/>
                    <a:pt x="179" y="1794"/>
                    <a:pt x="261" y="1794"/>
                  </a:cubicBezTo>
                  <a:cubicBezTo>
                    <a:pt x="1031" y="1794"/>
                    <a:pt x="1419" y="1158"/>
                    <a:pt x="1419" y="1158"/>
                  </a:cubicBezTo>
                  <a:cubicBezTo>
                    <a:pt x="1419" y="1158"/>
                    <a:pt x="1717" y="842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8260550" y="4486692"/>
              <a:ext cx="156932" cy="113534"/>
            </a:xfrm>
            <a:custGeom>
              <a:avLst/>
              <a:gdLst/>
              <a:ahLst/>
              <a:cxnLst/>
              <a:rect l="l" t="t" r="r" b="b"/>
              <a:pathLst>
                <a:path w="1884" h="1363" extrusionOk="0">
                  <a:moveTo>
                    <a:pt x="149" y="1"/>
                  </a:moveTo>
                  <a:cubicBezTo>
                    <a:pt x="29" y="363"/>
                    <a:pt x="0" y="828"/>
                    <a:pt x="461" y="1143"/>
                  </a:cubicBezTo>
                  <a:cubicBezTo>
                    <a:pt x="695" y="1304"/>
                    <a:pt x="946" y="1362"/>
                    <a:pt x="1187" y="1362"/>
                  </a:cubicBezTo>
                  <a:cubicBezTo>
                    <a:pt x="1442" y="1362"/>
                    <a:pt x="1685" y="1296"/>
                    <a:pt x="1883" y="1216"/>
                  </a:cubicBezTo>
                  <a:cubicBezTo>
                    <a:pt x="1368" y="730"/>
                    <a:pt x="784" y="320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7565112" y="4570322"/>
              <a:ext cx="919771" cy="282878"/>
            </a:xfrm>
            <a:custGeom>
              <a:avLst/>
              <a:gdLst/>
              <a:ahLst/>
              <a:cxnLst/>
              <a:rect l="l" t="t" r="r" b="b"/>
              <a:pathLst>
                <a:path w="11042" h="3396" extrusionOk="0">
                  <a:moveTo>
                    <a:pt x="5157" y="1"/>
                  </a:moveTo>
                  <a:cubicBezTo>
                    <a:pt x="3569" y="1"/>
                    <a:pt x="3123" y="973"/>
                    <a:pt x="2994" y="1525"/>
                  </a:cubicBezTo>
                  <a:cubicBezTo>
                    <a:pt x="1455" y="1830"/>
                    <a:pt x="523" y="2237"/>
                    <a:pt x="0" y="2534"/>
                  </a:cubicBezTo>
                  <a:cubicBezTo>
                    <a:pt x="40" y="2574"/>
                    <a:pt x="87" y="2607"/>
                    <a:pt x="138" y="2625"/>
                  </a:cubicBezTo>
                  <a:cubicBezTo>
                    <a:pt x="848" y="2878"/>
                    <a:pt x="2558" y="3396"/>
                    <a:pt x="4608" y="3396"/>
                  </a:cubicBezTo>
                  <a:cubicBezTo>
                    <a:pt x="5054" y="3396"/>
                    <a:pt x="5516" y="3371"/>
                    <a:pt x="5987" y="3314"/>
                  </a:cubicBezTo>
                  <a:cubicBezTo>
                    <a:pt x="8596" y="3002"/>
                    <a:pt x="10279" y="2077"/>
                    <a:pt x="10885" y="1689"/>
                  </a:cubicBezTo>
                  <a:cubicBezTo>
                    <a:pt x="10961" y="1641"/>
                    <a:pt x="11016" y="1569"/>
                    <a:pt x="11041" y="1482"/>
                  </a:cubicBezTo>
                  <a:cubicBezTo>
                    <a:pt x="10253" y="1281"/>
                    <a:pt x="9119" y="1110"/>
                    <a:pt x="7526" y="1110"/>
                  </a:cubicBezTo>
                  <a:cubicBezTo>
                    <a:pt x="7447" y="1110"/>
                    <a:pt x="7367" y="1111"/>
                    <a:pt x="7286" y="1112"/>
                  </a:cubicBezTo>
                  <a:cubicBezTo>
                    <a:pt x="7123" y="622"/>
                    <a:pt x="6647" y="67"/>
                    <a:pt x="5345" y="5"/>
                  </a:cubicBezTo>
                  <a:cubicBezTo>
                    <a:pt x="5280" y="2"/>
                    <a:pt x="5218" y="1"/>
                    <a:pt x="5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/>
      <p:bldP spid="1025" grpId="0" animBg="1"/>
      <p:bldP spid="10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3. Luyện tập – Vận dụng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513323" y="1255276"/>
            <a:ext cx="408125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phân loại lá cây mà mình đã tìm trước đó.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Chọn lá theo gợi ý sau: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  <a:latin typeface="+mj-lt"/>
              </a:rPr>
              <a:t>Em sẽ sử dụng những chiếc lá nào để thực hiện sản phẩm?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  <a:latin typeface="+mj-lt"/>
              </a:rPr>
              <a:t>Lá cây đó gợi cho em hình ảnh về cảnh vật gì, ở đâu?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FFF22-6167-7229-2548-23CC94751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244" y="1971173"/>
            <a:ext cx="3697433" cy="1933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451AD-3E96-D1A4-57DB-8E215296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47018"/>
            <a:ext cx="669223" cy="648310"/>
          </a:xfrm>
          <a:prstGeom prst="rect">
            <a:avLst/>
          </a:prstGeom>
        </p:spPr>
      </p:pic>
      <p:grpSp>
        <p:nvGrpSpPr>
          <p:cNvPr id="9" name="Google Shape;645;p45">
            <a:extLst>
              <a:ext uri="{FF2B5EF4-FFF2-40B4-BE49-F238E27FC236}">
                <a16:creationId xmlns:a16="http://schemas.microsoft.com/office/drawing/2014/main" id="{134F807D-23AD-6C55-ED1A-511E5A801B2B}"/>
              </a:ext>
            </a:extLst>
          </p:cNvPr>
          <p:cNvGrpSpPr/>
          <p:nvPr/>
        </p:nvGrpSpPr>
        <p:grpSpPr>
          <a:xfrm>
            <a:off x="8328207" y="3539318"/>
            <a:ext cx="604939" cy="730168"/>
            <a:chOff x="5704350" y="3996750"/>
            <a:chExt cx="671157" cy="639000"/>
          </a:xfrm>
        </p:grpSpPr>
        <p:sp>
          <p:nvSpPr>
            <p:cNvPr id="11" name="Google Shape;646;p45">
              <a:extLst>
                <a:ext uri="{FF2B5EF4-FFF2-40B4-BE49-F238E27FC236}">
                  <a16:creationId xmlns:a16="http://schemas.microsoft.com/office/drawing/2014/main" id="{07AB3E5A-5E7F-45FB-18B4-CF68F07FADF2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7;p45">
              <a:extLst>
                <a:ext uri="{FF2B5EF4-FFF2-40B4-BE49-F238E27FC236}">
                  <a16:creationId xmlns:a16="http://schemas.microsoft.com/office/drawing/2014/main" id="{DCD206D0-DFC3-F336-3276-B94DAD22A9B3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9307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3. Luyện tập – Vận dụng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468778" y="1628788"/>
            <a:ext cx="540205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Các hình thức tạo sản phẩm mĩ thuật từ lá cây: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Xé dán lá cây.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Cắt dán, tỉa.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Ghép lá cây.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5FFCC-2D86-6DB5-B9AB-8E571FEF3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" t="8907" r="7570"/>
          <a:stretch/>
        </p:blipFill>
        <p:spPr>
          <a:xfrm>
            <a:off x="5994400" y="1736197"/>
            <a:ext cx="2703852" cy="2754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26AB3-452B-B10F-F1DC-8232CF89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286" y="3067023"/>
            <a:ext cx="2703852" cy="1719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oogle Shape;645;p45">
            <a:extLst>
              <a:ext uri="{FF2B5EF4-FFF2-40B4-BE49-F238E27FC236}">
                <a16:creationId xmlns:a16="http://schemas.microsoft.com/office/drawing/2014/main" id="{D3F40AC6-EE50-C8B7-C919-06E9112AA8E9}"/>
              </a:ext>
            </a:extLst>
          </p:cNvPr>
          <p:cNvGrpSpPr/>
          <p:nvPr/>
        </p:nvGrpSpPr>
        <p:grpSpPr>
          <a:xfrm>
            <a:off x="2302584" y="2649797"/>
            <a:ext cx="775403" cy="682021"/>
            <a:chOff x="5704350" y="3996750"/>
            <a:chExt cx="671157" cy="639000"/>
          </a:xfrm>
        </p:grpSpPr>
        <p:sp>
          <p:nvSpPr>
            <p:cNvPr id="14" name="Google Shape;646;p45">
              <a:extLst>
                <a:ext uri="{FF2B5EF4-FFF2-40B4-BE49-F238E27FC236}">
                  <a16:creationId xmlns:a16="http://schemas.microsoft.com/office/drawing/2014/main" id="{ED4568FD-1750-3416-2EE0-26E0539D7047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7;p45">
              <a:extLst>
                <a:ext uri="{FF2B5EF4-FFF2-40B4-BE49-F238E27FC236}">
                  <a16:creationId xmlns:a16="http://schemas.microsoft.com/office/drawing/2014/main" id="{F94EADB0-BFF6-EB04-37E2-E4C15A57445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645;p45">
            <a:extLst>
              <a:ext uri="{FF2B5EF4-FFF2-40B4-BE49-F238E27FC236}">
                <a16:creationId xmlns:a16="http://schemas.microsoft.com/office/drawing/2014/main" id="{CC16FF44-E0F9-28DC-421E-FDBE847C621D}"/>
              </a:ext>
            </a:extLst>
          </p:cNvPr>
          <p:cNvGrpSpPr/>
          <p:nvPr/>
        </p:nvGrpSpPr>
        <p:grpSpPr>
          <a:xfrm>
            <a:off x="8310550" y="4149575"/>
            <a:ext cx="775403" cy="682021"/>
            <a:chOff x="5704350" y="3996750"/>
            <a:chExt cx="671157" cy="639000"/>
          </a:xfrm>
        </p:grpSpPr>
        <p:sp>
          <p:nvSpPr>
            <p:cNvPr id="17" name="Google Shape;646;p45">
              <a:extLst>
                <a:ext uri="{FF2B5EF4-FFF2-40B4-BE49-F238E27FC236}">
                  <a16:creationId xmlns:a16="http://schemas.microsoft.com/office/drawing/2014/main" id="{943F04A0-F7A0-AE43-FC68-C940957C78F9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7;p45">
              <a:extLst>
                <a:ext uri="{FF2B5EF4-FFF2-40B4-BE49-F238E27FC236}">
                  <a16:creationId xmlns:a16="http://schemas.microsoft.com/office/drawing/2014/main" id="{C5D0C6F0-AB4E-76AD-5B35-2E590DBC9CC6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3535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3. Luyện tập – Vận dụng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2791276" y="1225973"/>
            <a:ext cx="374197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+mj-lt"/>
              </a:rPr>
              <a:t>Quan sát một số sản phẩm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120C0-18C0-D04A-2FE1-4B408DBA8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70" y="2129240"/>
            <a:ext cx="2816289" cy="2332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28EBC-4A14-5649-5ADC-B5694C166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766" y="2088711"/>
            <a:ext cx="1801661" cy="241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9F5C4-B0C6-D8CE-905A-0C15818E34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1" t="5487" r="4925" b="4333"/>
          <a:stretch/>
        </p:blipFill>
        <p:spPr>
          <a:xfrm>
            <a:off x="6635921" y="2088711"/>
            <a:ext cx="1801662" cy="2500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Google Shape;645;p45">
            <a:extLst>
              <a:ext uri="{FF2B5EF4-FFF2-40B4-BE49-F238E27FC236}">
                <a16:creationId xmlns:a16="http://schemas.microsoft.com/office/drawing/2014/main" id="{9FDAE840-F9C4-BF69-65D2-0E51744C0090}"/>
              </a:ext>
            </a:extLst>
          </p:cNvPr>
          <p:cNvGrpSpPr/>
          <p:nvPr/>
        </p:nvGrpSpPr>
        <p:grpSpPr>
          <a:xfrm>
            <a:off x="6248219" y="1788229"/>
            <a:ext cx="775403" cy="682021"/>
            <a:chOff x="5704350" y="3996750"/>
            <a:chExt cx="671157" cy="639000"/>
          </a:xfrm>
        </p:grpSpPr>
        <p:sp>
          <p:nvSpPr>
            <p:cNvPr id="20" name="Google Shape;646;p45">
              <a:extLst>
                <a:ext uri="{FF2B5EF4-FFF2-40B4-BE49-F238E27FC236}">
                  <a16:creationId xmlns:a16="http://schemas.microsoft.com/office/drawing/2014/main" id="{4029629A-4B57-1777-81F6-CDD5143A18C6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7;p45">
              <a:extLst>
                <a:ext uri="{FF2B5EF4-FFF2-40B4-BE49-F238E27FC236}">
                  <a16:creationId xmlns:a16="http://schemas.microsoft.com/office/drawing/2014/main" id="{5F901B6F-340B-F591-A459-7F52FEC4919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645;p45">
            <a:extLst>
              <a:ext uri="{FF2B5EF4-FFF2-40B4-BE49-F238E27FC236}">
                <a16:creationId xmlns:a16="http://schemas.microsoft.com/office/drawing/2014/main" id="{95B8C069-F85E-CC14-B6D0-917535818C15}"/>
              </a:ext>
            </a:extLst>
          </p:cNvPr>
          <p:cNvGrpSpPr/>
          <p:nvPr/>
        </p:nvGrpSpPr>
        <p:grpSpPr>
          <a:xfrm>
            <a:off x="3805956" y="1702890"/>
            <a:ext cx="775403" cy="682021"/>
            <a:chOff x="5704350" y="3996750"/>
            <a:chExt cx="671157" cy="639000"/>
          </a:xfrm>
        </p:grpSpPr>
        <p:sp>
          <p:nvSpPr>
            <p:cNvPr id="23" name="Google Shape;646;p45">
              <a:extLst>
                <a:ext uri="{FF2B5EF4-FFF2-40B4-BE49-F238E27FC236}">
                  <a16:creationId xmlns:a16="http://schemas.microsoft.com/office/drawing/2014/main" id="{9AA74CE9-29C2-3F31-3FE3-4D9DF0488A36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7;p45">
              <a:extLst>
                <a:ext uri="{FF2B5EF4-FFF2-40B4-BE49-F238E27FC236}">
                  <a16:creationId xmlns:a16="http://schemas.microsoft.com/office/drawing/2014/main" id="{5AA588A2-B289-49E5-77CC-5546D2BB5EF0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645;p45">
            <a:extLst>
              <a:ext uri="{FF2B5EF4-FFF2-40B4-BE49-F238E27FC236}">
                <a16:creationId xmlns:a16="http://schemas.microsoft.com/office/drawing/2014/main" id="{57052004-25B8-2672-C5E2-E1FD48955314}"/>
              </a:ext>
            </a:extLst>
          </p:cNvPr>
          <p:cNvGrpSpPr/>
          <p:nvPr/>
        </p:nvGrpSpPr>
        <p:grpSpPr>
          <a:xfrm>
            <a:off x="263351" y="1747700"/>
            <a:ext cx="775403" cy="682021"/>
            <a:chOff x="5704350" y="3996750"/>
            <a:chExt cx="671157" cy="639000"/>
          </a:xfrm>
        </p:grpSpPr>
        <p:sp>
          <p:nvSpPr>
            <p:cNvPr id="26" name="Google Shape;646;p45">
              <a:extLst>
                <a:ext uri="{FF2B5EF4-FFF2-40B4-BE49-F238E27FC236}">
                  <a16:creationId xmlns:a16="http://schemas.microsoft.com/office/drawing/2014/main" id="{0AC25D5C-95A5-2A86-693F-5C4B3DEFF84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7;p45">
              <a:extLst>
                <a:ext uri="{FF2B5EF4-FFF2-40B4-BE49-F238E27FC236}">
                  <a16:creationId xmlns:a16="http://schemas.microsoft.com/office/drawing/2014/main" id="{37661464-4E18-2ACB-4E5A-7C1C4FDBFA53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2950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3. Luyện tập – Vận dụng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2701011" y="1225973"/>
            <a:ext cx="374197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+mj-lt"/>
              </a:rPr>
              <a:t>Đánh giá sản phẩm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DB4AA-48C4-5963-90CC-52198A6D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44" y="2219994"/>
            <a:ext cx="2370764" cy="24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E307D-1BD4-4C46-473A-95587E87D203}"/>
              </a:ext>
            </a:extLst>
          </p:cNvPr>
          <p:cNvSpPr txBox="1"/>
          <p:nvPr/>
        </p:nvSpPr>
        <p:spPr>
          <a:xfrm>
            <a:off x="601052" y="1680958"/>
            <a:ext cx="5548651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hoàn thành sản phẩm mĩ thuật cá nhân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Trưng bày với cả lớp.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Đánh giá sản phẩm dựa vào các câu hỏi gợi ý: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Những hình ảnh tạo hình mà em thấy thú vị trong tác phẩm của bạn?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Em thấy ấn tượng với tác phẩm nào nhất?</a:t>
            </a:r>
          </a:p>
        </p:txBody>
      </p:sp>
    </p:spTree>
    <p:extLst>
      <p:ext uri="{BB962C8B-B14F-4D97-AF65-F5344CB8AC3E}">
        <p14:creationId xmlns:p14="http://schemas.microsoft.com/office/powerpoint/2010/main" val="690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1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3. Luyện tập – Vận dụng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1967233" y="1061700"/>
            <a:ext cx="539312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+mj-lt"/>
              </a:rPr>
              <a:t>Tìm hiểu màu sắc trong tranh của họa sĩ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4FFDF-6D3F-CB90-35C9-4ADA19D4F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44" y="1761034"/>
            <a:ext cx="3994426" cy="258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C6322-6490-0D2F-89DA-B910928806B9}"/>
              </a:ext>
            </a:extLst>
          </p:cNvPr>
          <p:cNvSpPr txBox="1"/>
          <p:nvPr/>
        </p:nvSpPr>
        <p:spPr>
          <a:xfrm>
            <a:off x="372532" y="2160152"/>
            <a:ext cx="3804355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Các cảnh vật có trong bức tranh:</a:t>
            </a:r>
          </a:p>
          <a:p>
            <a:pPr>
              <a:lnSpc>
                <a:spcPct val="150000"/>
              </a:lnSpc>
            </a:pPr>
            <a:r>
              <a:rPr lang="en-US" sz="1800"/>
              <a:t>dòng sông, cây cối, bầu trời, bãi cỏ,…</a:t>
            </a:r>
          </a:p>
          <a:p>
            <a:pPr>
              <a:lnSpc>
                <a:spcPct val="150000"/>
              </a:lnSpc>
            </a:pPr>
            <a:r>
              <a:rPr lang="en-US" sz="1800" b="1"/>
              <a:t>Màu sắc chủ đạo: </a:t>
            </a:r>
            <a:r>
              <a:rPr lang="en-US" sz="1800"/>
              <a:t>mà vàng và màu xanh.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75B0E-6254-B00D-27CE-9737285724CC}"/>
              </a:ext>
            </a:extLst>
          </p:cNvPr>
          <p:cNvSpPr txBox="1"/>
          <p:nvPr/>
        </p:nvSpPr>
        <p:spPr>
          <a:xfrm>
            <a:off x="4528348" y="4544325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“Mùa thu vàng” </a:t>
            </a:r>
            <a:r>
              <a:rPr lang="en-US" sz="1800"/>
              <a:t>(1985) – Lê-vi-tan</a:t>
            </a:r>
          </a:p>
        </p:txBody>
      </p:sp>
    </p:spTree>
    <p:extLst>
      <p:ext uri="{BB962C8B-B14F-4D97-AF65-F5344CB8AC3E}">
        <p14:creationId xmlns:p14="http://schemas.microsoft.com/office/powerpoint/2010/main" val="3037514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10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3. Luyện tập – Vận dụng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1967233" y="1061700"/>
            <a:ext cx="539312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+mj-lt"/>
              </a:rPr>
              <a:t>Tìm hiểu màu sắc trong tranh của họa sĩ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4FFDF-6D3F-CB90-35C9-4ADA19D4F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44" y="1761034"/>
            <a:ext cx="3994426" cy="258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75B0E-6254-B00D-27CE-9737285724CC}"/>
              </a:ext>
            </a:extLst>
          </p:cNvPr>
          <p:cNvSpPr txBox="1"/>
          <p:nvPr/>
        </p:nvSpPr>
        <p:spPr>
          <a:xfrm>
            <a:off x="4528348" y="4544325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“Mùa thu vàng” </a:t>
            </a:r>
            <a:r>
              <a:rPr lang="en-US" sz="1800"/>
              <a:t>(1985) – Lê-vi-tan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0C765-B887-AFF1-8E3F-FC6D3B407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27" y="1761034"/>
            <a:ext cx="2864496" cy="2562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12302C-2BE0-03EF-0B2D-BAEB3B7EEA7D}"/>
              </a:ext>
            </a:extLst>
          </p:cNvPr>
          <p:cNvSpPr txBox="1"/>
          <p:nvPr/>
        </p:nvSpPr>
        <p:spPr>
          <a:xfrm>
            <a:off x="1372068" y="452538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Mùa thu Hà Nội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12238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10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3. Luyện tập – Vận dụng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1967233" y="1061700"/>
            <a:ext cx="539312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+mj-lt"/>
              </a:rPr>
              <a:t>Một số tranh về mùa thu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08383-7253-6F14-E50B-7651292E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9" y="2001726"/>
            <a:ext cx="3489399" cy="2523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07D63-FD17-F3B8-EF95-0A0A4236E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071" y="2288135"/>
            <a:ext cx="3646540" cy="2332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4348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3. Luyện tập – Vận dụng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3026548" y="1544482"/>
            <a:ext cx="539312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+mj-lt"/>
              </a:rPr>
              <a:t>Ghi nhớ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ECA6A-1240-A127-6F54-92F2828AC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509"/>
            <a:ext cx="3732389" cy="3732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A186E-7F9B-8D05-FFC3-79EAA965F74A}"/>
              </a:ext>
            </a:extLst>
          </p:cNvPr>
          <p:cNvSpPr txBox="1"/>
          <p:nvPr/>
        </p:nvSpPr>
        <p:spPr>
          <a:xfrm>
            <a:off x="3375378" y="2250013"/>
            <a:ext cx="4876800" cy="2082202"/>
          </a:xfrm>
          <a:prstGeom prst="round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effectLst/>
                <a:latin typeface="+mj-lt"/>
                <a:ea typeface="Calibri" panose="020F0502020204030204" pitchFamily="34" charset="0"/>
              </a:rPr>
              <a:t>Cây lá mùa thu có vẻ đẹp bởi sự thay đổi của cảnh sắc thiên nhiên thường được thể hiện trong tranh với hòa sắc ấm áp.</a:t>
            </a:r>
            <a:endParaRPr lang="en-US" sz="2000">
              <a:latin typeface="+mj-lt"/>
            </a:endParaRPr>
          </a:p>
        </p:txBody>
      </p:sp>
      <p:grpSp>
        <p:nvGrpSpPr>
          <p:cNvPr id="9" name="Google Shape;764;p49">
            <a:extLst>
              <a:ext uri="{FF2B5EF4-FFF2-40B4-BE49-F238E27FC236}">
                <a16:creationId xmlns:a16="http://schemas.microsoft.com/office/drawing/2014/main" id="{E4B363DB-121C-685E-3D49-9BE38850E45D}"/>
              </a:ext>
            </a:extLst>
          </p:cNvPr>
          <p:cNvGrpSpPr/>
          <p:nvPr/>
        </p:nvGrpSpPr>
        <p:grpSpPr>
          <a:xfrm flipH="1">
            <a:off x="8076739" y="4042879"/>
            <a:ext cx="928172" cy="995741"/>
            <a:chOff x="7496052" y="4001300"/>
            <a:chExt cx="1117875" cy="1199255"/>
          </a:xfrm>
        </p:grpSpPr>
        <p:sp>
          <p:nvSpPr>
            <p:cNvPr id="11" name="Google Shape;765;p49">
              <a:extLst>
                <a:ext uri="{FF2B5EF4-FFF2-40B4-BE49-F238E27FC236}">
                  <a16:creationId xmlns:a16="http://schemas.microsoft.com/office/drawing/2014/main" id="{09CF1E09-ED62-9CF8-68CB-3DC0CB439BAF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6;p49">
              <a:extLst>
                <a:ext uri="{FF2B5EF4-FFF2-40B4-BE49-F238E27FC236}">
                  <a16:creationId xmlns:a16="http://schemas.microsoft.com/office/drawing/2014/main" id="{15AC206B-F63E-AA6C-C4A6-618E0326A534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7;p49">
              <a:extLst>
                <a:ext uri="{FF2B5EF4-FFF2-40B4-BE49-F238E27FC236}">
                  <a16:creationId xmlns:a16="http://schemas.microsoft.com/office/drawing/2014/main" id="{210EA0DB-7C6B-6D18-EE04-648FA4E85ABB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8;p49">
              <a:extLst>
                <a:ext uri="{FF2B5EF4-FFF2-40B4-BE49-F238E27FC236}">
                  <a16:creationId xmlns:a16="http://schemas.microsoft.com/office/drawing/2014/main" id="{019B41D6-B043-84F2-8E1C-31191F9598BA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9;p49">
              <a:extLst>
                <a:ext uri="{FF2B5EF4-FFF2-40B4-BE49-F238E27FC236}">
                  <a16:creationId xmlns:a16="http://schemas.microsoft.com/office/drawing/2014/main" id="{EC8A761B-EEC9-FEB4-C530-68EAC4F1EAF8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0;p49">
              <a:extLst>
                <a:ext uri="{FF2B5EF4-FFF2-40B4-BE49-F238E27FC236}">
                  <a16:creationId xmlns:a16="http://schemas.microsoft.com/office/drawing/2014/main" id="{C4DB8769-F0C6-83BE-9026-2F57B5945CC8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1;p49">
              <a:extLst>
                <a:ext uri="{FF2B5EF4-FFF2-40B4-BE49-F238E27FC236}">
                  <a16:creationId xmlns:a16="http://schemas.microsoft.com/office/drawing/2014/main" id="{AFDE7F59-EA49-EA67-7516-4C2BBB0E5BC4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2;p49">
              <a:extLst>
                <a:ext uri="{FF2B5EF4-FFF2-40B4-BE49-F238E27FC236}">
                  <a16:creationId xmlns:a16="http://schemas.microsoft.com/office/drawing/2014/main" id="{51B8387F-1B05-A19A-77EB-F6F73B0BC292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3;p49">
              <a:extLst>
                <a:ext uri="{FF2B5EF4-FFF2-40B4-BE49-F238E27FC236}">
                  <a16:creationId xmlns:a16="http://schemas.microsoft.com/office/drawing/2014/main" id="{525102CA-DCE1-36C5-084C-EF6DEA964949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4;p49">
              <a:extLst>
                <a:ext uri="{FF2B5EF4-FFF2-40B4-BE49-F238E27FC236}">
                  <a16:creationId xmlns:a16="http://schemas.microsoft.com/office/drawing/2014/main" id="{7CC80FC7-AB7A-4D23-60B8-518E9D3F2B00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5;p49">
              <a:extLst>
                <a:ext uri="{FF2B5EF4-FFF2-40B4-BE49-F238E27FC236}">
                  <a16:creationId xmlns:a16="http://schemas.microsoft.com/office/drawing/2014/main" id="{EE936E6A-9405-2BAD-8A8D-7C53A724241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6;p49">
              <a:extLst>
                <a:ext uri="{FF2B5EF4-FFF2-40B4-BE49-F238E27FC236}">
                  <a16:creationId xmlns:a16="http://schemas.microsoft.com/office/drawing/2014/main" id="{8DB84723-E9ED-CBFF-1D29-FE64C31EB765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7;p49">
              <a:extLst>
                <a:ext uri="{FF2B5EF4-FFF2-40B4-BE49-F238E27FC236}">
                  <a16:creationId xmlns:a16="http://schemas.microsoft.com/office/drawing/2014/main" id="{F67FBD13-6EF2-06EC-9ED4-F4BAB58E5E9B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8;p49">
              <a:extLst>
                <a:ext uri="{FF2B5EF4-FFF2-40B4-BE49-F238E27FC236}">
                  <a16:creationId xmlns:a16="http://schemas.microsoft.com/office/drawing/2014/main" id="{B0255270-7C22-B290-4150-08DAF95EE9DF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9;p49">
              <a:extLst>
                <a:ext uri="{FF2B5EF4-FFF2-40B4-BE49-F238E27FC236}">
                  <a16:creationId xmlns:a16="http://schemas.microsoft.com/office/drawing/2014/main" id="{04724F4A-E396-356A-32DA-FE546BA8AB0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0;p49">
              <a:extLst>
                <a:ext uri="{FF2B5EF4-FFF2-40B4-BE49-F238E27FC236}">
                  <a16:creationId xmlns:a16="http://schemas.microsoft.com/office/drawing/2014/main" id="{0C5B279D-64E7-A9F2-DE76-A9DDC2920D95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1;p49">
              <a:extLst>
                <a:ext uri="{FF2B5EF4-FFF2-40B4-BE49-F238E27FC236}">
                  <a16:creationId xmlns:a16="http://schemas.microsoft.com/office/drawing/2014/main" id="{07C94F27-0263-6569-955C-B87DC33AEE1B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2;p49">
              <a:extLst>
                <a:ext uri="{FF2B5EF4-FFF2-40B4-BE49-F238E27FC236}">
                  <a16:creationId xmlns:a16="http://schemas.microsoft.com/office/drawing/2014/main" id="{CF191441-8D9D-DF2B-69F7-C7F68ECD2C1D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3;p49">
              <a:extLst>
                <a:ext uri="{FF2B5EF4-FFF2-40B4-BE49-F238E27FC236}">
                  <a16:creationId xmlns:a16="http://schemas.microsoft.com/office/drawing/2014/main" id="{B2D84CB3-6975-954F-7611-F80FF59704DE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4;p49">
              <a:extLst>
                <a:ext uri="{FF2B5EF4-FFF2-40B4-BE49-F238E27FC236}">
                  <a16:creationId xmlns:a16="http://schemas.microsoft.com/office/drawing/2014/main" id="{4A1A5E38-6AF4-9DF9-098F-4E07658224BE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5;p49">
              <a:extLst>
                <a:ext uri="{FF2B5EF4-FFF2-40B4-BE49-F238E27FC236}">
                  <a16:creationId xmlns:a16="http://schemas.microsoft.com/office/drawing/2014/main" id="{999C399E-04A4-563D-4268-A4996C66700D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6;p49">
              <a:extLst>
                <a:ext uri="{FF2B5EF4-FFF2-40B4-BE49-F238E27FC236}">
                  <a16:creationId xmlns:a16="http://schemas.microsoft.com/office/drawing/2014/main" id="{706B460A-6D95-78E4-042A-793E783E9D71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7;p49">
              <a:extLst>
                <a:ext uri="{FF2B5EF4-FFF2-40B4-BE49-F238E27FC236}">
                  <a16:creationId xmlns:a16="http://schemas.microsoft.com/office/drawing/2014/main" id="{8B8420B0-CDD3-BC18-022B-193B350D1DAB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8;p49">
              <a:extLst>
                <a:ext uri="{FF2B5EF4-FFF2-40B4-BE49-F238E27FC236}">
                  <a16:creationId xmlns:a16="http://schemas.microsoft.com/office/drawing/2014/main" id="{6E8D1A0D-FA93-9E77-C562-C7D2B9DB8686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596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10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63"/>
          <p:cNvSpPr/>
          <p:nvPr/>
        </p:nvSpPr>
        <p:spPr>
          <a:xfrm>
            <a:off x="3666775" y="2030153"/>
            <a:ext cx="1810450" cy="681275"/>
          </a:xfrm>
          <a:custGeom>
            <a:avLst/>
            <a:gdLst/>
            <a:ahLst/>
            <a:cxnLst/>
            <a:rect l="l" t="t" r="r" b="b"/>
            <a:pathLst>
              <a:path w="235047" h="27827" extrusionOk="0">
                <a:moveTo>
                  <a:pt x="0" y="1184"/>
                </a:moveTo>
                <a:lnTo>
                  <a:pt x="3552" y="27827"/>
                </a:lnTo>
                <a:lnTo>
                  <a:pt x="235047" y="27827"/>
                </a:lnTo>
                <a:lnTo>
                  <a:pt x="2314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18" name="Google Shape;1518;p63"/>
          <p:cNvSpPr/>
          <p:nvPr/>
        </p:nvSpPr>
        <p:spPr>
          <a:xfrm flipH="1">
            <a:off x="6266650" y="2787628"/>
            <a:ext cx="1810450" cy="681275"/>
          </a:xfrm>
          <a:custGeom>
            <a:avLst/>
            <a:gdLst/>
            <a:ahLst/>
            <a:cxnLst/>
            <a:rect l="l" t="t" r="r" b="b"/>
            <a:pathLst>
              <a:path w="235047" h="27827" extrusionOk="0">
                <a:moveTo>
                  <a:pt x="0" y="1184"/>
                </a:moveTo>
                <a:lnTo>
                  <a:pt x="3552" y="27827"/>
                </a:lnTo>
                <a:lnTo>
                  <a:pt x="235047" y="27827"/>
                </a:lnTo>
                <a:lnTo>
                  <a:pt x="23149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519" name="Google Shape;1519;p63"/>
          <p:cNvSpPr/>
          <p:nvPr/>
        </p:nvSpPr>
        <p:spPr>
          <a:xfrm flipH="1">
            <a:off x="1066900" y="2787628"/>
            <a:ext cx="1810450" cy="681275"/>
          </a:xfrm>
          <a:custGeom>
            <a:avLst/>
            <a:gdLst/>
            <a:ahLst/>
            <a:cxnLst/>
            <a:rect l="l" t="t" r="r" b="b"/>
            <a:pathLst>
              <a:path w="235047" h="27827" extrusionOk="0">
                <a:moveTo>
                  <a:pt x="0" y="1184"/>
                </a:moveTo>
                <a:lnTo>
                  <a:pt x="3552" y="27827"/>
                </a:lnTo>
                <a:lnTo>
                  <a:pt x="235047" y="27827"/>
                </a:lnTo>
                <a:lnTo>
                  <a:pt x="231494" y="0"/>
                </a:lnTo>
                <a:close/>
              </a:path>
            </a:pathLst>
          </a:custGeom>
          <a:solidFill>
            <a:srgbClr val="FF9D8C"/>
          </a:solidFill>
          <a:ln>
            <a:noFill/>
          </a:ln>
        </p:spPr>
      </p:sp>
      <p:sp>
        <p:nvSpPr>
          <p:cNvPr id="1520" name="Google Shape;1520;p63"/>
          <p:cNvSpPr txBox="1">
            <a:spLocks noGrp="1"/>
          </p:cNvSpPr>
          <p:nvPr>
            <p:ph type="title"/>
          </p:nvPr>
        </p:nvSpPr>
        <p:spPr>
          <a:xfrm>
            <a:off x="1066875" y="2890665"/>
            <a:ext cx="18105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1" name="Google Shape;1521;p63"/>
          <p:cNvSpPr txBox="1">
            <a:spLocks noGrp="1"/>
          </p:cNvSpPr>
          <p:nvPr>
            <p:ph type="subTitle" idx="1"/>
          </p:nvPr>
        </p:nvSpPr>
        <p:spPr>
          <a:xfrm>
            <a:off x="1038711" y="3712321"/>
            <a:ext cx="1810500" cy="747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+mj-lt"/>
              </a:rPr>
              <a:t>Ô</a:t>
            </a:r>
            <a:r>
              <a:rPr lang="en" sz="1800">
                <a:solidFill>
                  <a:srgbClr val="000000"/>
                </a:solidFill>
                <a:latin typeface="+mj-lt"/>
              </a:rPr>
              <a:t>n tập lại nội dung bài học</a:t>
            </a:r>
            <a:endParaRPr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22" name="Google Shape;1522;p63"/>
          <p:cNvSpPr txBox="1">
            <a:spLocks noGrp="1"/>
          </p:cNvSpPr>
          <p:nvPr>
            <p:ph type="title" idx="7"/>
          </p:nvPr>
        </p:nvSpPr>
        <p:spPr>
          <a:xfrm>
            <a:off x="726100" y="54257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Hướng dẫn về nhà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25" name="Google Shape;1525;p63"/>
          <p:cNvSpPr txBox="1">
            <a:spLocks noGrp="1"/>
          </p:cNvSpPr>
          <p:nvPr>
            <p:ph type="title" idx="3"/>
          </p:nvPr>
        </p:nvSpPr>
        <p:spPr>
          <a:xfrm>
            <a:off x="3666750" y="2133190"/>
            <a:ext cx="18105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6" name="Google Shape;1526;p63"/>
          <p:cNvSpPr txBox="1">
            <a:spLocks noGrp="1"/>
          </p:cNvSpPr>
          <p:nvPr>
            <p:ph type="subTitle" idx="4"/>
          </p:nvPr>
        </p:nvSpPr>
        <p:spPr>
          <a:xfrm>
            <a:off x="3580063" y="3077802"/>
            <a:ext cx="1983771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+mj-lt"/>
              </a:rPr>
              <a:t>H</a:t>
            </a:r>
            <a:r>
              <a:rPr lang="en" sz="1800">
                <a:solidFill>
                  <a:srgbClr val="000000"/>
                </a:solidFill>
                <a:latin typeface="+mj-lt"/>
              </a:rPr>
              <a:t>oàn thiện tác phẩm về mùa thu</a:t>
            </a:r>
            <a:endParaRPr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27" name="Google Shape;1527;p63"/>
          <p:cNvSpPr txBox="1">
            <a:spLocks noGrp="1"/>
          </p:cNvSpPr>
          <p:nvPr>
            <p:ph type="title" idx="5"/>
          </p:nvPr>
        </p:nvSpPr>
        <p:spPr>
          <a:xfrm>
            <a:off x="6266625" y="2890665"/>
            <a:ext cx="18105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8" name="Google Shape;1528;p63"/>
          <p:cNvSpPr txBox="1">
            <a:spLocks noGrp="1"/>
          </p:cNvSpPr>
          <p:nvPr>
            <p:ph type="subTitle" idx="6"/>
          </p:nvPr>
        </p:nvSpPr>
        <p:spPr>
          <a:xfrm>
            <a:off x="6203493" y="3768165"/>
            <a:ext cx="2065448" cy="10856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+mj-lt"/>
              </a:rPr>
              <a:t>Đ</a:t>
            </a:r>
            <a:r>
              <a:rPr lang="en" sz="1800">
                <a:solidFill>
                  <a:srgbClr val="000000"/>
                </a:solidFill>
                <a:latin typeface="+mj-lt"/>
              </a:rPr>
              <a:t>ọc trước 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bài mới để chuẩn bị cho buổi học sau</a:t>
            </a:r>
            <a:endParaRPr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31" name="Google Shape;1531;p63"/>
          <p:cNvSpPr/>
          <p:nvPr/>
        </p:nvSpPr>
        <p:spPr>
          <a:xfrm rot="-1881556">
            <a:off x="6844552" y="1441314"/>
            <a:ext cx="661995" cy="760812"/>
          </a:xfrm>
          <a:custGeom>
            <a:avLst/>
            <a:gdLst/>
            <a:ahLst/>
            <a:cxnLst/>
            <a:rect l="l" t="t" r="r" b="b"/>
            <a:pathLst>
              <a:path w="9188" h="10559" fill="none" extrusionOk="0">
                <a:moveTo>
                  <a:pt x="8723" y="7264"/>
                </a:moveTo>
                <a:cubicBezTo>
                  <a:pt x="8589" y="7264"/>
                  <a:pt x="8455" y="7315"/>
                  <a:pt x="8360" y="7413"/>
                </a:cubicBezTo>
                <a:lnTo>
                  <a:pt x="8349" y="7424"/>
                </a:lnTo>
                <a:cubicBezTo>
                  <a:pt x="8164" y="7627"/>
                  <a:pt x="7961" y="7856"/>
                  <a:pt x="7744" y="8106"/>
                </a:cubicBezTo>
                <a:cubicBezTo>
                  <a:pt x="7529" y="8349"/>
                  <a:pt x="7301" y="8581"/>
                  <a:pt x="7058" y="8792"/>
                </a:cubicBezTo>
                <a:cubicBezTo>
                  <a:pt x="6826" y="8999"/>
                  <a:pt x="6568" y="9173"/>
                  <a:pt x="6292" y="9311"/>
                </a:cubicBezTo>
                <a:cubicBezTo>
                  <a:pt x="6038" y="9438"/>
                  <a:pt x="5759" y="9503"/>
                  <a:pt x="5476" y="9499"/>
                </a:cubicBezTo>
                <a:cubicBezTo>
                  <a:pt x="5287" y="9499"/>
                  <a:pt x="5099" y="9409"/>
                  <a:pt x="4903" y="9227"/>
                </a:cubicBezTo>
                <a:cubicBezTo>
                  <a:pt x="4652" y="8988"/>
                  <a:pt x="4435" y="8716"/>
                  <a:pt x="4257" y="8415"/>
                </a:cubicBezTo>
                <a:cubicBezTo>
                  <a:pt x="4043" y="8066"/>
                  <a:pt x="3850" y="7703"/>
                  <a:pt x="3687" y="7326"/>
                </a:cubicBezTo>
                <a:cubicBezTo>
                  <a:pt x="3586" y="7098"/>
                  <a:pt x="3488" y="6880"/>
                  <a:pt x="3404" y="6677"/>
                </a:cubicBezTo>
                <a:lnTo>
                  <a:pt x="3469" y="6677"/>
                </a:lnTo>
                <a:cubicBezTo>
                  <a:pt x="4079" y="6673"/>
                  <a:pt x="4681" y="6550"/>
                  <a:pt x="5244" y="6317"/>
                </a:cubicBezTo>
                <a:cubicBezTo>
                  <a:pt x="5824" y="6082"/>
                  <a:pt x="6365" y="5751"/>
                  <a:pt x="6840" y="5341"/>
                </a:cubicBezTo>
                <a:cubicBezTo>
                  <a:pt x="7319" y="4924"/>
                  <a:pt x="7718" y="4424"/>
                  <a:pt x="8012" y="3861"/>
                </a:cubicBezTo>
                <a:cubicBezTo>
                  <a:pt x="8313" y="3284"/>
                  <a:pt x="8469" y="2638"/>
                  <a:pt x="8466" y="1985"/>
                </a:cubicBezTo>
                <a:cubicBezTo>
                  <a:pt x="8466" y="1764"/>
                  <a:pt x="8440" y="1546"/>
                  <a:pt x="8389" y="1329"/>
                </a:cubicBezTo>
                <a:cubicBezTo>
                  <a:pt x="8339" y="1104"/>
                  <a:pt x="8244" y="886"/>
                  <a:pt x="8117" y="690"/>
                </a:cubicBezTo>
                <a:cubicBezTo>
                  <a:pt x="7990" y="494"/>
                  <a:pt x="7820" y="331"/>
                  <a:pt x="7620" y="204"/>
                </a:cubicBezTo>
                <a:cubicBezTo>
                  <a:pt x="7399" y="70"/>
                  <a:pt x="7141" y="1"/>
                  <a:pt x="6884" y="8"/>
                </a:cubicBezTo>
                <a:cubicBezTo>
                  <a:pt x="6492" y="8"/>
                  <a:pt x="6104" y="106"/>
                  <a:pt x="5763" y="295"/>
                </a:cubicBezTo>
                <a:cubicBezTo>
                  <a:pt x="5421" y="483"/>
                  <a:pt x="5109" y="715"/>
                  <a:pt x="4834" y="984"/>
                </a:cubicBezTo>
                <a:cubicBezTo>
                  <a:pt x="4739" y="1075"/>
                  <a:pt x="4645" y="1173"/>
                  <a:pt x="4554" y="1271"/>
                </a:cubicBezTo>
                <a:cubicBezTo>
                  <a:pt x="4558" y="1238"/>
                  <a:pt x="4558" y="1205"/>
                  <a:pt x="4558" y="1176"/>
                </a:cubicBezTo>
                <a:cubicBezTo>
                  <a:pt x="4558" y="665"/>
                  <a:pt x="4293" y="411"/>
                  <a:pt x="4072" y="284"/>
                </a:cubicBezTo>
                <a:cubicBezTo>
                  <a:pt x="3803" y="131"/>
                  <a:pt x="3502" y="51"/>
                  <a:pt x="3190" y="51"/>
                </a:cubicBezTo>
                <a:cubicBezTo>
                  <a:pt x="2969" y="59"/>
                  <a:pt x="2747" y="91"/>
                  <a:pt x="2530" y="142"/>
                </a:cubicBezTo>
                <a:cubicBezTo>
                  <a:pt x="2265" y="204"/>
                  <a:pt x="2004" y="295"/>
                  <a:pt x="1757" y="411"/>
                </a:cubicBezTo>
                <a:cubicBezTo>
                  <a:pt x="1510" y="523"/>
                  <a:pt x="1285" y="676"/>
                  <a:pt x="1089" y="864"/>
                </a:cubicBezTo>
                <a:cubicBezTo>
                  <a:pt x="872" y="1060"/>
                  <a:pt x="752" y="1343"/>
                  <a:pt x="756" y="1633"/>
                </a:cubicBezTo>
                <a:cubicBezTo>
                  <a:pt x="756" y="1855"/>
                  <a:pt x="901" y="2080"/>
                  <a:pt x="1231" y="2080"/>
                </a:cubicBezTo>
                <a:cubicBezTo>
                  <a:pt x="1340" y="2083"/>
                  <a:pt x="1445" y="2051"/>
                  <a:pt x="1532" y="1989"/>
                </a:cubicBezTo>
                <a:cubicBezTo>
                  <a:pt x="1644" y="1913"/>
                  <a:pt x="1710" y="1786"/>
                  <a:pt x="1710" y="1652"/>
                </a:cubicBezTo>
                <a:cubicBezTo>
                  <a:pt x="1710" y="1630"/>
                  <a:pt x="1710" y="1579"/>
                  <a:pt x="1811" y="1499"/>
                </a:cubicBezTo>
                <a:cubicBezTo>
                  <a:pt x="1946" y="1398"/>
                  <a:pt x="2091" y="1310"/>
                  <a:pt x="2243" y="1245"/>
                </a:cubicBezTo>
                <a:cubicBezTo>
                  <a:pt x="2414" y="1173"/>
                  <a:pt x="2588" y="1118"/>
                  <a:pt x="2769" y="1082"/>
                </a:cubicBezTo>
                <a:cubicBezTo>
                  <a:pt x="2907" y="1049"/>
                  <a:pt x="3049" y="1031"/>
                  <a:pt x="3194" y="1027"/>
                </a:cubicBezTo>
                <a:cubicBezTo>
                  <a:pt x="3313" y="1027"/>
                  <a:pt x="3433" y="1053"/>
                  <a:pt x="3546" y="1093"/>
                </a:cubicBezTo>
                <a:cubicBezTo>
                  <a:pt x="3571" y="1104"/>
                  <a:pt x="3586" y="1107"/>
                  <a:pt x="3586" y="1191"/>
                </a:cubicBezTo>
                <a:cubicBezTo>
                  <a:pt x="3586" y="1198"/>
                  <a:pt x="3578" y="1296"/>
                  <a:pt x="3437" y="1670"/>
                </a:cubicBezTo>
                <a:cubicBezTo>
                  <a:pt x="3324" y="1967"/>
                  <a:pt x="3183" y="2323"/>
                  <a:pt x="3020" y="2725"/>
                </a:cubicBezTo>
                <a:cubicBezTo>
                  <a:pt x="2849" y="3139"/>
                  <a:pt x="2668" y="3582"/>
                  <a:pt x="2468" y="4057"/>
                </a:cubicBezTo>
                <a:lnTo>
                  <a:pt x="1895" y="5429"/>
                </a:lnTo>
                <a:cubicBezTo>
                  <a:pt x="1597" y="6132"/>
                  <a:pt x="1347" y="6735"/>
                  <a:pt x="1136" y="7235"/>
                </a:cubicBezTo>
                <a:cubicBezTo>
                  <a:pt x="926" y="7736"/>
                  <a:pt x="752" y="8161"/>
                  <a:pt x="607" y="8509"/>
                </a:cubicBezTo>
                <a:cubicBezTo>
                  <a:pt x="465" y="8854"/>
                  <a:pt x="346" y="9137"/>
                  <a:pt x="255" y="9354"/>
                </a:cubicBezTo>
                <a:cubicBezTo>
                  <a:pt x="164" y="9568"/>
                  <a:pt x="95" y="9746"/>
                  <a:pt x="41" y="9884"/>
                </a:cubicBezTo>
                <a:cubicBezTo>
                  <a:pt x="12" y="9957"/>
                  <a:pt x="1" y="10029"/>
                  <a:pt x="4" y="10105"/>
                </a:cubicBezTo>
                <a:cubicBezTo>
                  <a:pt x="1" y="10247"/>
                  <a:pt x="66" y="10377"/>
                  <a:pt x="182" y="10461"/>
                </a:cubicBezTo>
                <a:cubicBezTo>
                  <a:pt x="269" y="10523"/>
                  <a:pt x="375" y="10552"/>
                  <a:pt x="480" y="10552"/>
                </a:cubicBezTo>
                <a:cubicBezTo>
                  <a:pt x="687" y="10559"/>
                  <a:pt x="872" y="10432"/>
                  <a:pt x="941" y="10240"/>
                </a:cubicBezTo>
                <a:cubicBezTo>
                  <a:pt x="988" y="10113"/>
                  <a:pt x="1060" y="9938"/>
                  <a:pt x="1151" y="9721"/>
                </a:cubicBezTo>
                <a:cubicBezTo>
                  <a:pt x="1242" y="9499"/>
                  <a:pt x="1361" y="9213"/>
                  <a:pt x="1503" y="8857"/>
                </a:cubicBezTo>
                <a:cubicBezTo>
                  <a:pt x="1648" y="8502"/>
                  <a:pt x="1822" y="8088"/>
                  <a:pt x="2040" y="7566"/>
                </a:cubicBezTo>
                <a:cubicBezTo>
                  <a:pt x="2142" y="7322"/>
                  <a:pt x="2254" y="7054"/>
                  <a:pt x="2377" y="6760"/>
                </a:cubicBezTo>
                <a:cubicBezTo>
                  <a:pt x="2493" y="7036"/>
                  <a:pt x="2617" y="7322"/>
                  <a:pt x="2747" y="7620"/>
                </a:cubicBezTo>
                <a:cubicBezTo>
                  <a:pt x="2951" y="8077"/>
                  <a:pt x="3183" y="8523"/>
                  <a:pt x="3448" y="8948"/>
                </a:cubicBezTo>
                <a:cubicBezTo>
                  <a:pt x="3684" y="9336"/>
                  <a:pt x="3977" y="9688"/>
                  <a:pt x="4315" y="9993"/>
                </a:cubicBezTo>
                <a:cubicBezTo>
                  <a:pt x="4663" y="10301"/>
                  <a:pt x="5055" y="10457"/>
                  <a:pt x="5472" y="10457"/>
                </a:cubicBezTo>
                <a:cubicBezTo>
                  <a:pt x="5795" y="10457"/>
                  <a:pt x="6114" y="10406"/>
                  <a:pt x="6416" y="10301"/>
                </a:cubicBezTo>
                <a:cubicBezTo>
                  <a:pt x="6720" y="10185"/>
                  <a:pt x="7007" y="10029"/>
                  <a:pt x="7265" y="9830"/>
                </a:cubicBezTo>
                <a:cubicBezTo>
                  <a:pt x="7566" y="9605"/>
                  <a:pt x="7845" y="9358"/>
                  <a:pt x="8110" y="9089"/>
                </a:cubicBezTo>
                <a:cubicBezTo>
                  <a:pt x="8393" y="8810"/>
                  <a:pt x="8712" y="8469"/>
                  <a:pt x="9057" y="8081"/>
                </a:cubicBezTo>
                <a:cubicBezTo>
                  <a:pt x="9140" y="7994"/>
                  <a:pt x="9188" y="7878"/>
                  <a:pt x="9184" y="7758"/>
                </a:cubicBezTo>
                <a:cubicBezTo>
                  <a:pt x="9184" y="7653"/>
                  <a:pt x="9155" y="7551"/>
                  <a:pt x="9100" y="7464"/>
                </a:cubicBezTo>
                <a:cubicBezTo>
                  <a:pt x="9017" y="7337"/>
                  <a:pt x="8876" y="7261"/>
                  <a:pt x="8723" y="7264"/>
                </a:cubicBezTo>
                <a:close/>
                <a:moveTo>
                  <a:pt x="3836" y="3934"/>
                </a:moveTo>
                <a:cubicBezTo>
                  <a:pt x="4035" y="3607"/>
                  <a:pt x="4235" y="3288"/>
                  <a:pt x="4427" y="2987"/>
                </a:cubicBezTo>
                <a:cubicBezTo>
                  <a:pt x="4591" y="2729"/>
                  <a:pt x="4776" y="2482"/>
                  <a:pt x="4975" y="2254"/>
                </a:cubicBezTo>
                <a:cubicBezTo>
                  <a:pt x="5374" y="1797"/>
                  <a:pt x="5733" y="1459"/>
                  <a:pt x="6042" y="1256"/>
                </a:cubicBezTo>
                <a:cubicBezTo>
                  <a:pt x="6325" y="1071"/>
                  <a:pt x="6601" y="977"/>
                  <a:pt x="6869" y="977"/>
                </a:cubicBezTo>
                <a:cubicBezTo>
                  <a:pt x="7083" y="977"/>
                  <a:pt x="7221" y="1049"/>
                  <a:pt x="7312" y="1220"/>
                </a:cubicBezTo>
                <a:cubicBezTo>
                  <a:pt x="7435" y="1445"/>
                  <a:pt x="7497" y="1699"/>
                  <a:pt x="7493" y="1953"/>
                </a:cubicBezTo>
                <a:cubicBezTo>
                  <a:pt x="7497" y="2446"/>
                  <a:pt x="7381" y="2936"/>
                  <a:pt x="7159" y="3375"/>
                </a:cubicBezTo>
                <a:cubicBezTo>
                  <a:pt x="6931" y="3825"/>
                  <a:pt x="6626" y="4231"/>
                  <a:pt x="6252" y="4569"/>
                </a:cubicBezTo>
                <a:cubicBezTo>
                  <a:pt x="5871" y="4917"/>
                  <a:pt x="5429" y="5193"/>
                  <a:pt x="4950" y="5389"/>
                </a:cubicBezTo>
                <a:cubicBezTo>
                  <a:pt x="4482" y="5585"/>
                  <a:pt x="3981" y="5686"/>
                  <a:pt x="3469" y="5686"/>
                </a:cubicBezTo>
                <a:cubicBezTo>
                  <a:pt x="3118" y="5686"/>
                  <a:pt x="2954" y="5646"/>
                  <a:pt x="2885" y="5617"/>
                </a:cubicBezTo>
                <a:cubicBezTo>
                  <a:pt x="2998" y="5407"/>
                  <a:pt x="3128" y="5171"/>
                  <a:pt x="3277" y="4906"/>
                </a:cubicBezTo>
                <a:cubicBezTo>
                  <a:pt x="3451" y="4594"/>
                  <a:pt x="3640" y="4267"/>
                  <a:pt x="3836" y="3934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62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63"/>
          <p:cNvSpPr/>
          <p:nvPr/>
        </p:nvSpPr>
        <p:spPr>
          <a:xfrm rot="-724723">
            <a:off x="775774" y="1456733"/>
            <a:ext cx="525874" cy="530406"/>
          </a:xfrm>
          <a:custGeom>
            <a:avLst/>
            <a:gdLst/>
            <a:ahLst/>
            <a:cxnLst/>
            <a:rect l="l" t="t" r="r" b="b"/>
            <a:pathLst>
              <a:path w="4990" h="5033" fill="none" extrusionOk="0">
                <a:moveTo>
                  <a:pt x="4935" y="2257"/>
                </a:moveTo>
                <a:cubicBezTo>
                  <a:pt x="4888" y="2174"/>
                  <a:pt x="4797" y="2123"/>
                  <a:pt x="4703" y="2130"/>
                </a:cubicBezTo>
                <a:cubicBezTo>
                  <a:pt x="4565" y="2130"/>
                  <a:pt x="4492" y="2188"/>
                  <a:pt x="4459" y="2232"/>
                </a:cubicBezTo>
                <a:cubicBezTo>
                  <a:pt x="3788" y="3001"/>
                  <a:pt x="3161" y="3567"/>
                  <a:pt x="2598" y="3908"/>
                </a:cubicBezTo>
                <a:cubicBezTo>
                  <a:pt x="2039" y="4242"/>
                  <a:pt x="1590" y="4413"/>
                  <a:pt x="1256" y="4413"/>
                </a:cubicBezTo>
                <a:cubicBezTo>
                  <a:pt x="1027" y="4413"/>
                  <a:pt x="871" y="4351"/>
                  <a:pt x="777" y="4224"/>
                </a:cubicBezTo>
                <a:cubicBezTo>
                  <a:pt x="675" y="4086"/>
                  <a:pt x="621" y="3894"/>
                  <a:pt x="621" y="3658"/>
                </a:cubicBezTo>
                <a:cubicBezTo>
                  <a:pt x="628" y="3389"/>
                  <a:pt x="664" y="3125"/>
                  <a:pt x="737" y="2867"/>
                </a:cubicBezTo>
                <a:cubicBezTo>
                  <a:pt x="1666" y="2660"/>
                  <a:pt x="2373" y="2370"/>
                  <a:pt x="2838" y="1996"/>
                </a:cubicBezTo>
                <a:cubicBezTo>
                  <a:pt x="3331" y="1601"/>
                  <a:pt x="3578" y="1202"/>
                  <a:pt x="3578" y="810"/>
                </a:cubicBezTo>
                <a:cubicBezTo>
                  <a:pt x="3578" y="559"/>
                  <a:pt x="3494" y="360"/>
                  <a:pt x="3324" y="215"/>
                </a:cubicBezTo>
                <a:cubicBezTo>
                  <a:pt x="3153" y="66"/>
                  <a:pt x="2943" y="1"/>
                  <a:pt x="2682" y="1"/>
                </a:cubicBezTo>
                <a:cubicBezTo>
                  <a:pt x="2319" y="1"/>
                  <a:pt x="1967" y="135"/>
                  <a:pt x="1640" y="396"/>
                </a:cubicBezTo>
                <a:cubicBezTo>
                  <a:pt x="1314" y="661"/>
                  <a:pt x="1031" y="973"/>
                  <a:pt x="799" y="1325"/>
                </a:cubicBezTo>
                <a:cubicBezTo>
                  <a:pt x="552" y="1691"/>
                  <a:pt x="360" y="2087"/>
                  <a:pt x="218" y="2504"/>
                </a:cubicBezTo>
                <a:cubicBezTo>
                  <a:pt x="77" y="2921"/>
                  <a:pt x="4" y="3302"/>
                  <a:pt x="4" y="3629"/>
                </a:cubicBezTo>
                <a:cubicBezTo>
                  <a:pt x="0" y="3974"/>
                  <a:pt x="102" y="4307"/>
                  <a:pt x="294" y="4590"/>
                </a:cubicBezTo>
                <a:cubicBezTo>
                  <a:pt x="494" y="4884"/>
                  <a:pt x="828" y="5033"/>
                  <a:pt x="1285" y="5033"/>
                </a:cubicBezTo>
                <a:cubicBezTo>
                  <a:pt x="1789" y="5033"/>
                  <a:pt x="2362" y="4819"/>
                  <a:pt x="2997" y="4402"/>
                </a:cubicBezTo>
                <a:cubicBezTo>
                  <a:pt x="3621" y="3988"/>
                  <a:pt x="4267" y="3400"/>
                  <a:pt x="4906" y="2656"/>
                </a:cubicBezTo>
                <a:cubicBezTo>
                  <a:pt x="4960" y="2602"/>
                  <a:pt x="4989" y="2526"/>
                  <a:pt x="4989" y="2450"/>
                </a:cubicBezTo>
                <a:cubicBezTo>
                  <a:pt x="4986" y="2381"/>
                  <a:pt x="4967" y="2315"/>
                  <a:pt x="4935" y="2257"/>
                </a:cubicBezTo>
                <a:close/>
                <a:moveTo>
                  <a:pt x="2682" y="617"/>
                </a:moveTo>
                <a:cubicBezTo>
                  <a:pt x="2751" y="621"/>
                  <a:pt x="2823" y="639"/>
                  <a:pt x="2888" y="672"/>
                </a:cubicBezTo>
                <a:cubicBezTo>
                  <a:pt x="2939" y="686"/>
                  <a:pt x="2968" y="737"/>
                  <a:pt x="2961" y="792"/>
                </a:cubicBezTo>
                <a:cubicBezTo>
                  <a:pt x="2954" y="900"/>
                  <a:pt x="2914" y="1006"/>
                  <a:pt x="2849" y="1096"/>
                </a:cubicBezTo>
                <a:cubicBezTo>
                  <a:pt x="2743" y="1241"/>
                  <a:pt x="2616" y="1372"/>
                  <a:pt x="2471" y="1481"/>
                </a:cubicBezTo>
                <a:cubicBezTo>
                  <a:pt x="2257" y="1637"/>
                  <a:pt x="2032" y="1771"/>
                  <a:pt x="1789" y="1880"/>
                </a:cubicBezTo>
                <a:cubicBezTo>
                  <a:pt x="1546" y="1989"/>
                  <a:pt x="1292" y="2083"/>
                  <a:pt x="1034" y="2156"/>
                </a:cubicBezTo>
                <a:cubicBezTo>
                  <a:pt x="1085" y="2058"/>
                  <a:pt x="1147" y="1949"/>
                  <a:pt x="1219" y="1833"/>
                </a:cubicBezTo>
                <a:cubicBezTo>
                  <a:pt x="1346" y="1626"/>
                  <a:pt x="1492" y="1430"/>
                  <a:pt x="1651" y="1245"/>
                </a:cubicBezTo>
                <a:cubicBezTo>
                  <a:pt x="1800" y="1071"/>
                  <a:pt x="1970" y="919"/>
                  <a:pt x="2159" y="792"/>
                </a:cubicBezTo>
                <a:cubicBezTo>
                  <a:pt x="2312" y="679"/>
                  <a:pt x="2493" y="621"/>
                  <a:pt x="2682" y="617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62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3" name="Google Shape;1533;p63"/>
          <p:cNvGrpSpPr/>
          <p:nvPr/>
        </p:nvGrpSpPr>
        <p:grpSpPr>
          <a:xfrm>
            <a:off x="4198937" y="3802907"/>
            <a:ext cx="746025" cy="994187"/>
            <a:chOff x="7347113" y="3246181"/>
            <a:chExt cx="1050000" cy="1399278"/>
          </a:xfrm>
        </p:grpSpPr>
        <p:sp>
          <p:nvSpPr>
            <p:cNvPr id="1534" name="Google Shape;1534;p63"/>
            <p:cNvSpPr/>
            <p:nvPr/>
          </p:nvSpPr>
          <p:spPr>
            <a:xfrm>
              <a:off x="7347113" y="4494259"/>
              <a:ext cx="1050000" cy="151200"/>
            </a:xfrm>
            <a:prstGeom prst="ellipse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5" name="Google Shape;1535;p63"/>
            <p:cNvGrpSpPr/>
            <p:nvPr/>
          </p:nvGrpSpPr>
          <p:grpSpPr>
            <a:xfrm>
              <a:off x="7459346" y="3246181"/>
              <a:ext cx="825535" cy="1354738"/>
              <a:chOff x="7799250" y="3687575"/>
              <a:chExt cx="887195" cy="1455925"/>
            </a:xfrm>
          </p:grpSpPr>
          <p:sp>
            <p:nvSpPr>
              <p:cNvPr id="1536" name="Google Shape;1536;p63"/>
              <p:cNvSpPr/>
              <p:nvPr/>
            </p:nvSpPr>
            <p:spPr>
              <a:xfrm flipH="1">
                <a:off x="7893098" y="4433731"/>
                <a:ext cx="793347" cy="709768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52" extrusionOk="0">
                    <a:moveTo>
                      <a:pt x="2920" y="0"/>
                    </a:moveTo>
                    <a:cubicBezTo>
                      <a:pt x="1247" y="0"/>
                      <a:pt x="1" y="163"/>
                      <a:pt x="1" y="163"/>
                    </a:cubicBezTo>
                    <a:lnTo>
                      <a:pt x="233" y="1741"/>
                    </a:lnTo>
                    <a:cubicBezTo>
                      <a:pt x="382" y="1810"/>
                      <a:pt x="531" y="1872"/>
                      <a:pt x="687" y="1923"/>
                    </a:cubicBezTo>
                    <a:lnTo>
                      <a:pt x="1064" y="4833"/>
                    </a:lnTo>
                    <a:cubicBezTo>
                      <a:pt x="1064" y="4833"/>
                      <a:pt x="1706" y="5052"/>
                      <a:pt x="2750" y="5052"/>
                    </a:cubicBezTo>
                    <a:cubicBezTo>
                      <a:pt x="3272" y="5052"/>
                      <a:pt x="3894" y="4997"/>
                      <a:pt x="4587" y="4833"/>
                    </a:cubicBezTo>
                    <a:lnTo>
                      <a:pt x="4964" y="1894"/>
                    </a:lnTo>
                    <a:cubicBezTo>
                      <a:pt x="5113" y="1847"/>
                      <a:pt x="5262" y="1803"/>
                      <a:pt x="5414" y="1741"/>
                    </a:cubicBezTo>
                    <a:lnTo>
                      <a:pt x="5646" y="163"/>
                    </a:lnTo>
                    <a:cubicBezTo>
                      <a:pt x="4699" y="41"/>
                      <a:pt x="3757" y="0"/>
                      <a:pt x="2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3"/>
              <p:cNvSpPr/>
              <p:nvPr/>
            </p:nvSpPr>
            <p:spPr>
              <a:xfrm flipH="1">
                <a:off x="7925692" y="4456070"/>
                <a:ext cx="728019" cy="139509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993" extrusionOk="0">
                    <a:moveTo>
                      <a:pt x="2500" y="1"/>
                    </a:moveTo>
                    <a:cubicBezTo>
                      <a:pt x="964" y="1"/>
                      <a:pt x="0" y="498"/>
                      <a:pt x="0" y="498"/>
                    </a:cubicBezTo>
                    <a:cubicBezTo>
                      <a:pt x="0" y="498"/>
                      <a:pt x="964" y="993"/>
                      <a:pt x="2500" y="993"/>
                    </a:cubicBezTo>
                    <a:cubicBezTo>
                      <a:pt x="3267" y="993"/>
                      <a:pt x="4177" y="869"/>
                      <a:pt x="5181" y="498"/>
                    </a:cubicBezTo>
                    <a:cubicBezTo>
                      <a:pt x="4177" y="125"/>
                      <a:pt x="3267" y="1"/>
                      <a:pt x="2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3"/>
              <p:cNvSpPr/>
              <p:nvPr/>
            </p:nvSpPr>
            <p:spPr>
              <a:xfrm flipH="1">
                <a:off x="8007316" y="4466185"/>
                <a:ext cx="570530" cy="128551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915" extrusionOk="0">
                    <a:moveTo>
                      <a:pt x="1877" y="1"/>
                    </a:moveTo>
                    <a:cubicBezTo>
                      <a:pt x="1732" y="1"/>
                      <a:pt x="1589" y="41"/>
                      <a:pt x="1463" y="121"/>
                    </a:cubicBezTo>
                    <a:cubicBezTo>
                      <a:pt x="1301" y="223"/>
                      <a:pt x="1153" y="393"/>
                      <a:pt x="965" y="393"/>
                    </a:cubicBezTo>
                    <a:cubicBezTo>
                      <a:pt x="959" y="393"/>
                      <a:pt x="953" y="393"/>
                      <a:pt x="948" y="393"/>
                    </a:cubicBezTo>
                    <a:cubicBezTo>
                      <a:pt x="795" y="382"/>
                      <a:pt x="668" y="255"/>
                      <a:pt x="516" y="255"/>
                    </a:cubicBezTo>
                    <a:cubicBezTo>
                      <a:pt x="407" y="255"/>
                      <a:pt x="309" y="324"/>
                      <a:pt x="229" y="400"/>
                    </a:cubicBezTo>
                    <a:cubicBezTo>
                      <a:pt x="157" y="480"/>
                      <a:pt x="84" y="556"/>
                      <a:pt x="1" y="629"/>
                    </a:cubicBezTo>
                    <a:cubicBezTo>
                      <a:pt x="436" y="763"/>
                      <a:pt x="1111" y="915"/>
                      <a:pt x="1960" y="915"/>
                    </a:cubicBezTo>
                    <a:cubicBezTo>
                      <a:pt x="2577" y="915"/>
                      <a:pt x="3285" y="835"/>
                      <a:pt x="4061" y="611"/>
                    </a:cubicBezTo>
                    <a:cubicBezTo>
                      <a:pt x="3883" y="455"/>
                      <a:pt x="3625" y="415"/>
                      <a:pt x="3386" y="407"/>
                    </a:cubicBezTo>
                    <a:cubicBezTo>
                      <a:pt x="3136" y="404"/>
                      <a:pt x="2878" y="418"/>
                      <a:pt x="2649" y="324"/>
                    </a:cubicBezTo>
                    <a:cubicBezTo>
                      <a:pt x="2475" y="251"/>
                      <a:pt x="2330" y="121"/>
                      <a:pt x="2156" y="52"/>
                    </a:cubicBezTo>
                    <a:cubicBezTo>
                      <a:pt x="2065" y="18"/>
                      <a:pt x="1970" y="1"/>
                      <a:pt x="1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3"/>
              <p:cNvSpPr/>
              <p:nvPr/>
            </p:nvSpPr>
            <p:spPr>
              <a:xfrm flipH="1">
                <a:off x="7799250" y="3687575"/>
                <a:ext cx="509979" cy="84478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013" extrusionOk="0">
                    <a:moveTo>
                      <a:pt x="2376" y="1"/>
                    </a:moveTo>
                    <a:cubicBezTo>
                      <a:pt x="1946" y="1"/>
                      <a:pt x="1462" y="62"/>
                      <a:pt x="1060" y="271"/>
                    </a:cubicBezTo>
                    <a:cubicBezTo>
                      <a:pt x="1002" y="300"/>
                      <a:pt x="944" y="337"/>
                      <a:pt x="890" y="373"/>
                    </a:cubicBezTo>
                    <a:cubicBezTo>
                      <a:pt x="81" y="917"/>
                      <a:pt x="4" y="1922"/>
                      <a:pt x="1" y="1969"/>
                    </a:cubicBezTo>
                    <a:lnTo>
                      <a:pt x="1" y="5877"/>
                    </a:lnTo>
                    <a:cubicBezTo>
                      <a:pt x="1" y="5968"/>
                      <a:pt x="69" y="6013"/>
                      <a:pt x="137" y="6013"/>
                    </a:cubicBezTo>
                    <a:cubicBezTo>
                      <a:pt x="205" y="6013"/>
                      <a:pt x="273" y="5968"/>
                      <a:pt x="273" y="5877"/>
                    </a:cubicBezTo>
                    <a:lnTo>
                      <a:pt x="273" y="2198"/>
                    </a:lnTo>
                    <a:cubicBezTo>
                      <a:pt x="570" y="2332"/>
                      <a:pt x="890" y="2401"/>
                      <a:pt x="1216" y="2405"/>
                    </a:cubicBezTo>
                    <a:cubicBezTo>
                      <a:pt x="1223" y="2405"/>
                      <a:pt x="1230" y="2405"/>
                      <a:pt x="1237" y="2405"/>
                    </a:cubicBezTo>
                    <a:cubicBezTo>
                      <a:pt x="1524" y="2405"/>
                      <a:pt x="1810" y="2332"/>
                      <a:pt x="2065" y="2201"/>
                    </a:cubicBezTo>
                    <a:cubicBezTo>
                      <a:pt x="3012" y="1708"/>
                      <a:pt x="3549" y="362"/>
                      <a:pt x="3571" y="307"/>
                    </a:cubicBezTo>
                    <a:lnTo>
                      <a:pt x="3629" y="159"/>
                    </a:lnTo>
                    <a:lnTo>
                      <a:pt x="3477" y="122"/>
                    </a:lnTo>
                    <a:cubicBezTo>
                      <a:pt x="3443" y="114"/>
                      <a:pt x="2960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3"/>
              <p:cNvSpPr/>
              <p:nvPr/>
            </p:nvSpPr>
            <p:spPr>
              <a:xfrm flipH="1">
                <a:off x="7870619" y="3747003"/>
                <a:ext cx="399273" cy="206664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71" extrusionOk="0">
                    <a:moveTo>
                      <a:pt x="2832" y="0"/>
                    </a:moveTo>
                    <a:cubicBezTo>
                      <a:pt x="2799" y="0"/>
                      <a:pt x="2171" y="318"/>
                      <a:pt x="1408" y="715"/>
                    </a:cubicBezTo>
                    <a:cubicBezTo>
                      <a:pt x="628" y="1122"/>
                      <a:pt x="0" y="1459"/>
                      <a:pt x="7" y="1470"/>
                    </a:cubicBezTo>
                    <a:cubicBezTo>
                      <a:pt x="8" y="1470"/>
                      <a:pt x="8" y="1470"/>
                      <a:pt x="9" y="1470"/>
                    </a:cubicBezTo>
                    <a:cubicBezTo>
                      <a:pt x="42" y="1470"/>
                      <a:pt x="667" y="1153"/>
                      <a:pt x="1430" y="755"/>
                    </a:cubicBezTo>
                    <a:cubicBezTo>
                      <a:pt x="2210" y="349"/>
                      <a:pt x="2841" y="11"/>
                      <a:pt x="2834" y="1"/>
                    </a:cubicBezTo>
                    <a:cubicBezTo>
                      <a:pt x="2834" y="0"/>
                      <a:pt x="2833" y="0"/>
                      <a:pt x="2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1" name="Google Shape;1541;p63"/>
          <p:cNvGrpSpPr/>
          <p:nvPr/>
        </p:nvGrpSpPr>
        <p:grpSpPr>
          <a:xfrm>
            <a:off x="8073412" y="542574"/>
            <a:ext cx="392291" cy="373496"/>
            <a:chOff x="5704350" y="3996750"/>
            <a:chExt cx="671157" cy="639000"/>
          </a:xfrm>
        </p:grpSpPr>
        <p:sp>
          <p:nvSpPr>
            <p:cNvPr id="1542" name="Google Shape;1542;p63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3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" grpId="0"/>
      <p:bldP spid="1521" grpId="0" build="p"/>
      <p:bldP spid="1522" grpId="0"/>
      <p:bldP spid="1525" grpId="0"/>
      <p:bldP spid="1526" grpId="0" build="p"/>
      <p:bldP spid="1527" grpId="0"/>
      <p:bldP spid="15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74"/>
          <p:cNvSpPr txBox="1">
            <a:spLocks noGrp="1"/>
          </p:cNvSpPr>
          <p:nvPr>
            <p:ph type="title"/>
          </p:nvPr>
        </p:nvSpPr>
        <p:spPr>
          <a:xfrm>
            <a:off x="1667175" y="1338800"/>
            <a:ext cx="5809650" cy="20367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rgbClr val="000000"/>
                </a:solidFill>
                <a:latin typeface="+mn-lt"/>
              </a:rPr>
              <a:t>CẢM ƠN CÁC EM ĐÃ CHÚ Ý LẮNG NGHE BÀI GIẢNG!</a:t>
            </a:r>
          </a:p>
        </p:txBody>
      </p:sp>
      <p:sp>
        <p:nvSpPr>
          <p:cNvPr id="2031" name="Google Shape;2031;p74"/>
          <p:cNvSpPr/>
          <p:nvPr/>
        </p:nvSpPr>
        <p:spPr>
          <a:xfrm flipH="1">
            <a:off x="-326531" y="3804700"/>
            <a:ext cx="3461956" cy="1478595"/>
          </a:xfrm>
          <a:custGeom>
            <a:avLst/>
            <a:gdLst/>
            <a:ahLst/>
            <a:cxnLst/>
            <a:rect l="l" t="t" r="r" b="b"/>
            <a:pathLst>
              <a:path w="128280" h="40896" extrusionOk="0">
                <a:moveTo>
                  <a:pt x="128280" y="0"/>
                </a:moveTo>
                <a:cubicBezTo>
                  <a:pt x="112946" y="10218"/>
                  <a:pt x="92865" y="13267"/>
                  <a:pt x="74451" y="12584"/>
                </a:cubicBezTo>
                <a:cubicBezTo>
                  <a:pt x="65644" y="12257"/>
                  <a:pt x="44104" y="7983"/>
                  <a:pt x="50333" y="1748"/>
                </a:cubicBezTo>
                <a:cubicBezTo>
                  <a:pt x="52325" y="-246"/>
                  <a:pt x="57121" y="3179"/>
                  <a:pt x="57673" y="5942"/>
                </a:cubicBezTo>
                <a:cubicBezTo>
                  <a:pt x="58802" y="11595"/>
                  <a:pt x="57856" y="18969"/>
                  <a:pt x="53479" y="22720"/>
                </a:cubicBezTo>
                <a:cubicBezTo>
                  <a:pt x="39183" y="34972"/>
                  <a:pt x="18828" y="40896"/>
                  <a:pt x="0" y="40896"/>
                </a:cubicBezTo>
              </a:path>
            </a:pathLst>
          </a:custGeom>
          <a:noFill/>
          <a:ln w="19050" cap="rnd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A0A36-BD2C-D612-8EB2-8A601DE47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594" y="3375503"/>
            <a:ext cx="3589161" cy="1724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BB70CD-FCD4-E2E0-39FF-F8143237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72" y="0"/>
            <a:ext cx="2020006" cy="20200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"/>
          <p:cNvSpPr/>
          <p:nvPr/>
        </p:nvSpPr>
        <p:spPr>
          <a:xfrm>
            <a:off x="1197171" y="1603021"/>
            <a:ext cx="7191604" cy="1518745"/>
          </a:xfrm>
          <a:custGeom>
            <a:avLst/>
            <a:gdLst/>
            <a:ahLst/>
            <a:cxnLst/>
            <a:rect l="l" t="t" r="r" b="b"/>
            <a:pathLst>
              <a:path w="235047" h="27827" extrusionOk="0">
                <a:moveTo>
                  <a:pt x="0" y="1184"/>
                </a:moveTo>
                <a:lnTo>
                  <a:pt x="3552" y="27827"/>
                </a:lnTo>
                <a:lnTo>
                  <a:pt x="235047" y="27827"/>
                </a:lnTo>
                <a:lnTo>
                  <a:pt x="23149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35" name="Google Shape;535;p42"/>
          <p:cNvSpPr txBox="1">
            <a:spLocks noGrp="1"/>
          </p:cNvSpPr>
          <p:nvPr>
            <p:ph type="subTitle" idx="1"/>
          </p:nvPr>
        </p:nvSpPr>
        <p:spPr>
          <a:xfrm>
            <a:off x="1154944" y="977084"/>
            <a:ext cx="7103100" cy="3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4">
                    <a:lumMod val="10000"/>
                  </a:schemeClr>
                </a:solidFill>
                <a:latin typeface="+mj-lt"/>
              </a:rPr>
              <a:t>CHỦ ĐỀ 2: MÙA THU QUÊ EM</a:t>
            </a:r>
          </a:p>
        </p:txBody>
      </p:sp>
      <p:sp>
        <p:nvSpPr>
          <p:cNvPr id="536" name="Google Shape;536;p42"/>
          <p:cNvSpPr txBox="1">
            <a:spLocks noGrp="1"/>
          </p:cNvSpPr>
          <p:nvPr>
            <p:ph type="subTitle" idx="2"/>
          </p:nvPr>
        </p:nvSpPr>
        <p:spPr>
          <a:xfrm>
            <a:off x="1154944" y="1523820"/>
            <a:ext cx="7103100" cy="1597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4">
                    <a:lumMod val="10000"/>
                  </a:schemeClr>
                </a:solidFill>
                <a:latin typeface="+mj-lt"/>
              </a:rPr>
              <a:t>BÀI 3: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4">
                    <a:lumMod val="10000"/>
                  </a:schemeClr>
                </a:solidFill>
                <a:latin typeface="+mj-lt"/>
              </a:rPr>
              <a:t>PHONG CẢNH MÙA THU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14A62-EFDB-0385-B2D3-B6DB4522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0933"/>
            <a:ext cx="2547513" cy="2332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F9CAFF-F086-94CB-7089-0AE5611B0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49032">
            <a:off x="7077087" y="-368408"/>
            <a:ext cx="2492646" cy="2079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9E63C-FA00-8130-D869-A879C617F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466" y="3009095"/>
            <a:ext cx="2314641" cy="23146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build="p"/>
      <p:bldP spid="5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4"/>
          <p:cNvSpPr/>
          <p:nvPr/>
        </p:nvSpPr>
        <p:spPr>
          <a:xfrm flipH="1">
            <a:off x="6704397" y="1818812"/>
            <a:ext cx="1162307" cy="893038"/>
          </a:xfrm>
          <a:custGeom>
            <a:avLst/>
            <a:gdLst/>
            <a:ahLst/>
            <a:cxnLst/>
            <a:rect l="l" t="t" r="r" b="b"/>
            <a:pathLst>
              <a:path w="235047" h="27827" extrusionOk="0">
                <a:moveTo>
                  <a:pt x="0" y="1184"/>
                </a:moveTo>
                <a:lnTo>
                  <a:pt x="3552" y="27827"/>
                </a:lnTo>
                <a:lnTo>
                  <a:pt x="235047" y="27827"/>
                </a:lnTo>
                <a:lnTo>
                  <a:pt x="2314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615" name="Google Shape;615;p44"/>
          <p:cNvSpPr/>
          <p:nvPr/>
        </p:nvSpPr>
        <p:spPr>
          <a:xfrm>
            <a:off x="3990847" y="1818812"/>
            <a:ext cx="1162307" cy="893038"/>
          </a:xfrm>
          <a:custGeom>
            <a:avLst/>
            <a:gdLst/>
            <a:ahLst/>
            <a:cxnLst/>
            <a:rect l="l" t="t" r="r" b="b"/>
            <a:pathLst>
              <a:path w="235047" h="27827" extrusionOk="0">
                <a:moveTo>
                  <a:pt x="0" y="1184"/>
                </a:moveTo>
                <a:lnTo>
                  <a:pt x="3552" y="27827"/>
                </a:lnTo>
                <a:lnTo>
                  <a:pt x="235047" y="27827"/>
                </a:lnTo>
                <a:lnTo>
                  <a:pt x="231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16" name="Google Shape;616;p44"/>
          <p:cNvSpPr/>
          <p:nvPr/>
        </p:nvSpPr>
        <p:spPr>
          <a:xfrm flipH="1">
            <a:off x="1277297" y="1818812"/>
            <a:ext cx="1162307" cy="893038"/>
          </a:xfrm>
          <a:custGeom>
            <a:avLst/>
            <a:gdLst/>
            <a:ahLst/>
            <a:cxnLst/>
            <a:rect l="l" t="t" r="r" b="b"/>
            <a:pathLst>
              <a:path w="235047" h="27827" extrusionOk="0">
                <a:moveTo>
                  <a:pt x="0" y="1184"/>
                </a:moveTo>
                <a:lnTo>
                  <a:pt x="3552" y="27827"/>
                </a:lnTo>
                <a:lnTo>
                  <a:pt x="235047" y="27827"/>
                </a:lnTo>
                <a:lnTo>
                  <a:pt x="23149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17" name="Google Shape;617;p44"/>
          <p:cNvSpPr txBox="1">
            <a:spLocks noGrp="1"/>
          </p:cNvSpPr>
          <p:nvPr>
            <p:ph type="title"/>
          </p:nvPr>
        </p:nvSpPr>
        <p:spPr>
          <a:xfrm>
            <a:off x="726100" y="542575"/>
            <a:ext cx="76917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Nội dung bài học </a:t>
            </a:r>
            <a:endParaRPr b="1">
              <a:latin typeface="+mj-lt"/>
            </a:endParaRPr>
          </a:p>
        </p:txBody>
      </p:sp>
      <p:sp>
        <p:nvSpPr>
          <p:cNvPr id="618" name="Google Shape;618;p44"/>
          <p:cNvSpPr txBox="1">
            <a:spLocks noGrp="1"/>
          </p:cNvSpPr>
          <p:nvPr>
            <p:ph type="title" idx="2"/>
          </p:nvPr>
        </p:nvSpPr>
        <p:spPr>
          <a:xfrm flipH="1">
            <a:off x="1421950" y="1924681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9" name="Google Shape;619;p44"/>
          <p:cNvSpPr txBox="1">
            <a:spLocks noGrp="1"/>
          </p:cNvSpPr>
          <p:nvPr>
            <p:ph type="subTitle" idx="1"/>
          </p:nvPr>
        </p:nvSpPr>
        <p:spPr>
          <a:xfrm>
            <a:off x="601463" y="3141414"/>
            <a:ext cx="271355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>
                    <a:lumMod val="10000"/>
                  </a:schemeClr>
                </a:solidFill>
                <a:latin typeface="+mj-lt"/>
              </a:rPr>
              <a:t>H</a:t>
            </a:r>
            <a:r>
              <a:rPr lang="en" sz="2000">
                <a:solidFill>
                  <a:schemeClr val="accent4">
                    <a:lumMod val="10000"/>
                  </a:schemeClr>
                </a:solidFill>
                <a:latin typeface="+mj-lt"/>
              </a:rPr>
              <a:t>oạt động khám phá</a:t>
            </a:r>
            <a:endParaRPr sz="200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21" name="Google Shape;621;p44"/>
          <p:cNvSpPr txBox="1">
            <a:spLocks noGrp="1"/>
          </p:cNvSpPr>
          <p:nvPr>
            <p:ph type="title" idx="4"/>
          </p:nvPr>
        </p:nvSpPr>
        <p:spPr>
          <a:xfrm flipH="1">
            <a:off x="4135500" y="1924681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22" name="Google Shape;622;p44"/>
          <p:cNvSpPr txBox="1">
            <a:spLocks noGrp="1"/>
          </p:cNvSpPr>
          <p:nvPr>
            <p:ph type="subTitle" idx="5"/>
          </p:nvPr>
        </p:nvSpPr>
        <p:spPr>
          <a:xfrm>
            <a:off x="3439650" y="3141414"/>
            <a:ext cx="244308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>
                    <a:lumMod val="10000"/>
                  </a:schemeClr>
                </a:solidFill>
                <a:latin typeface="+mj-lt"/>
              </a:rPr>
              <a:t>H</a:t>
            </a:r>
            <a:r>
              <a:rPr lang="en" sz="2000">
                <a:solidFill>
                  <a:schemeClr val="accent4">
                    <a:lumMod val="10000"/>
                  </a:schemeClr>
                </a:solidFill>
                <a:latin typeface="+mj-lt"/>
              </a:rPr>
              <a:t>oạt động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>
                    <a:lumMod val="10000"/>
                  </a:schemeClr>
                </a:solidFill>
                <a:latin typeface="+mj-lt"/>
              </a:rPr>
              <a:t>kiến tạo tri thức</a:t>
            </a:r>
            <a:endParaRPr sz="200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24" name="Google Shape;624;p44"/>
          <p:cNvSpPr txBox="1">
            <a:spLocks noGrp="1"/>
          </p:cNvSpPr>
          <p:nvPr>
            <p:ph type="title" idx="7"/>
          </p:nvPr>
        </p:nvSpPr>
        <p:spPr>
          <a:xfrm flipH="1">
            <a:off x="6849050" y="1924681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25" name="Google Shape;625;p44"/>
          <p:cNvSpPr txBox="1">
            <a:spLocks noGrp="1"/>
          </p:cNvSpPr>
          <p:nvPr>
            <p:ph type="subTitle" idx="8"/>
          </p:nvPr>
        </p:nvSpPr>
        <p:spPr>
          <a:xfrm>
            <a:off x="6168078" y="3141414"/>
            <a:ext cx="22647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>
                    <a:lumMod val="10000"/>
                  </a:schemeClr>
                </a:solidFill>
                <a:latin typeface="+mj-lt"/>
              </a:rPr>
              <a:t>L</a:t>
            </a:r>
            <a:r>
              <a:rPr lang="en" sz="2000">
                <a:solidFill>
                  <a:schemeClr val="accent4">
                    <a:lumMod val="10000"/>
                  </a:schemeClr>
                </a:solidFill>
                <a:latin typeface="+mj-lt"/>
              </a:rPr>
              <a:t>uyện tập,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>
                    <a:lumMod val="10000"/>
                  </a:schemeClr>
                </a:solidFill>
                <a:latin typeface="+mj-lt"/>
              </a:rPr>
              <a:t>vận dụng</a:t>
            </a:r>
            <a:endParaRPr sz="200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627" name="Google Shape;627;p44"/>
          <p:cNvGrpSpPr/>
          <p:nvPr/>
        </p:nvGrpSpPr>
        <p:grpSpPr>
          <a:xfrm>
            <a:off x="1073828" y="750230"/>
            <a:ext cx="644903" cy="639017"/>
            <a:chOff x="7512269" y="940957"/>
            <a:chExt cx="765191" cy="758208"/>
          </a:xfrm>
        </p:grpSpPr>
        <p:sp>
          <p:nvSpPr>
            <p:cNvPr id="628" name="Google Shape;628;p44"/>
            <p:cNvSpPr/>
            <p:nvPr/>
          </p:nvSpPr>
          <p:spPr>
            <a:xfrm rot="9629327">
              <a:off x="7593657" y="1024591"/>
              <a:ext cx="602415" cy="590940"/>
            </a:xfrm>
            <a:custGeom>
              <a:avLst/>
              <a:gdLst/>
              <a:ahLst/>
              <a:cxnLst/>
              <a:rect l="l" t="t" r="r" b="b"/>
              <a:pathLst>
                <a:path w="24096" h="23637" extrusionOk="0">
                  <a:moveTo>
                    <a:pt x="13640" y="1"/>
                  </a:moveTo>
                  <a:cubicBezTo>
                    <a:pt x="11599" y="1"/>
                    <a:pt x="8375" y="9593"/>
                    <a:pt x="8375" y="9593"/>
                  </a:cubicBezTo>
                  <a:cubicBezTo>
                    <a:pt x="8375" y="9593"/>
                    <a:pt x="7867" y="1454"/>
                    <a:pt x="6185" y="1120"/>
                  </a:cubicBezTo>
                  <a:cubicBezTo>
                    <a:pt x="6132" y="1109"/>
                    <a:pt x="6080" y="1104"/>
                    <a:pt x="6031" y="1104"/>
                  </a:cubicBezTo>
                  <a:cubicBezTo>
                    <a:pt x="4517" y="1104"/>
                    <a:pt x="4918" y="5976"/>
                    <a:pt x="4763" y="9989"/>
                  </a:cubicBezTo>
                  <a:cubicBezTo>
                    <a:pt x="4602" y="13489"/>
                    <a:pt x="1250" y="16891"/>
                    <a:pt x="223" y="17831"/>
                  </a:cubicBezTo>
                  <a:cubicBezTo>
                    <a:pt x="50" y="17991"/>
                    <a:pt x="1" y="18251"/>
                    <a:pt x="112" y="18461"/>
                  </a:cubicBezTo>
                  <a:cubicBezTo>
                    <a:pt x="706" y="19636"/>
                    <a:pt x="1497" y="20700"/>
                    <a:pt x="2437" y="21603"/>
                  </a:cubicBezTo>
                  <a:lnTo>
                    <a:pt x="4008" y="20873"/>
                  </a:lnTo>
                  <a:lnTo>
                    <a:pt x="4008" y="20873"/>
                  </a:lnTo>
                  <a:lnTo>
                    <a:pt x="3687" y="22580"/>
                  </a:lnTo>
                  <a:cubicBezTo>
                    <a:pt x="4515" y="23124"/>
                    <a:pt x="5468" y="23483"/>
                    <a:pt x="6457" y="23632"/>
                  </a:cubicBezTo>
                  <a:cubicBezTo>
                    <a:pt x="6481" y="23635"/>
                    <a:pt x="6505" y="23636"/>
                    <a:pt x="6528" y="23636"/>
                  </a:cubicBezTo>
                  <a:cubicBezTo>
                    <a:pt x="6686" y="23636"/>
                    <a:pt x="6832" y="23565"/>
                    <a:pt x="6940" y="23446"/>
                  </a:cubicBezTo>
                  <a:cubicBezTo>
                    <a:pt x="7595" y="22667"/>
                    <a:pt x="9945" y="20144"/>
                    <a:pt x="12914" y="19067"/>
                  </a:cubicBezTo>
                  <a:cubicBezTo>
                    <a:pt x="17404" y="17435"/>
                    <a:pt x="20892" y="17732"/>
                    <a:pt x="20892" y="16148"/>
                  </a:cubicBezTo>
                  <a:cubicBezTo>
                    <a:pt x="20880" y="15368"/>
                    <a:pt x="19526" y="15168"/>
                    <a:pt x="18135" y="15168"/>
                  </a:cubicBezTo>
                  <a:cubicBezTo>
                    <a:pt x="16659" y="15168"/>
                    <a:pt x="15140" y="15394"/>
                    <a:pt x="15140" y="15394"/>
                  </a:cubicBezTo>
                  <a:cubicBezTo>
                    <a:pt x="15140" y="15394"/>
                    <a:pt x="24096" y="8801"/>
                    <a:pt x="22488" y="7626"/>
                  </a:cubicBezTo>
                  <a:cubicBezTo>
                    <a:pt x="22352" y="7526"/>
                    <a:pt x="22178" y="7480"/>
                    <a:pt x="21974" y="7480"/>
                  </a:cubicBezTo>
                  <a:cubicBezTo>
                    <a:pt x="19773" y="7480"/>
                    <a:pt x="14052" y="12858"/>
                    <a:pt x="14052" y="12858"/>
                  </a:cubicBezTo>
                  <a:cubicBezTo>
                    <a:pt x="14052" y="12858"/>
                    <a:pt x="21721" y="2728"/>
                    <a:pt x="19618" y="1800"/>
                  </a:cubicBezTo>
                  <a:cubicBezTo>
                    <a:pt x="19527" y="1760"/>
                    <a:pt x="19428" y="1740"/>
                    <a:pt x="19323" y="1740"/>
                  </a:cubicBezTo>
                  <a:cubicBezTo>
                    <a:pt x="16996" y="1740"/>
                    <a:pt x="11516" y="11263"/>
                    <a:pt x="11516" y="11263"/>
                  </a:cubicBezTo>
                  <a:cubicBezTo>
                    <a:pt x="11516" y="11263"/>
                    <a:pt x="15821" y="526"/>
                    <a:pt x="13792" y="19"/>
                  </a:cubicBezTo>
                  <a:cubicBezTo>
                    <a:pt x="13742" y="7"/>
                    <a:pt x="13692" y="1"/>
                    <a:pt x="1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4"/>
            <p:cNvSpPr/>
            <p:nvPr/>
          </p:nvSpPr>
          <p:spPr>
            <a:xfrm rot="9629327">
              <a:off x="7821993" y="1130622"/>
              <a:ext cx="222656" cy="188605"/>
            </a:xfrm>
            <a:custGeom>
              <a:avLst/>
              <a:gdLst/>
              <a:ahLst/>
              <a:cxnLst/>
              <a:rect l="l" t="t" r="r" b="b"/>
              <a:pathLst>
                <a:path w="8906" h="7544" extrusionOk="0">
                  <a:moveTo>
                    <a:pt x="3882" y="0"/>
                  </a:moveTo>
                  <a:cubicBezTo>
                    <a:pt x="3085" y="0"/>
                    <a:pt x="2402" y="487"/>
                    <a:pt x="1707" y="1095"/>
                  </a:cubicBezTo>
                  <a:cubicBezTo>
                    <a:pt x="346" y="2295"/>
                    <a:pt x="0" y="4138"/>
                    <a:pt x="1707" y="6080"/>
                  </a:cubicBezTo>
                  <a:cubicBezTo>
                    <a:pt x="2596" y="7091"/>
                    <a:pt x="3594" y="7544"/>
                    <a:pt x="4539" y="7544"/>
                  </a:cubicBezTo>
                  <a:cubicBezTo>
                    <a:pt x="5304" y="7544"/>
                    <a:pt x="6034" y="7247"/>
                    <a:pt x="6642" y="6711"/>
                  </a:cubicBezTo>
                  <a:cubicBezTo>
                    <a:pt x="8015" y="5511"/>
                    <a:pt x="8906" y="4286"/>
                    <a:pt x="6655" y="1726"/>
                  </a:cubicBezTo>
                  <a:cubicBezTo>
                    <a:pt x="5544" y="462"/>
                    <a:pt x="4659" y="0"/>
                    <a:pt x="3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4"/>
            <p:cNvSpPr/>
            <p:nvPr/>
          </p:nvSpPr>
          <p:spPr>
            <a:xfrm rot="9629327">
              <a:off x="7924414" y="967792"/>
              <a:ext cx="186780" cy="156004"/>
            </a:xfrm>
            <a:custGeom>
              <a:avLst/>
              <a:gdLst/>
              <a:ahLst/>
              <a:cxnLst/>
              <a:rect l="l" t="t" r="r" b="b"/>
              <a:pathLst>
                <a:path w="7471" h="6240" extrusionOk="0">
                  <a:moveTo>
                    <a:pt x="668" y="1"/>
                  </a:moveTo>
                  <a:cubicBezTo>
                    <a:pt x="495" y="174"/>
                    <a:pt x="334" y="322"/>
                    <a:pt x="223" y="434"/>
                  </a:cubicBezTo>
                  <a:cubicBezTo>
                    <a:pt x="37" y="594"/>
                    <a:pt x="0" y="854"/>
                    <a:pt x="99" y="1064"/>
                  </a:cubicBezTo>
                  <a:cubicBezTo>
                    <a:pt x="693" y="2239"/>
                    <a:pt x="1484" y="3303"/>
                    <a:pt x="2424" y="4206"/>
                  </a:cubicBezTo>
                  <a:lnTo>
                    <a:pt x="3995" y="3476"/>
                  </a:lnTo>
                  <a:lnTo>
                    <a:pt x="3995" y="3476"/>
                  </a:lnTo>
                  <a:lnTo>
                    <a:pt x="3674" y="5183"/>
                  </a:lnTo>
                  <a:cubicBezTo>
                    <a:pt x="4502" y="5727"/>
                    <a:pt x="5455" y="6086"/>
                    <a:pt x="6444" y="6235"/>
                  </a:cubicBezTo>
                  <a:cubicBezTo>
                    <a:pt x="6468" y="6238"/>
                    <a:pt x="6492" y="6239"/>
                    <a:pt x="6515" y="6239"/>
                  </a:cubicBezTo>
                  <a:cubicBezTo>
                    <a:pt x="6673" y="6239"/>
                    <a:pt x="6819" y="6168"/>
                    <a:pt x="6927" y="6049"/>
                  </a:cubicBezTo>
                  <a:cubicBezTo>
                    <a:pt x="7050" y="5901"/>
                    <a:pt x="7236" y="5690"/>
                    <a:pt x="7471" y="5443"/>
                  </a:cubicBezTo>
                  <a:cubicBezTo>
                    <a:pt x="6964" y="5356"/>
                    <a:pt x="6457" y="5245"/>
                    <a:pt x="5962" y="5097"/>
                  </a:cubicBezTo>
                  <a:cubicBezTo>
                    <a:pt x="5566" y="4985"/>
                    <a:pt x="5170" y="4849"/>
                    <a:pt x="4775" y="4713"/>
                  </a:cubicBezTo>
                  <a:lnTo>
                    <a:pt x="4700" y="4676"/>
                  </a:lnTo>
                  <a:cubicBezTo>
                    <a:pt x="4775" y="4107"/>
                    <a:pt x="4861" y="3526"/>
                    <a:pt x="4948" y="2957"/>
                  </a:cubicBezTo>
                  <a:cubicBezTo>
                    <a:pt x="5007" y="2525"/>
                    <a:pt x="4730" y="2209"/>
                    <a:pt x="4360" y="2209"/>
                  </a:cubicBezTo>
                  <a:cubicBezTo>
                    <a:pt x="4264" y="2209"/>
                    <a:pt x="4162" y="2231"/>
                    <a:pt x="4057" y="2277"/>
                  </a:cubicBezTo>
                  <a:lnTo>
                    <a:pt x="2647" y="2907"/>
                  </a:lnTo>
                  <a:cubicBezTo>
                    <a:pt x="2363" y="2524"/>
                    <a:pt x="2090" y="2153"/>
                    <a:pt x="1818" y="1769"/>
                  </a:cubicBezTo>
                  <a:cubicBezTo>
                    <a:pt x="1546" y="1386"/>
                    <a:pt x="1262" y="965"/>
                    <a:pt x="1002" y="557"/>
                  </a:cubicBezTo>
                  <a:cubicBezTo>
                    <a:pt x="903" y="409"/>
                    <a:pt x="804" y="236"/>
                    <a:pt x="717" y="62"/>
                  </a:cubicBezTo>
                  <a:cubicBezTo>
                    <a:pt x="705" y="38"/>
                    <a:pt x="680" y="25"/>
                    <a:pt x="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4"/>
          <p:cNvGrpSpPr/>
          <p:nvPr/>
        </p:nvGrpSpPr>
        <p:grpSpPr>
          <a:xfrm rot="-2528601">
            <a:off x="418493" y="403632"/>
            <a:ext cx="659486" cy="621376"/>
            <a:chOff x="6985763" y="598717"/>
            <a:chExt cx="782506" cy="737287"/>
          </a:xfrm>
        </p:grpSpPr>
        <p:sp>
          <p:nvSpPr>
            <p:cNvPr id="632" name="Google Shape;632;p44"/>
            <p:cNvSpPr/>
            <p:nvPr/>
          </p:nvSpPr>
          <p:spPr>
            <a:xfrm rot="9629327">
              <a:off x="7060808" y="688303"/>
              <a:ext cx="632416" cy="558114"/>
            </a:xfrm>
            <a:custGeom>
              <a:avLst/>
              <a:gdLst/>
              <a:ahLst/>
              <a:cxnLst/>
              <a:rect l="l" t="t" r="r" b="b"/>
              <a:pathLst>
                <a:path w="25296" h="22324" extrusionOk="0">
                  <a:moveTo>
                    <a:pt x="8613" y="0"/>
                  </a:moveTo>
                  <a:cubicBezTo>
                    <a:pt x="7215" y="0"/>
                    <a:pt x="6807" y="4727"/>
                    <a:pt x="6012" y="8560"/>
                  </a:cubicBezTo>
                  <a:cubicBezTo>
                    <a:pt x="5307" y="12011"/>
                    <a:pt x="1448" y="14806"/>
                    <a:pt x="285" y="15573"/>
                  </a:cubicBezTo>
                  <a:cubicBezTo>
                    <a:pt x="87" y="15709"/>
                    <a:pt x="1" y="15956"/>
                    <a:pt x="75" y="16179"/>
                  </a:cubicBezTo>
                  <a:cubicBezTo>
                    <a:pt x="471" y="17428"/>
                    <a:pt x="1077" y="18603"/>
                    <a:pt x="1856" y="19655"/>
                  </a:cubicBezTo>
                  <a:lnTo>
                    <a:pt x="3526" y="19185"/>
                  </a:lnTo>
                  <a:lnTo>
                    <a:pt x="3526" y="19185"/>
                  </a:lnTo>
                  <a:lnTo>
                    <a:pt x="2932" y="20817"/>
                  </a:lnTo>
                  <a:cubicBezTo>
                    <a:pt x="3662" y="21498"/>
                    <a:pt x="4540" y="22005"/>
                    <a:pt x="5493" y="22302"/>
                  </a:cubicBezTo>
                  <a:cubicBezTo>
                    <a:pt x="5543" y="22316"/>
                    <a:pt x="5595" y="22323"/>
                    <a:pt x="5646" y="22323"/>
                  </a:cubicBezTo>
                  <a:cubicBezTo>
                    <a:pt x="5771" y="22323"/>
                    <a:pt x="5895" y="22282"/>
                    <a:pt x="6000" y="22203"/>
                  </a:cubicBezTo>
                  <a:cubicBezTo>
                    <a:pt x="6767" y="21547"/>
                    <a:pt x="9488" y="19420"/>
                    <a:pt x="12605" y="18838"/>
                  </a:cubicBezTo>
                  <a:cubicBezTo>
                    <a:pt x="17293" y="17960"/>
                    <a:pt x="20694" y="18814"/>
                    <a:pt x="20942" y="17255"/>
                  </a:cubicBezTo>
                  <a:cubicBezTo>
                    <a:pt x="21189" y="15660"/>
                    <a:pt x="15400" y="15573"/>
                    <a:pt x="15400" y="15573"/>
                  </a:cubicBezTo>
                  <a:cubicBezTo>
                    <a:pt x="15400" y="15573"/>
                    <a:pt x="25295" y="10526"/>
                    <a:pt x="23898" y="9104"/>
                  </a:cubicBezTo>
                  <a:cubicBezTo>
                    <a:pt x="23731" y="8931"/>
                    <a:pt x="23471" y="8855"/>
                    <a:pt x="23143" y="8855"/>
                  </a:cubicBezTo>
                  <a:cubicBezTo>
                    <a:pt x="20749" y="8855"/>
                    <a:pt x="14732" y="12901"/>
                    <a:pt x="14732" y="12901"/>
                  </a:cubicBezTo>
                  <a:cubicBezTo>
                    <a:pt x="14732" y="12901"/>
                    <a:pt x="23947" y="4144"/>
                    <a:pt x="22005" y="2882"/>
                  </a:cubicBezTo>
                  <a:cubicBezTo>
                    <a:pt x="21883" y="2802"/>
                    <a:pt x="21737" y="2765"/>
                    <a:pt x="21572" y="2765"/>
                  </a:cubicBezTo>
                  <a:cubicBezTo>
                    <a:pt x="19141" y="2765"/>
                    <a:pt x="12481" y="10910"/>
                    <a:pt x="12481" y="10910"/>
                  </a:cubicBezTo>
                  <a:cubicBezTo>
                    <a:pt x="12481" y="10910"/>
                    <a:pt x="18468" y="1015"/>
                    <a:pt x="16551" y="186"/>
                  </a:cubicBezTo>
                  <a:cubicBezTo>
                    <a:pt x="16471" y="152"/>
                    <a:pt x="16386" y="136"/>
                    <a:pt x="16296" y="136"/>
                  </a:cubicBezTo>
                  <a:cubicBezTo>
                    <a:pt x="14228" y="136"/>
                    <a:pt x="9661" y="8770"/>
                    <a:pt x="9661" y="8770"/>
                  </a:cubicBezTo>
                  <a:cubicBezTo>
                    <a:pt x="9661" y="8770"/>
                    <a:pt x="10477" y="656"/>
                    <a:pt x="8869" y="50"/>
                  </a:cubicBezTo>
                  <a:cubicBezTo>
                    <a:pt x="8780" y="16"/>
                    <a:pt x="8695" y="0"/>
                    <a:pt x="8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 rot="9629327">
              <a:off x="7313270" y="777589"/>
              <a:ext cx="218956" cy="190505"/>
            </a:xfrm>
            <a:custGeom>
              <a:avLst/>
              <a:gdLst/>
              <a:ahLst/>
              <a:cxnLst/>
              <a:rect l="l" t="t" r="r" b="b"/>
              <a:pathLst>
                <a:path w="8758" h="7620" extrusionOk="0">
                  <a:moveTo>
                    <a:pt x="4181" y="0"/>
                  </a:moveTo>
                  <a:cubicBezTo>
                    <a:pt x="3510" y="0"/>
                    <a:pt x="2859" y="332"/>
                    <a:pt x="2190" y="753"/>
                  </a:cubicBezTo>
                  <a:cubicBezTo>
                    <a:pt x="644" y="1718"/>
                    <a:pt x="0" y="3474"/>
                    <a:pt x="1373" y="5676"/>
                  </a:cubicBezTo>
                  <a:cubicBezTo>
                    <a:pt x="2214" y="7013"/>
                    <a:pt x="3318" y="7619"/>
                    <a:pt x="4412" y="7619"/>
                  </a:cubicBezTo>
                  <a:cubicBezTo>
                    <a:pt x="5009" y="7619"/>
                    <a:pt x="5602" y="7439"/>
                    <a:pt x="6148" y="7099"/>
                  </a:cubicBezTo>
                  <a:cubicBezTo>
                    <a:pt x="7694" y="6134"/>
                    <a:pt x="8758" y="5070"/>
                    <a:pt x="6964" y="2176"/>
                  </a:cubicBezTo>
                  <a:cubicBezTo>
                    <a:pt x="5947" y="552"/>
                    <a:pt x="5047" y="0"/>
                    <a:pt x="4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 rot="9629327">
              <a:off x="7450528" y="621334"/>
              <a:ext cx="165779" cy="177730"/>
            </a:xfrm>
            <a:custGeom>
              <a:avLst/>
              <a:gdLst/>
              <a:ahLst/>
              <a:cxnLst/>
              <a:rect l="l" t="t" r="r" b="b"/>
              <a:pathLst>
                <a:path w="6631" h="7109" extrusionOk="0">
                  <a:moveTo>
                    <a:pt x="792" y="0"/>
                  </a:moveTo>
                  <a:cubicBezTo>
                    <a:pt x="594" y="149"/>
                    <a:pt x="421" y="272"/>
                    <a:pt x="285" y="359"/>
                  </a:cubicBezTo>
                  <a:cubicBezTo>
                    <a:pt x="87" y="495"/>
                    <a:pt x="1" y="742"/>
                    <a:pt x="63" y="965"/>
                  </a:cubicBezTo>
                  <a:cubicBezTo>
                    <a:pt x="471" y="2214"/>
                    <a:pt x="1077" y="3389"/>
                    <a:pt x="1856" y="4441"/>
                  </a:cubicBezTo>
                  <a:lnTo>
                    <a:pt x="3526" y="3971"/>
                  </a:lnTo>
                  <a:lnTo>
                    <a:pt x="3526" y="3971"/>
                  </a:lnTo>
                  <a:lnTo>
                    <a:pt x="2932" y="5603"/>
                  </a:lnTo>
                  <a:cubicBezTo>
                    <a:pt x="3662" y="6271"/>
                    <a:pt x="4540" y="6778"/>
                    <a:pt x="5493" y="7088"/>
                  </a:cubicBezTo>
                  <a:cubicBezTo>
                    <a:pt x="5542" y="7102"/>
                    <a:pt x="5593" y="7109"/>
                    <a:pt x="5643" y="7109"/>
                  </a:cubicBezTo>
                  <a:cubicBezTo>
                    <a:pt x="5769" y="7109"/>
                    <a:pt x="5894" y="7065"/>
                    <a:pt x="6000" y="6976"/>
                  </a:cubicBezTo>
                  <a:cubicBezTo>
                    <a:pt x="6148" y="6853"/>
                    <a:pt x="6358" y="6680"/>
                    <a:pt x="6631" y="6469"/>
                  </a:cubicBezTo>
                  <a:cubicBezTo>
                    <a:pt x="6148" y="6308"/>
                    <a:pt x="5666" y="6111"/>
                    <a:pt x="5196" y="5888"/>
                  </a:cubicBezTo>
                  <a:cubicBezTo>
                    <a:pt x="4825" y="5715"/>
                    <a:pt x="4454" y="5517"/>
                    <a:pt x="4095" y="5319"/>
                  </a:cubicBezTo>
                  <a:lnTo>
                    <a:pt x="4021" y="5269"/>
                  </a:lnTo>
                  <a:cubicBezTo>
                    <a:pt x="4194" y="4713"/>
                    <a:pt x="4367" y="4156"/>
                    <a:pt x="4540" y="3612"/>
                  </a:cubicBezTo>
                  <a:cubicBezTo>
                    <a:pt x="4681" y="3158"/>
                    <a:pt x="4406" y="2770"/>
                    <a:pt x="3971" y="2770"/>
                  </a:cubicBezTo>
                  <a:cubicBezTo>
                    <a:pt x="3908" y="2770"/>
                    <a:pt x="3842" y="2778"/>
                    <a:pt x="3773" y="2796"/>
                  </a:cubicBezTo>
                  <a:lnTo>
                    <a:pt x="2277" y="3191"/>
                  </a:lnTo>
                  <a:cubicBezTo>
                    <a:pt x="2066" y="2771"/>
                    <a:pt x="1844" y="2350"/>
                    <a:pt x="1646" y="1930"/>
                  </a:cubicBezTo>
                  <a:cubicBezTo>
                    <a:pt x="1448" y="1509"/>
                    <a:pt x="1225" y="1052"/>
                    <a:pt x="1040" y="606"/>
                  </a:cubicBezTo>
                  <a:cubicBezTo>
                    <a:pt x="966" y="433"/>
                    <a:pt x="891" y="260"/>
                    <a:pt x="829" y="74"/>
                  </a:cubicBezTo>
                  <a:cubicBezTo>
                    <a:pt x="817" y="50"/>
                    <a:pt x="817" y="25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44"/>
          <p:cNvGrpSpPr/>
          <p:nvPr/>
        </p:nvGrpSpPr>
        <p:grpSpPr>
          <a:xfrm>
            <a:off x="5882730" y="3937819"/>
            <a:ext cx="572497" cy="545131"/>
            <a:chOff x="5704350" y="3996750"/>
            <a:chExt cx="671157" cy="639000"/>
          </a:xfrm>
        </p:grpSpPr>
        <p:sp>
          <p:nvSpPr>
            <p:cNvPr id="636" name="Google Shape;636;p44"/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/>
      <p:bldP spid="618" grpId="0"/>
      <p:bldP spid="619" grpId="0" build="p"/>
      <p:bldP spid="621" grpId="0"/>
      <p:bldP spid="622" grpId="0" build="p"/>
      <p:bldP spid="624" grpId="0"/>
      <p:bldP spid="6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500">
                <a:solidFill>
                  <a:srgbClr val="FF0000"/>
                </a:solidFill>
                <a:latin typeface="+mj-lt"/>
              </a:rPr>
              <a:t>K</a:t>
            </a:r>
            <a:r>
              <a:rPr lang="en" sz="2500">
                <a:solidFill>
                  <a:srgbClr val="FF0000"/>
                </a:solidFill>
                <a:latin typeface="+mj-lt"/>
              </a:rPr>
              <a:t>hám phá mĩ thuật được tạo ra từ tự nhiên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AFFD1-A36E-3265-BE98-0BF4187BD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29" y="1598654"/>
            <a:ext cx="1899725" cy="1353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E59A0-D0B2-49B3-50A4-8C00C3CB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293" y="1309770"/>
            <a:ext cx="1899725" cy="1441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623C8-650C-9B75-126A-0903ACD4E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564" y="3152361"/>
            <a:ext cx="2101045" cy="1535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674663" y="1347470"/>
            <a:ext cx="357222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quan sát các hình trong SGK trang 22.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Trả lời câu hỏi: </a:t>
            </a:r>
            <a:r>
              <a:rPr lang="en-US" sz="1800">
                <a:solidFill>
                  <a:srgbClr val="FF0000"/>
                </a:solidFill>
              </a:rPr>
              <a:t>Các sản phẩm mĩ thuật trong hình thể hiện nội dung gì?</a:t>
            </a:r>
          </a:p>
        </p:txBody>
      </p:sp>
      <p:grpSp>
        <p:nvGrpSpPr>
          <p:cNvPr id="597" name="Google Shape;597;p43"/>
          <p:cNvGrpSpPr/>
          <p:nvPr/>
        </p:nvGrpSpPr>
        <p:grpSpPr>
          <a:xfrm>
            <a:off x="7993508" y="4441112"/>
            <a:ext cx="786154" cy="742052"/>
            <a:chOff x="7552701" y="4417806"/>
            <a:chExt cx="937014" cy="884448"/>
          </a:xfrm>
        </p:grpSpPr>
        <p:sp>
          <p:nvSpPr>
            <p:cNvPr id="598" name="Google Shape;598;p43"/>
            <p:cNvSpPr/>
            <p:nvPr/>
          </p:nvSpPr>
          <p:spPr>
            <a:xfrm>
              <a:off x="7552701" y="4417806"/>
              <a:ext cx="937014" cy="435396"/>
            </a:xfrm>
            <a:custGeom>
              <a:avLst/>
              <a:gdLst/>
              <a:ahLst/>
              <a:cxnLst/>
              <a:rect l="l" t="t" r="r" b="b"/>
              <a:pathLst>
                <a:path w="11249" h="5227" extrusionOk="0">
                  <a:moveTo>
                    <a:pt x="5392" y="0"/>
                  </a:moveTo>
                  <a:cubicBezTo>
                    <a:pt x="4967" y="0"/>
                    <a:pt x="4546" y="47"/>
                    <a:pt x="4137" y="149"/>
                  </a:cubicBezTo>
                  <a:cubicBezTo>
                    <a:pt x="1779" y="740"/>
                    <a:pt x="498" y="3081"/>
                    <a:pt x="88" y="3977"/>
                  </a:cubicBezTo>
                  <a:cubicBezTo>
                    <a:pt x="1" y="4165"/>
                    <a:pt x="95" y="4387"/>
                    <a:pt x="291" y="4456"/>
                  </a:cubicBezTo>
                  <a:cubicBezTo>
                    <a:pt x="998" y="4706"/>
                    <a:pt x="2709" y="5226"/>
                    <a:pt x="4761" y="5226"/>
                  </a:cubicBezTo>
                  <a:cubicBezTo>
                    <a:pt x="5206" y="5226"/>
                    <a:pt x="5666" y="5202"/>
                    <a:pt x="6136" y="5145"/>
                  </a:cubicBezTo>
                  <a:cubicBezTo>
                    <a:pt x="8745" y="4833"/>
                    <a:pt x="10428" y="3908"/>
                    <a:pt x="11034" y="3520"/>
                  </a:cubicBezTo>
                  <a:cubicBezTo>
                    <a:pt x="11190" y="3422"/>
                    <a:pt x="11248" y="3222"/>
                    <a:pt x="11165" y="3059"/>
                  </a:cubicBezTo>
                  <a:cubicBezTo>
                    <a:pt x="10404" y="1570"/>
                    <a:pt x="7850" y="0"/>
                    <a:pt x="5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8172589" y="5027285"/>
              <a:ext cx="161181" cy="256140"/>
            </a:xfrm>
            <a:custGeom>
              <a:avLst/>
              <a:gdLst/>
              <a:ahLst/>
              <a:cxnLst/>
              <a:rect l="l" t="t" r="r" b="b"/>
              <a:pathLst>
                <a:path w="1935" h="3075" extrusionOk="0">
                  <a:moveTo>
                    <a:pt x="1851" y="0"/>
                  </a:moveTo>
                  <a:cubicBezTo>
                    <a:pt x="1741" y="0"/>
                    <a:pt x="580" y="1928"/>
                    <a:pt x="0" y="3075"/>
                  </a:cubicBezTo>
                  <a:cubicBezTo>
                    <a:pt x="755" y="2011"/>
                    <a:pt x="1934" y="49"/>
                    <a:pt x="1854" y="1"/>
                  </a:cubicBezTo>
                  <a:cubicBezTo>
                    <a:pt x="1853" y="1"/>
                    <a:pt x="1852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8172589" y="5141568"/>
              <a:ext cx="178340" cy="141856"/>
            </a:xfrm>
            <a:custGeom>
              <a:avLst/>
              <a:gdLst/>
              <a:ahLst/>
              <a:cxnLst/>
              <a:rect l="l" t="t" r="r" b="b"/>
              <a:pathLst>
                <a:path w="2141" h="1703" extrusionOk="0">
                  <a:moveTo>
                    <a:pt x="2069" y="1"/>
                  </a:moveTo>
                  <a:cubicBezTo>
                    <a:pt x="1932" y="1"/>
                    <a:pt x="666" y="1036"/>
                    <a:pt x="0" y="1703"/>
                  </a:cubicBezTo>
                  <a:cubicBezTo>
                    <a:pt x="813" y="1162"/>
                    <a:pt x="2141" y="77"/>
                    <a:pt x="2079" y="5"/>
                  </a:cubicBezTo>
                  <a:cubicBezTo>
                    <a:pt x="2077" y="2"/>
                    <a:pt x="2074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8172589" y="5110415"/>
              <a:ext cx="41149" cy="173009"/>
            </a:xfrm>
            <a:custGeom>
              <a:avLst/>
              <a:gdLst/>
              <a:ahLst/>
              <a:cxnLst/>
              <a:rect l="l" t="t" r="r" b="b"/>
              <a:pathLst>
                <a:path w="494" h="2077" extrusionOk="0">
                  <a:moveTo>
                    <a:pt x="401" y="1"/>
                  </a:moveTo>
                  <a:cubicBezTo>
                    <a:pt x="309" y="1"/>
                    <a:pt x="51" y="1313"/>
                    <a:pt x="0" y="2077"/>
                  </a:cubicBezTo>
                  <a:cubicBezTo>
                    <a:pt x="240" y="1344"/>
                    <a:pt x="494" y="19"/>
                    <a:pt x="403" y="1"/>
                  </a:cubicBezTo>
                  <a:cubicBezTo>
                    <a:pt x="402" y="1"/>
                    <a:pt x="402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7785763" y="5027285"/>
              <a:ext cx="161097" cy="256140"/>
            </a:xfrm>
            <a:custGeom>
              <a:avLst/>
              <a:gdLst/>
              <a:ahLst/>
              <a:cxnLst/>
              <a:rect l="l" t="t" r="r" b="b"/>
              <a:pathLst>
                <a:path w="1934" h="3075" extrusionOk="0">
                  <a:moveTo>
                    <a:pt x="83" y="0"/>
                  </a:moveTo>
                  <a:cubicBezTo>
                    <a:pt x="82" y="0"/>
                    <a:pt x="81" y="1"/>
                    <a:pt x="80" y="1"/>
                  </a:cubicBezTo>
                  <a:cubicBezTo>
                    <a:pt x="0" y="49"/>
                    <a:pt x="1183" y="2011"/>
                    <a:pt x="1934" y="3075"/>
                  </a:cubicBezTo>
                  <a:cubicBezTo>
                    <a:pt x="1354" y="1928"/>
                    <a:pt x="190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7768521" y="5141651"/>
              <a:ext cx="178090" cy="141772"/>
            </a:xfrm>
            <a:custGeom>
              <a:avLst/>
              <a:gdLst/>
              <a:ahLst/>
              <a:cxnLst/>
              <a:rect l="l" t="t" r="r" b="b"/>
              <a:pathLst>
                <a:path w="2138" h="1702" extrusionOk="0">
                  <a:moveTo>
                    <a:pt x="68" y="0"/>
                  </a:moveTo>
                  <a:cubicBezTo>
                    <a:pt x="64" y="0"/>
                    <a:pt x="60" y="1"/>
                    <a:pt x="58" y="4"/>
                  </a:cubicBezTo>
                  <a:cubicBezTo>
                    <a:pt x="0" y="76"/>
                    <a:pt x="1325" y="1161"/>
                    <a:pt x="2137" y="1702"/>
                  </a:cubicBezTo>
                  <a:cubicBezTo>
                    <a:pt x="1470" y="1034"/>
                    <a:pt x="205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7905376" y="5110415"/>
              <a:ext cx="41232" cy="173009"/>
            </a:xfrm>
            <a:custGeom>
              <a:avLst/>
              <a:gdLst/>
              <a:ahLst/>
              <a:cxnLst/>
              <a:rect l="l" t="t" r="r" b="b"/>
              <a:pathLst>
                <a:path w="495" h="2077" extrusionOk="0">
                  <a:moveTo>
                    <a:pt x="93" y="1"/>
                  </a:moveTo>
                  <a:cubicBezTo>
                    <a:pt x="93" y="1"/>
                    <a:pt x="92" y="1"/>
                    <a:pt x="92" y="1"/>
                  </a:cubicBezTo>
                  <a:cubicBezTo>
                    <a:pt x="1" y="19"/>
                    <a:pt x="255" y="1344"/>
                    <a:pt x="494" y="2077"/>
                  </a:cubicBezTo>
                  <a:cubicBezTo>
                    <a:pt x="447" y="1313"/>
                    <a:pt x="189" y="1"/>
                    <a:pt x="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7939861" y="4738747"/>
              <a:ext cx="241563" cy="563508"/>
            </a:xfrm>
            <a:custGeom>
              <a:avLst/>
              <a:gdLst/>
              <a:ahLst/>
              <a:cxnLst/>
              <a:rect l="l" t="t" r="r" b="b"/>
              <a:pathLst>
                <a:path w="2900" h="6765" extrusionOk="0">
                  <a:moveTo>
                    <a:pt x="1253" y="0"/>
                  </a:moveTo>
                  <a:cubicBezTo>
                    <a:pt x="872" y="0"/>
                    <a:pt x="483" y="117"/>
                    <a:pt x="483" y="117"/>
                  </a:cubicBezTo>
                  <a:cubicBezTo>
                    <a:pt x="483" y="117"/>
                    <a:pt x="501" y="1372"/>
                    <a:pt x="494" y="2830"/>
                  </a:cubicBezTo>
                  <a:cubicBezTo>
                    <a:pt x="490" y="4235"/>
                    <a:pt x="0" y="5098"/>
                    <a:pt x="48" y="6412"/>
                  </a:cubicBezTo>
                  <a:cubicBezTo>
                    <a:pt x="48" y="6499"/>
                    <a:pt x="106" y="6571"/>
                    <a:pt x="189" y="6597"/>
                  </a:cubicBezTo>
                  <a:cubicBezTo>
                    <a:pt x="405" y="6659"/>
                    <a:pt x="856" y="6765"/>
                    <a:pt x="1453" y="6765"/>
                  </a:cubicBezTo>
                  <a:cubicBezTo>
                    <a:pt x="1830" y="6765"/>
                    <a:pt x="2266" y="6722"/>
                    <a:pt x="2736" y="6600"/>
                  </a:cubicBezTo>
                  <a:cubicBezTo>
                    <a:pt x="2834" y="6575"/>
                    <a:pt x="2899" y="6477"/>
                    <a:pt x="2885" y="6379"/>
                  </a:cubicBezTo>
                  <a:cubicBezTo>
                    <a:pt x="2791" y="5711"/>
                    <a:pt x="2377" y="3908"/>
                    <a:pt x="2196" y="3411"/>
                  </a:cubicBezTo>
                  <a:cubicBezTo>
                    <a:pt x="1992" y="2863"/>
                    <a:pt x="1771" y="117"/>
                    <a:pt x="1771" y="117"/>
                  </a:cubicBezTo>
                  <a:cubicBezTo>
                    <a:pt x="1633" y="29"/>
                    <a:pt x="1444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7966182" y="4738747"/>
              <a:ext cx="160264" cy="236315"/>
            </a:xfrm>
            <a:custGeom>
              <a:avLst/>
              <a:gdLst/>
              <a:ahLst/>
              <a:cxnLst/>
              <a:rect l="l" t="t" r="r" b="b"/>
              <a:pathLst>
                <a:path w="1924" h="2837" extrusionOk="0">
                  <a:moveTo>
                    <a:pt x="937" y="0"/>
                  </a:moveTo>
                  <a:cubicBezTo>
                    <a:pt x="556" y="0"/>
                    <a:pt x="167" y="117"/>
                    <a:pt x="167" y="117"/>
                  </a:cubicBezTo>
                  <a:cubicBezTo>
                    <a:pt x="167" y="117"/>
                    <a:pt x="0" y="2798"/>
                    <a:pt x="51" y="2830"/>
                  </a:cubicBezTo>
                  <a:cubicBezTo>
                    <a:pt x="58" y="2834"/>
                    <a:pt x="68" y="2836"/>
                    <a:pt x="80" y="2836"/>
                  </a:cubicBezTo>
                  <a:cubicBezTo>
                    <a:pt x="154" y="2836"/>
                    <a:pt x="309" y="2764"/>
                    <a:pt x="381" y="2693"/>
                  </a:cubicBezTo>
                  <a:cubicBezTo>
                    <a:pt x="439" y="2758"/>
                    <a:pt x="523" y="2794"/>
                    <a:pt x="610" y="2798"/>
                  </a:cubicBezTo>
                  <a:cubicBezTo>
                    <a:pt x="614" y="2798"/>
                    <a:pt x="618" y="2798"/>
                    <a:pt x="622" y="2798"/>
                  </a:cubicBezTo>
                  <a:cubicBezTo>
                    <a:pt x="701" y="2798"/>
                    <a:pt x="779" y="2766"/>
                    <a:pt x="835" y="2707"/>
                  </a:cubicBezTo>
                  <a:cubicBezTo>
                    <a:pt x="890" y="2766"/>
                    <a:pt x="965" y="2802"/>
                    <a:pt x="1044" y="2802"/>
                  </a:cubicBezTo>
                  <a:cubicBezTo>
                    <a:pt x="1048" y="2802"/>
                    <a:pt x="1052" y="2802"/>
                    <a:pt x="1056" y="2801"/>
                  </a:cubicBezTo>
                  <a:cubicBezTo>
                    <a:pt x="1143" y="2798"/>
                    <a:pt x="1226" y="2758"/>
                    <a:pt x="1281" y="2693"/>
                  </a:cubicBezTo>
                  <a:cubicBezTo>
                    <a:pt x="1325" y="2741"/>
                    <a:pt x="1386" y="2769"/>
                    <a:pt x="1451" y="2769"/>
                  </a:cubicBezTo>
                  <a:cubicBezTo>
                    <a:pt x="1455" y="2769"/>
                    <a:pt x="1458" y="2769"/>
                    <a:pt x="1462" y="2769"/>
                  </a:cubicBezTo>
                  <a:cubicBezTo>
                    <a:pt x="1531" y="2765"/>
                    <a:pt x="1593" y="2729"/>
                    <a:pt x="1629" y="2671"/>
                  </a:cubicBezTo>
                  <a:cubicBezTo>
                    <a:pt x="1687" y="2723"/>
                    <a:pt x="1789" y="2775"/>
                    <a:pt x="1848" y="2775"/>
                  </a:cubicBezTo>
                  <a:cubicBezTo>
                    <a:pt x="1859" y="2775"/>
                    <a:pt x="1868" y="2773"/>
                    <a:pt x="1876" y="2769"/>
                  </a:cubicBezTo>
                  <a:cubicBezTo>
                    <a:pt x="1923" y="2740"/>
                    <a:pt x="1455" y="117"/>
                    <a:pt x="1455" y="117"/>
                  </a:cubicBezTo>
                  <a:cubicBezTo>
                    <a:pt x="1317" y="29"/>
                    <a:pt x="1128" y="0"/>
                    <a:pt x="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7629167" y="4481861"/>
              <a:ext cx="150602" cy="149519"/>
            </a:xfrm>
            <a:custGeom>
              <a:avLst/>
              <a:gdLst/>
              <a:ahLst/>
              <a:cxnLst/>
              <a:rect l="l" t="t" r="r" b="b"/>
              <a:pathLst>
                <a:path w="1808" h="1795" extrusionOk="0">
                  <a:moveTo>
                    <a:pt x="1807" y="0"/>
                  </a:moveTo>
                  <a:cubicBezTo>
                    <a:pt x="1038" y="490"/>
                    <a:pt x="443" y="1151"/>
                    <a:pt x="1" y="1771"/>
                  </a:cubicBezTo>
                  <a:cubicBezTo>
                    <a:pt x="92" y="1787"/>
                    <a:pt x="179" y="1794"/>
                    <a:pt x="261" y="1794"/>
                  </a:cubicBezTo>
                  <a:cubicBezTo>
                    <a:pt x="1031" y="1794"/>
                    <a:pt x="1419" y="1158"/>
                    <a:pt x="1419" y="1158"/>
                  </a:cubicBezTo>
                  <a:cubicBezTo>
                    <a:pt x="1419" y="1158"/>
                    <a:pt x="1717" y="842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8260550" y="4486692"/>
              <a:ext cx="156932" cy="113534"/>
            </a:xfrm>
            <a:custGeom>
              <a:avLst/>
              <a:gdLst/>
              <a:ahLst/>
              <a:cxnLst/>
              <a:rect l="l" t="t" r="r" b="b"/>
              <a:pathLst>
                <a:path w="1884" h="1363" extrusionOk="0">
                  <a:moveTo>
                    <a:pt x="149" y="1"/>
                  </a:moveTo>
                  <a:cubicBezTo>
                    <a:pt x="29" y="363"/>
                    <a:pt x="0" y="828"/>
                    <a:pt x="461" y="1143"/>
                  </a:cubicBezTo>
                  <a:cubicBezTo>
                    <a:pt x="695" y="1304"/>
                    <a:pt x="946" y="1362"/>
                    <a:pt x="1187" y="1362"/>
                  </a:cubicBezTo>
                  <a:cubicBezTo>
                    <a:pt x="1442" y="1362"/>
                    <a:pt x="1685" y="1296"/>
                    <a:pt x="1883" y="1216"/>
                  </a:cubicBezTo>
                  <a:cubicBezTo>
                    <a:pt x="1368" y="730"/>
                    <a:pt x="784" y="320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7565112" y="4570322"/>
              <a:ext cx="919771" cy="282878"/>
            </a:xfrm>
            <a:custGeom>
              <a:avLst/>
              <a:gdLst/>
              <a:ahLst/>
              <a:cxnLst/>
              <a:rect l="l" t="t" r="r" b="b"/>
              <a:pathLst>
                <a:path w="11042" h="3396" extrusionOk="0">
                  <a:moveTo>
                    <a:pt x="5157" y="1"/>
                  </a:moveTo>
                  <a:cubicBezTo>
                    <a:pt x="3569" y="1"/>
                    <a:pt x="3123" y="973"/>
                    <a:pt x="2994" y="1525"/>
                  </a:cubicBezTo>
                  <a:cubicBezTo>
                    <a:pt x="1455" y="1830"/>
                    <a:pt x="523" y="2237"/>
                    <a:pt x="0" y="2534"/>
                  </a:cubicBezTo>
                  <a:cubicBezTo>
                    <a:pt x="40" y="2574"/>
                    <a:pt x="87" y="2607"/>
                    <a:pt x="138" y="2625"/>
                  </a:cubicBezTo>
                  <a:cubicBezTo>
                    <a:pt x="848" y="2878"/>
                    <a:pt x="2558" y="3396"/>
                    <a:pt x="4608" y="3396"/>
                  </a:cubicBezTo>
                  <a:cubicBezTo>
                    <a:pt x="5054" y="3396"/>
                    <a:pt x="5516" y="3371"/>
                    <a:pt x="5987" y="3314"/>
                  </a:cubicBezTo>
                  <a:cubicBezTo>
                    <a:pt x="8596" y="3002"/>
                    <a:pt x="10279" y="2077"/>
                    <a:pt x="10885" y="1689"/>
                  </a:cubicBezTo>
                  <a:cubicBezTo>
                    <a:pt x="10961" y="1641"/>
                    <a:pt x="11016" y="1569"/>
                    <a:pt x="11041" y="1482"/>
                  </a:cubicBezTo>
                  <a:cubicBezTo>
                    <a:pt x="10253" y="1281"/>
                    <a:pt x="9119" y="1110"/>
                    <a:pt x="7526" y="1110"/>
                  </a:cubicBezTo>
                  <a:cubicBezTo>
                    <a:pt x="7447" y="1110"/>
                    <a:pt x="7367" y="1111"/>
                    <a:pt x="7286" y="1112"/>
                  </a:cubicBezTo>
                  <a:cubicBezTo>
                    <a:pt x="7123" y="622"/>
                    <a:pt x="6647" y="67"/>
                    <a:pt x="5345" y="5"/>
                  </a:cubicBezTo>
                  <a:cubicBezTo>
                    <a:pt x="5280" y="2"/>
                    <a:pt x="5218" y="1"/>
                    <a:pt x="5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635;p44">
            <a:extLst>
              <a:ext uri="{FF2B5EF4-FFF2-40B4-BE49-F238E27FC236}">
                <a16:creationId xmlns:a16="http://schemas.microsoft.com/office/drawing/2014/main" id="{9BBB8720-921C-3805-659B-92948DEFC9F9}"/>
              </a:ext>
            </a:extLst>
          </p:cNvPr>
          <p:cNvGrpSpPr/>
          <p:nvPr/>
        </p:nvGrpSpPr>
        <p:grpSpPr>
          <a:xfrm>
            <a:off x="4132311" y="1326088"/>
            <a:ext cx="572497" cy="545131"/>
            <a:chOff x="5704350" y="3996750"/>
            <a:chExt cx="671157" cy="639000"/>
          </a:xfrm>
        </p:grpSpPr>
        <p:sp>
          <p:nvSpPr>
            <p:cNvPr id="27" name="Google Shape;636;p44">
              <a:extLst>
                <a:ext uri="{FF2B5EF4-FFF2-40B4-BE49-F238E27FC236}">
                  <a16:creationId xmlns:a16="http://schemas.microsoft.com/office/drawing/2014/main" id="{572702B1-BFC9-0DA7-419F-4E776FE37BF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7;p44">
              <a:extLst>
                <a:ext uri="{FF2B5EF4-FFF2-40B4-BE49-F238E27FC236}">
                  <a16:creationId xmlns:a16="http://schemas.microsoft.com/office/drawing/2014/main" id="{CEB1EB20-6C7A-CC7D-D90B-2A3654F549BF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635;p44">
            <a:extLst>
              <a:ext uri="{FF2B5EF4-FFF2-40B4-BE49-F238E27FC236}">
                <a16:creationId xmlns:a16="http://schemas.microsoft.com/office/drawing/2014/main" id="{36AF6A16-72A6-D928-76F0-207F1331EFC9}"/>
              </a:ext>
            </a:extLst>
          </p:cNvPr>
          <p:cNvGrpSpPr/>
          <p:nvPr/>
        </p:nvGrpSpPr>
        <p:grpSpPr>
          <a:xfrm>
            <a:off x="8521006" y="2478839"/>
            <a:ext cx="572497" cy="545131"/>
            <a:chOff x="5704350" y="3996750"/>
            <a:chExt cx="671157" cy="639000"/>
          </a:xfrm>
        </p:grpSpPr>
        <p:sp>
          <p:nvSpPr>
            <p:cNvPr id="30" name="Google Shape;636;p44">
              <a:extLst>
                <a:ext uri="{FF2B5EF4-FFF2-40B4-BE49-F238E27FC236}">
                  <a16:creationId xmlns:a16="http://schemas.microsoft.com/office/drawing/2014/main" id="{ED2BC976-F1C0-BB50-3906-D15021C88677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37;p44">
              <a:extLst>
                <a:ext uri="{FF2B5EF4-FFF2-40B4-BE49-F238E27FC236}">
                  <a16:creationId xmlns:a16="http://schemas.microsoft.com/office/drawing/2014/main" id="{52D10067-26A4-E33C-38CC-9056E106AFE6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635;p44">
            <a:extLst>
              <a:ext uri="{FF2B5EF4-FFF2-40B4-BE49-F238E27FC236}">
                <a16:creationId xmlns:a16="http://schemas.microsoft.com/office/drawing/2014/main" id="{2956BA56-3BE8-83B9-B09E-3C82B1DED5A0}"/>
              </a:ext>
            </a:extLst>
          </p:cNvPr>
          <p:cNvGrpSpPr/>
          <p:nvPr/>
        </p:nvGrpSpPr>
        <p:grpSpPr>
          <a:xfrm>
            <a:off x="5525203" y="3023970"/>
            <a:ext cx="572497" cy="545131"/>
            <a:chOff x="5704350" y="3996750"/>
            <a:chExt cx="671157" cy="639000"/>
          </a:xfrm>
        </p:grpSpPr>
        <p:sp>
          <p:nvSpPr>
            <p:cNvPr id="33" name="Google Shape;636;p44">
              <a:extLst>
                <a:ext uri="{FF2B5EF4-FFF2-40B4-BE49-F238E27FC236}">
                  <a16:creationId xmlns:a16="http://schemas.microsoft.com/office/drawing/2014/main" id="{6E3846B0-1736-864D-5ECF-91629967530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7;p44">
              <a:extLst>
                <a:ext uri="{FF2B5EF4-FFF2-40B4-BE49-F238E27FC236}">
                  <a16:creationId xmlns:a16="http://schemas.microsoft.com/office/drawing/2014/main" id="{7C66E06E-3E3F-881B-79B8-FC5A5A410060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AFFD1-A36E-3265-BE98-0BF4187BD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45" y="943679"/>
            <a:ext cx="2011851" cy="1433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597" name="Google Shape;597;p43"/>
          <p:cNvGrpSpPr/>
          <p:nvPr/>
        </p:nvGrpSpPr>
        <p:grpSpPr>
          <a:xfrm>
            <a:off x="7993508" y="4441112"/>
            <a:ext cx="786154" cy="742052"/>
            <a:chOff x="7552701" y="4417806"/>
            <a:chExt cx="937014" cy="884448"/>
          </a:xfrm>
        </p:grpSpPr>
        <p:sp>
          <p:nvSpPr>
            <p:cNvPr id="598" name="Google Shape;598;p43"/>
            <p:cNvSpPr/>
            <p:nvPr/>
          </p:nvSpPr>
          <p:spPr>
            <a:xfrm>
              <a:off x="7552701" y="4417806"/>
              <a:ext cx="937014" cy="435396"/>
            </a:xfrm>
            <a:custGeom>
              <a:avLst/>
              <a:gdLst/>
              <a:ahLst/>
              <a:cxnLst/>
              <a:rect l="l" t="t" r="r" b="b"/>
              <a:pathLst>
                <a:path w="11249" h="5227" extrusionOk="0">
                  <a:moveTo>
                    <a:pt x="5392" y="0"/>
                  </a:moveTo>
                  <a:cubicBezTo>
                    <a:pt x="4967" y="0"/>
                    <a:pt x="4546" y="47"/>
                    <a:pt x="4137" y="149"/>
                  </a:cubicBezTo>
                  <a:cubicBezTo>
                    <a:pt x="1779" y="740"/>
                    <a:pt x="498" y="3081"/>
                    <a:pt x="88" y="3977"/>
                  </a:cubicBezTo>
                  <a:cubicBezTo>
                    <a:pt x="1" y="4165"/>
                    <a:pt x="95" y="4387"/>
                    <a:pt x="291" y="4456"/>
                  </a:cubicBezTo>
                  <a:cubicBezTo>
                    <a:pt x="998" y="4706"/>
                    <a:pt x="2709" y="5226"/>
                    <a:pt x="4761" y="5226"/>
                  </a:cubicBezTo>
                  <a:cubicBezTo>
                    <a:pt x="5206" y="5226"/>
                    <a:pt x="5666" y="5202"/>
                    <a:pt x="6136" y="5145"/>
                  </a:cubicBezTo>
                  <a:cubicBezTo>
                    <a:pt x="8745" y="4833"/>
                    <a:pt x="10428" y="3908"/>
                    <a:pt x="11034" y="3520"/>
                  </a:cubicBezTo>
                  <a:cubicBezTo>
                    <a:pt x="11190" y="3422"/>
                    <a:pt x="11248" y="3222"/>
                    <a:pt x="11165" y="3059"/>
                  </a:cubicBezTo>
                  <a:cubicBezTo>
                    <a:pt x="10404" y="1570"/>
                    <a:pt x="7850" y="0"/>
                    <a:pt x="5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8172589" y="5027285"/>
              <a:ext cx="161181" cy="256140"/>
            </a:xfrm>
            <a:custGeom>
              <a:avLst/>
              <a:gdLst/>
              <a:ahLst/>
              <a:cxnLst/>
              <a:rect l="l" t="t" r="r" b="b"/>
              <a:pathLst>
                <a:path w="1935" h="3075" extrusionOk="0">
                  <a:moveTo>
                    <a:pt x="1851" y="0"/>
                  </a:moveTo>
                  <a:cubicBezTo>
                    <a:pt x="1741" y="0"/>
                    <a:pt x="580" y="1928"/>
                    <a:pt x="0" y="3075"/>
                  </a:cubicBezTo>
                  <a:cubicBezTo>
                    <a:pt x="755" y="2011"/>
                    <a:pt x="1934" y="49"/>
                    <a:pt x="1854" y="1"/>
                  </a:cubicBezTo>
                  <a:cubicBezTo>
                    <a:pt x="1853" y="1"/>
                    <a:pt x="1852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8172589" y="5141568"/>
              <a:ext cx="178340" cy="141856"/>
            </a:xfrm>
            <a:custGeom>
              <a:avLst/>
              <a:gdLst/>
              <a:ahLst/>
              <a:cxnLst/>
              <a:rect l="l" t="t" r="r" b="b"/>
              <a:pathLst>
                <a:path w="2141" h="1703" extrusionOk="0">
                  <a:moveTo>
                    <a:pt x="2069" y="1"/>
                  </a:moveTo>
                  <a:cubicBezTo>
                    <a:pt x="1932" y="1"/>
                    <a:pt x="666" y="1036"/>
                    <a:pt x="0" y="1703"/>
                  </a:cubicBezTo>
                  <a:cubicBezTo>
                    <a:pt x="813" y="1162"/>
                    <a:pt x="2141" y="77"/>
                    <a:pt x="2079" y="5"/>
                  </a:cubicBezTo>
                  <a:cubicBezTo>
                    <a:pt x="2077" y="2"/>
                    <a:pt x="2074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8172589" y="5110415"/>
              <a:ext cx="41149" cy="173009"/>
            </a:xfrm>
            <a:custGeom>
              <a:avLst/>
              <a:gdLst/>
              <a:ahLst/>
              <a:cxnLst/>
              <a:rect l="l" t="t" r="r" b="b"/>
              <a:pathLst>
                <a:path w="494" h="2077" extrusionOk="0">
                  <a:moveTo>
                    <a:pt x="401" y="1"/>
                  </a:moveTo>
                  <a:cubicBezTo>
                    <a:pt x="309" y="1"/>
                    <a:pt x="51" y="1313"/>
                    <a:pt x="0" y="2077"/>
                  </a:cubicBezTo>
                  <a:cubicBezTo>
                    <a:pt x="240" y="1344"/>
                    <a:pt x="494" y="19"/>
                    <a:pt x="403" y="1"/>
                  </a:cubicBezTo>
                  <a:cubicBezTo>
                    <a:pt x="402" y="1"/>
                    <a:pt x="402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7785763" y="5027285"/>
              <a:ext cx="161097" cy="256140"/>
            </a:xfrm>
            <a:custGeom>
              <a:avLst/>
              <a:gdLst/>
              <a:ahLst/>
              <a:cxnLst/>
              <a:rect l="l" t="t" r="r" b="b"/>
              <a:pathLst>
                <a:path w="1934" h="3075" extrusionOk="0">
                  <a:moveTo>
                    <a:pt x="83" y="0"/>
                  </a:moveTo>
                  <a:cubicBezTo>
                    <a:pt x="82" y="0"/>
                    <a:pt x="81" y="1"/>
                    <a:pt x="80" y="1"/>
                  </a:cubicBezTo>
                  <a:cubicBezTo>
                    <a:pt x="0" y="49"/>
                    <a:pt x="1183" y="2011"/>
                    <a:pt x="1934" y="3075"/>
                  </a:cubicBezTo>
                  <a:cubicBezTo>
                    <a:pt x="1354" y="1928"/>
                    <a:pt x="190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7768521" y="5141651"/>
              <a:ext cx="178090" cy="141772"/>
            </a:xfrm>
            <a:custGeom>
              <a:avLst/>
              <a:gdLst/>
              <a:ahLst/>
              <a:cxnLst/>
              <a:rect l="l" t="t" r="r" b="b"/>
              <a:pathLst>
                <a:path w="2138" h="1702" extrusionOk="0">
                  <a:moveTo>
                    <a:pt x="68" y="0"/>
                  </a:moveTo>
                  <a:cubicBezTo>
                    <a:pt x="64" y="0"/>
                    <a:pt x="60" y="1"/>
                    <a:pt x="58" y="4"/>
                  </a:cubicBezTo>
                  <a:cubicBezTo>
                    <a:pt x="0" y="76"/>
                    <a:pt x="1325" y="1161"/>
                    <a:pt x="2137" y="1702"/>
                  </a:cubicBezTo>
                  <a:cubicBezTo>
                    <a:pt x="1470" y="1034"/>
                    <a:pt x="205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7905376" y="5110415"/>
              <a:ext cx="41232" cy="173009"/>
            </a:xfrm>
            <a:custGeom>
              <a:avLst/>
              <a:gdLst/>
              <a:ahLst/>
              <a:cxnLst/>
              <a:rect l="l" t="t" r="r" b="b"/>
              <a:pathLst>
                <a:path w="495" h="2077" extrusionOk="0">
                  <a:moveTo>
                    <a:pt x="93" y="1"/>
                  </a:moveTo>
                  <a:cubicBezTo>
                    <a:pt x="93" y="1"/>
                    <a:pt x="92" y="1"/>
                    <a:pt x="92" y="1"/>
                  </a:cubicBezTo>
                  <a:cubicBezTo>
                    <a:pt x="1" y="19"/>
                    <a:pt x="255" y="1344"/>
                    <a:pt x="494" y="2077"/>
                  </a:cubicBezTo>
                  <a:cubicBezTo>
                    <a:pt x="447" y="1313"/>
                    <a:pt x="189" y="1"/>
                    <a:pt x="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7939861" y="4738747"/>
              <a:ext cx="241563" cy="563508"/>
            </a:xfrm>
            <a:custGeom>
              <a:avLst/>
              <a:gdLst/>
              <a:ahLst/>
              <a:cxnLst/>
              <a:rect l="l" t="t" r="r" b="b"/>
              <a:pathLst>
                <a:path w="2900" h="6765" extrusionOk="0">
                  <a:moveTo>
                    <a:pt x="1253" y="0"/>
                  </a:moveTo>
                  <a:cubicBezTo>
                    <a:pt x="872" y="0"/>
                    <a:pt x="483" y="117"/>
                    <a:pt x="483" y="117"/>
                  </a:cubicBezTo>
                  <a:cubicBezTo>
                    <a:pt x="483" y="117"/>
                    <a:pt x="501" y="1372"/>
                    <a:pt x="494" y="2830"/>
                  </a:cubicBezTo>
                  <a:cubicBezTo>
                    <a:pt x="490" y="4235"/>
                    <a:pt x="0" y="5098"/>
                    <a:pt x="48" y="6412"/>
                  </a:cubicBezTo>
                  <a:cubicBezTo>
                    <a:pt x="48" y="6499"/>
                    <a:pt x="106" y="6571"/>
                    <a:pt x="189" y="6597"/>
                  </a:cubicBezTo>
                  <a:cubicBezTo>
                    <a:pt x="405" y="6659"/>
                    <a:pt x="856" y="6765"/>
                    <a:pt x="1453" y="6765"/>
                  </a:cubicBezTo>
                  <a:cubicBezTo>
                    <a:pt x="1830" y="6765"/>
                    <a:pt x="2266" y="6722"/>
                    <a:pt x="2736" y="6600"/>
                  </a:cubicBezTo>
                  <a:cubicBezTo>
                    <a:pt x="2834" y="6575"/>
                    <a:pt x="2899" y="6477"/>
                    <a:pt x="2885" y="6379"/>
                  </a:cubicBezTo>
                  <a:cubicBezTo>
                    <a:pt x="2791" y="5711"/>
                    <a:pt x="2377" y="3908"/>
                    <a:pt x="2196" y="3411"/>
                  </a:cubicBezTo>
                  <a:cubicBezTo>
                    <a:pt x="1992" y="2863"/>
                    <a:pt x="1771" y="117"/>
                    <a:pt x="1771" y="117"/>
                  </a:cubicBezTo>
                  <a:cubicBezTo>
                    <a:pt x="1633" y="29"/>
                    <a:pt x="1444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7966182" y="4738747"/>
              <a:ext cx="160264" cy="236315"/>
            </a:xfrm>
            <a:custGeom>
              <a:avLst/>
              <a:gdLst/>
              <a:ahLst/>
              <a:cxnLst/>
              <a:rect l="l" t="t" r="r" b="b"/>
              <a:pathLst>
                <a:path w="1924" h="2837" extrusionOk="0">
                  <a:moveTo>
                    <a:pt x="937" y="0"/>
                  </a:moveTo>
                  <a:cubicBezTo>
                    <a:pt x="556" y="0"/>
                    <a:pt x="167" y="117"/>
                    <a:pt x="167" y="117"/>
                  </a:cubicBezTo>
                  <a:cubicBezTo>
                    <a:pt x="167" y="117"/>
                    <a:pt x="0" y="2798"/>
                    <a:pt x="51" y="2830"/>
                  </a:cubicBezTo>
                  <a:cubicBezTo>
                    <a:pt x="58" y="2834"/>
                    <a:pt x="68" y="2836"/>
                    <a:pt x="80" y="2836"/>
                  </a:cubicBezTo>
                  <a:cubicBezTo>
                    <a:pt x="154" y="2836"/>
                    <a:pt x="309" y="2764"/>
                    <a:pt x="381" y="2693"/>
                  </a:cubicBezTo>
                  <a:cubicBezTo>
                    <a:pt x="439" y="2758"/>
                    <a:pt x="523" y="2794"/>
                    <a:pt x="610" y="2798"/>
                  </a:cubicBezTo>
                  <a:cubicBezTo>
                    <a:pt x="614" y="2798"/>
                    <a:pt x="618" y="2798"/>
                    <a:pt x="622" y="2798"/>
                  </a:cubicBezTo>
                  <a:cubicBezTo>
                    <a:pt x="701" y="2798"/>
                    <a:pt x="779" y="2766"/>
                    <a:pt x="835" y="2707"/>
                  </a:cubicBezTo>
                  <a:cubicBezTo>
                    <a:pt x="890" y="2766"/>
                    <a:pt x="965" y="2802"/>
                    <a:pt x="1044" y="2802"/>
                  </a:cubicBezTo>
                  <a:cubicBezTo>
                    <a:pt x="1048" y="2802"/>
                    <a:pt x="1052" y="2802"/>
                    <a:pt x="1056" y="2801"/>
                  </a:cubicBezTo>
                  <a:cubicBezTo>
                    <a:pt x="1143" y="2798"/>
                    <a:pt x="1226" y="2758"/>
                    <a:pt x="1281" y="2693"/>
                  </a:cubicBezTo>
                  <a:cubicBezTo>
                    <a:pt x="1325" y="2741"/>
                    <a:pt x="1386" y="2769"/>
                    <a:pt x="1451" y="2769"/>
                  </a:cubicBezTo>
                  <a:cubicBezTo>
                    <a:pt x="1455" y="2769"/>
                    <a:pt x="1458" y="2769"/>
                    <a:pt x="1462" y="2769"/>
                  </a:cubicBezTo>
                  <a:cubicBezTo>
                    <a:pt x="1531" y="2765"/>
                    <a:pt x="1593" y="2729"/>
                    <a:pt x="1629" y="2671"/>
                  </a:cubicBezTo>
                  <a:cubicBezTo>
                    <a:pt x="1687" y="2723"/>
                    <a:pt x="1789" y="2775"/>
                    <a:pt x="1848" y="2775"/>
                  </a:cubicBezTo>
                  <a:cubicBezTo>
                    <a:pt x="1859" y="2775"/>
                    <a:pt x="1868" y="2773"/>
                    <a:pt x="1876" y="2769"/>
                  </a:cubicBezTo>
                  <a:cubicBezTo>
                    <a:pt x="1923" y="2740"/>
                    <a:pt x="1455" y="117"/>
                    <a:pt x="1455" y="117"/>
                  </a:cubicBezTo>
                  <a:cubicBezTo>
                    <a:pt x="1317" y="29"/>
                    <a:pt x="1128" y="0"/>
                    <a:pt x="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7629167" y="4481861"/>
              <a:ext cx="150602" cy="149519"/>
            </a:xfrm>
            <a:custGeom>
              <a:avLst/>
              <a:gdLst/>
              <a:ahLst/>
              <a:cxnLst/>
              <a:rect l="l" t="t" r="r" b="b"/>
              <a:pathLst>
                <a:path w="1808" h="1795" extrusionOk="0">
                  <a:moveTo>
                    <a:pt x="1807" y="0"/>
                  </a:moveTo>
                  <a:cubicBezTo>
                    <a:pt x="1038" y="490"/>
                    <a:pt x="443" y="1151"/>
                    <a:pt x="1" y="1771"/>
                  </a:cubicBezTo>
                  <a:cubicBezTo>
                    <a:pt x="92" y="1787"/>
                    <a:pt x="179" y="1794"/>
                    <a:pt x="261" y="1794"/>
                  </a:cubicBezTo>
                  <a:cubicBezTo>
                    <a:pt x="1031" y="1794"/>
                    <a:pt x="1419" y="1158"/>
                    <a:pt x="1419" y="1158"/>
                  </a:cubicBezTo>
                  <a:cubicBezTo>
                    <a:pt x="1419" y="1158"/>
                    <a:pt x="1717" y="842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8260550" y="4486692"/>
              <a:ext cx="156932" cy="113534"/>
            </a:xfrm>
            <a:custGeom>
              <a:avLst/>
              <a:gdLst/>
              <a:ahLst/>
              <a:cxnLst/>
              <a:rect l="l" t="t" r="r" b="b"/>
              <a:pathLst>
                <a:path w="1884" h="1363" extrusionOk="0">
                  <a:moveTo>
                    <a:pt x="149" y="1"/>
                  </a:moveTo>
                  <a:cubicBezTo>
                    <a:pt x="29" y="363"/>
                    <a:pt x="0" y="828"/>
                    <a:pt x="461" y="1143"/>
                  </a:cubicBezTo>
                  <a:cubicBezTo>
                    <a:pt x="695" y="1304"/>
                    <a:pt x="946" y="1362"/>
                    <a:pt x="1187" y="1362"/>
                  </a:cubicBezTo>
                  <a:cubicBezTo>
                    <a:pt x="1442" y="1362"/>
                    <a:pt x="1685" y="1296"/>
                    <a:pt x="1883" y="1216"/>
                  </a:cubicBezTo>
                  <a:cubicBezTo>
                    <a:pt x="1368" y="730"/>
                    <a:pt x="784" y="320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7565112" y="4570322"/>
              <a:ext cx="919771" cy="282878"/>
            </a:xfrm>
            <a:custGeom>
              <a:avLst/>
              <a:gdLst/>
              <a:ahLst/>
              <a:cxnLst/>
              <a:rect l="l" t="t" r="r" b="b"/>
              <a:pathLst>
                <a:path w="11042" h="3396" extrusionOk="0">
                  <a:moveTo>
                    <a:pt x="5157" y="1"/>
                  </a:moveTo>
                  <a:cubicBezTo>
                    <a:pt x="3569" y="1"/>
                    <a:pt x="3123" y="973"/>
                    <a:pt x="2994" y="1525"/>
                  </a:cubicBezTo>
                  <a:cubicBezTo>
                    <a:pt x="1455" y="1830"/>
                    <a:pt x="523" y="2237"/>
                    <a:pt x="0" y="2534"/>
                  </a:cubicBezTo>
                  <a:cubicBezTo>
                    <a:pt x="40" y="2574"/>
                    <a:pt x="87" y="2607"/>
                    <a:pt x="138" y="2625"/>
                  </a:cubicBezTo>
                  <a:cubicBezTo>
                    <a:pt x="848" y="2878"/>
                    <a:pt x="2558" y="3396"/>
                    <a:pt x="4608" y="3396"/>
                  </a:cubicBezTo>
                  <a:cubicBezTo>
                    <a:pt x="5054" y="3396"/>
                    <a:pt x="5516" y="3371"/>
                    <a:pt x="5987" y="3314"/>
                  </a:cubicBezTo>
                  <a:cubicBezTo>
                    <a:pt x="8596" y="3002"/>
                    <a:pt x="10279" y="2077"/>
                    <a:pt x="10885" y="1689"/>
                  </a:cubicBezTo>
                  <a:cubicBezTo>
                    <a:pt x="10961" y="1641"/>
                    <a:pt x="11016" y="1569"/>
                    <a:pt x="11041" y="1482"/>
                  </a:cubicBezTo>
                  <a:cubicBezTo>
                    <a:pt x="10253" y="1281"/>
                    <a:pt x="9119" y="1110"/>
                    <a:pt x="7526" y="1110"/>
                  </a:cubicBezTo>
                  <a:cubicBezTo>
                    <a:pt x="7447" y="1110"/>
                    <a:pt x="7367" y="1111"/>
                    <a:pt x="7286" y="1112"/>
                  </a:cubicBezTo>
                  <a:cubicBezTo>
                    <a:pt x="7123" y="622"/>
                    <a:pt x="6647" y="67"/>
                    <a:pt x="5345" y="5"/>
                  </a:cubicBezTo>
                  <a:cubicBezTo>
                    <a:pt x="5280" y="2"/>
                    <a:pt x="5218" y="1"/>
                    <a:pt x="5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9BE59A0-D0B2-49B3-50A4-8C00C3CB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36" y="2983821"/>
            <a:ext cx="2043289" cy="1550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CDDCB2-DD53-B7D0-1DCB-A9C52D6E3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28" y="2376778"/>
            <a:ext cx="2743438" cy="224352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4A641B-414A-2268-913B-967C6BE8887E}"/>
              </a:ext>
            </a:extLst>
          </p:cNvPr>
          <p:cNvSpPr/>
          <p:nvPr/>
        </p:nvSpPr>
        <p:spPr>
          <a:xfrm>
            <a:off x="4572000" y="1660228"/>
            <a:ext cx="598311" cy="71655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F18C0-AC8D-CA50-DB99-21151C926305}"/>
              </a:ext>
            </a:extLst>
          </p:cNvPr>
          <p:cNvSpPr txBox="1"/>
          <p:nvPr/>
        </p:nvSpPr>
        <p:spPr>
          <a:xfrm>
            <a:off x="5392666" y="1374225"/>
            <a:ext cx="343182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Các sản mĩ thuật trong hình thể hiện phong cảnh mùa thu.</a:t>
            </a:r>
          </a:p>
          <a:p>
            <a:pPr>
              <a:lnSpc>
                <a:spcPct val="150000"/>
              </a:lnSpc>
            </a:pPr>
            <a:r>
              <a:rPr lang="en-US" sz="1800" b="1"/>
              <a:t>Chất liệu: </a:t>
            </a:r>
            <a:r>
              <a:rPr lang="en-US" sz="1800"/>
              <a:t>lá cây khô.</a:t>
            </a:r>
          </a:p>
          <a:p>
            <a:pPr>
              <a:lnSpc>
                <a:spcPct val="150000"/>
              </a:lnSpc>
            </a:pPr>
            <a:r>
              <a:rPr lang="en-US" sz="1800" b="1"/>
              <a:t>Màu sắc</a:t>
            </a:r>
            <a:r>
              <a:rPr lang="en-US" sz="1800"/>
              <a:t>: vàng úa, đỏ, đỏ đun.</a:t>
            </a:r>
          </a:p>
          <a:p>
            <a:pPr>
              <a:lnSpc>
                <a:spcPct val="150000"/>
              </a:lnSpc>
            </a:pPr>
            <a:r>
              <a:rPr lang="en-US" sz="1800" b="1"/>
              <a:t>Hình thức làm sản phẩm: </a:t>
            </a:r>
            <a:r>
              <a:rPr lang="en-US" sz="1800"/>
              <a:t>xếp, cắt dán…</a:t>
            </a:r>
          </a:p>
        </p:txBody>
      </p:sp>
    </p:spTree>
    <p:extLst>
      <p:ext uri="{BB962C8B-B14F-4D97-AF65-F5344CB8AC3E}">
        <p14:creationId xmlns:p14="http://schemas.microsoft.com/office/powerpoint/2010/main" val="3596631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>
            <a:spLocks noGrp="1"/>
          </p:cNvSpPr>
          <p:nvPr>
            <p:ph type="title"/>
          </p:nvPr>
        </p:nvSpPr>
        <p:spPr>
          <a:xfrm>
            <a:off x="727970" y="523200"/>
            <a:ext cx="76917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2. Cách tạo sản phẩm từ lá cây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ED4E1-7046-C26C-8119-E4D010E134B7}"/>
              </a:ext>
            </a:extLst>
          </p:cNvPr>
          <p:cNvSpPr txBox="1"/>
          <p:nvPr/>
        </p:nvSpPr>
        <p:spPr>
          <a:xfrm>
            <a:off x="964878" y="1567687"/>
            <a:ext cx="3720011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quan sát hình minh họa trong SGK.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Nghiên cứu trả lời các câu hỏi: </a:t>
            </a:r>
            <a:r>
              <a:rPr lang="en-US" sz="18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Có mấy bước để tạo được sản phẩm mĩ thuật từ lá cây?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81C61-5555-7A97-8BB3-9863D90E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277" y="1297459"/>
            <a:ext cx="3402393" cy="332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2100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2531E9-651E-E48E-D3CF-1BC92915B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1614839"/>
            <a:ext cx="5534025" cy="2162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6E59C-4ED5-03A9-A25A-9087FFC59B29}"/>
              </a:ext>
            </a:extLst>
          </p:cNvPr>
          <p:cNvSpPr txBox="1"/>
          <p:nvPr/>
        </p:nvSpPr>
        <p:spPr>
          <a:xfrm>
            <a:off x="2153708" y="745067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Các bước để tạo sản phẩm mĩ thuật từ lá cây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C2159-66D8-C94B-793E-AA1262CFB890}"/>
              </a:ext>
            </a:extLst>
          </p:cNvPr>
          <p:cNvSpPr txBox="1"/>
          <p:nvPr/>
        </p:nvSpPr>
        <p:spPr>
          <a:xfrm>
            <a:off x="2403777" y="4025899"/>
            <a:ext cx="4631396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1: </a:t>
            </a:r>
            <a:r>
              <a:rPr lang="en-US" sz="1800"/>
              <a:t>Chọn lá cây có hình thù, màu sắc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phù hợp với sản phẩm mĩ thuật</a:t>
            </a:r>
          </a:p>
        </p:txBody>
      </p:sp>
    </p:spTree>
    <p:extLst>
      <p:ext uri="{BB962C8B-B14F-4D97-AF65-F5344CB8AC3E}">
        <p14:creationId xmlns:p14="http://schemas.microsoft.com/office/powerpoint/2010/main" val="3374164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26E59C-4ED5-03A9-A25A-9087FFC59B29}"/>
              </a:ext>
            </a:extLst>
          </p:cNvPr>
          <p:cNvSpPr txBox="1"/>
          <p:nvPr/>
        </p:nvSpPr>
        <p:spPr>
          <a:xfrm>
            <a:off x="2153708" y="745067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Các bước để tạo sản phẩm mĩ thuật từ lá cây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C2159-66D8-C94B-793E-AA1262CFB890}"/>
              </a:ext>
            </a:extLst>
          </p:cNvPr>
          <p:cNvSpPr txBox="1"/>
          <p:nvPr/>
        </p:nvSpPr>
        <p:spPr>
          <a:xfrm>
            <a:off x="1404761" y="4029100"/>
            <a:ext cx="2454518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2: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Sắp xếp và dán lá cây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3CAE3-CFF9-C5E2-8BCE-7CD681733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29"/>
          <a:stretch/>
        </p:blipFill>
        <p:spPr>
          <a:xfrm>
            <a:off x="1404761" y="1286445"/>
            <a:ext cx="2483973" cy="2570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538FB-7791-B0C1-EE33-AB4DB7487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29"/>
          <a:stretch/>
        </p:blipFill>
        <p:spPr>
          <a:xfrm>
            <a:off x="5599289" y="1271269"/>
            <a:ext cx="2580215" cy="2670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F3EAE-A0FC-6ECC-2F2A-A41BD063C429}"/>
              </a:ext>
            </a:extLst>
          </p:cNvPr>
          <p:cNvSpPr txBox="1"/>
          <p:nvPr/>
        </p:nvSpPr>
        <p:spPr>
          <a:xfrm>
            <a:off x="5558276" y="4029100"/>
            <a:ext cx="2787943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3: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Tạo cảnh vật xung quanh</a:t>
            </a:r>
          </a:p>
        </p:txBody>
      </p:sp>
    </p:spTree>
    <p:extLst>
      <p:ext uri="{BB962C8B-B14F-4D97-AF65-F5344CB8AC3E}">
        <p14:creationId xmlns:p14="http://schemas.microsoft.com/office/powerpoint/2010/main" val="4091636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26E59C-4ED5-03A9-A25A-9087FFC59B29}"/>
              </a:ext>
            </a:extLst>
          </p:cNvPr>
          <p:cNvSpPr txBox="1"/>
          <p:nvPr/>
        </p:nvSpPr>
        <p:spPr>
          <a:xfrm>
            <a:off x="4044136" y="541866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KẾT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BCC2A-DD12-A916-B77C-2B447CEBD2C5}"/>
              </a:ext>
            </a:extLst>
          </p:cNvPr>
          <p:cNvSpPr txBox="1"/>
          <p:nvPr/>
        </p:nvSpPr>
        <p:spPr>
          <a:xfrm>
            <a:off x="2005404" y="1297630"/>
            <a:ext cx="62846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 3 bước tạo sản phẩm mĩ thuật từ lá cây: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1: 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 lá cây có hình, màu phù hợp với ý tưởng sản phẩm mĩ thuật.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Sắp xếp và dán lá cây để tạo hình ảnh chính của sản phẩm mĩ thuật.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3: 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 và dán lá cây tạo thêm cảnh vật xung quanh để hoàn thiện sản phẩm mĩ thuật.</a:t>
            </a:r>
          </a:p>
          <a:p>
            <a:endParaRPr lang="en-US" sz="200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2597A-944B-60A6-F5F3-3FE024F28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1" r="28925"/>
          <a:stretch/>
        </p:blipFill>
        <p:spPr>
          <a:xfrm>
            <a:off x="-353975" y="928465"/>
            <a:ext cx="2359379" cy="40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anguage Arts Subject for Elementary - 1st Grade: The Sounds of e and r">
  <a:themeElements>
    <a:clrScheme name="Simple Light">
      <a:dk1>
        <a:srgbClr val="FF9D8C"/>
      </a:dk1>
      <a:lt1>
        <a:srgbClr val="F15A24"/>
      </a:lt1>
      <a:dk2>
        <a:srgbClr val="FCF6DE"/>
      </a:dk2>
      <a:lt2>
        <a:srgbClr val="FEBC4D"/>
      </a:lt2>
      <a:accent1>
        <a:srgbClr val="B0BC2D"/>
      </a:accent1>
      <a:accent2>
        <a:srgbClr val="769039"/>
      </a:accent2>
      <a:accent3>
        <a:srgbClr val="B3D8E9"/>
      </a:accent3>
      <a:accent4>
        <a:srgbClr val="2591BA"/>
      </a:accent4>
      <a:accent5>
        <a:srgbClr val="929ECF"/>
      </a:accent5>
      <a:accent6>
        <a:srgbClr val="5A5A68"/>
      </a:accent6>
      <a:hlink>
        <a:srgbClr val="5A5A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675</Words>
  <Application>Microsoft Office PowerPoint</Application>
  <PresentationFormat>On-screen Show (16:9)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Londrina Solid</vt:lpstr>
      <vt:lpstr>Arial</vt:lpstr>
      <vt:lpstr>Wingdings</vt:lpstr>
      <vt:lpstr>Comfortaa</vt:lpstr>
      <vt:lpstr>Language Arts Subject for Elementary - 1st Grade: The Sounds of e and r</vt:lpstr>
      <vt:lpstr>CHÀO MỪNG CÁC EM ĐẾN VỚI TIẾT HỌC NGÀY HÔM NAY!</vt:lpstr>
      <vt:lpstr>PowerPoint Presentation</vt:lpstr>
      <vt:lpstr>Nội dung bài học </vt:lpstr>
      <vt:lpstr>1. Khám phá mĩ thuật được tạo ra từ tự nhiên</vt:lpstr>
      <vt:lpstr>PowerPoint Presentation</vt:lpstr>
      <vt:lpstr>2. Cách tạo sản phẩm từ lá cây</vt:lpstr>
      <vt:lpstr>PowerPoint Presentation</vt:lpstr>
      <vt:lpstr>PowerPoint Presentation</vt:lpstr>
      <vt:lpstr>PowerPoint Presentation</vt:lpstr>
      <vt:lpstr>3. Luyện tập – Vận dụng</vt:lpstr>
      <vt:lpstr>3. Luyện tập – Vận dụng</vt:lpstr>
      <vt:lpstr>3. Luyện tập – Vận dụng</vt:lpstr>
      <vt:lpstr>3. Luyện tập – Vận dụng</vt:lpstr>
      <vt:lpstr>3. Luyện tập – Vận dụng</vt:lpstr>
      <vt:lpstr>3. Luyện tập – Vận dụng</vt:lpstr>
      <vt:lpstr>3. Luyện tập – Vận dụng</vt:lpstr>
      <vt:lpstr>3. Luyện tập – Vận dụng</vt:lpstr>
      <vt:lpstr>1</vt:lpstr>
      <vt:lpstr>CẢM ƠN CÁC EM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NGÀY HÔM NAY!</dc:title>
  <cp:lastModifiedBy>DELL</cp:lastModifiedBy>
  <cp:revision>2</cp:revision>
  <dcterms:modified xsi:type="dcterms:W3CDTF">2022-06-12T09:40:19Z</dcterms:modified>
</cp:coreProperties>
</file>