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967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3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190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1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5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7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6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7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95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A9A97-09A7-4814-BDAA-47F5F9F33886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895FA-C033-4B65-B4B5-AB8DE88C3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1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678" y="1700214"/>
            <a:ext cx="2862263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912" y="196851"/>
            <a:ext cx="8096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C0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418290" y="1092433"/>
            <a:ext cx="808695" cy="10782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7030A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814304" y="5346701"/>
            <a:ext cx="808695" cy="10782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0070C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5400000" flipH="1">
            <a:off x="6212236" y="5544983"/>
            <a:ext cx="1078260" cy="80869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00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013943" y="3399352"/>
            <a:ext cx="808695" cy="1078260"/>
          </a:xfrm>
          <a:prstGeom prst="rect">
            <a:avLst/>
          </a:prstGeom>
        </p:spPr>
      </p:pic>
      <p:pic>
        <p:nvPicPr>
          <p:cNvPr id="36872" name="Picture 1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35" y="3078163"/>
            <a:ext cx="808434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3" name="TextBox 12"/>
          <p:cNvSpPr txBox="1">
            <a:spLocks noChangeArrowheads="1"/>
          </p:cNvSpPr>
          <p:nvPr/>
        </p:nvSpPr>
        <p:spPr bwMode="auto">
          <a:xfrm>
            <a:off x="227246" y="3078163"/>
            <a:ext cx="3913245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Chọn Hiệu ứng </a:t>
            </a:r>
            <a:r>
              <a:rPr lang="en-US" altLang="en-US" sz="2400" b="1">
                <a:solidFill>
                  <a:srgbClr val="000099"/>
                </a:solidFill>
                <a:latin typeface="Arial" charset="0"/>
                <a:sym typeface="Arial" charset="0"/>
              </a:rPr>
              <a:t>Diagonal Down Right</a:t>
            </a: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;</a:t>
            </a:r>
          </a:p>
          <a:p>
            <a:pPr>
              <a:buFontTx/>
              <a:buAutoNum type="arabicPeriod"/>
            </a:pP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Chọn hiệu ứng </a:t>
            </a:r>
            <a:r>
              <a:rPr lang="en-US" altLang="en-US" sz="2400" b="1">
                <a:solidFill>
                  <a:srgbClr val="000099"/>
                </a:solidFill>
                <a:latin typeface="Arial" charset="0"/>
                <a:sym typeface="Arial" charset="0"/>
              </a:rPr>
              <a:t>Diagonal Up Right</a:t>
            </a: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;</a:t>
            </a:r>
          </a:p>
          <a:p>
            <a:pPr>
              <a:buFontTx/>
              <a:buAutoNum type="arabicPeriod"/>
            </a:pP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Chọn hiệu ứng </a:t>
            </a:r>
            <a:r>
              <a:rPr lang="en-US" altLang="en-US" sz="2400" b="1">
                <a:solidFill>
                  <a:srgbClr val="000099"/>
                </a:solidFill>
                <a:latin typeface="Arial" charset="0"/>
                <a:sym typeface="Arial" charset="0"/>
              </a:rPr>
              <a:t>Down</a:t>
            </a: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;</a:t>
            </a:r>
          </a:p>
          <a:p>
            <a:pPr>
              <a:buFontTx/>
              <a:buAutoNum type="arabicPeriod"/>
            </a:pP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Chọn hiệu ứng </a:t>
            </a:r>
            <a:r>
              <a:rPr lang="en-US" altLang="en-US" sz="2400" b="1">
                <a:solidFill>
                  <a:srgbClr val="000099"/>
                </a:solidFill>
                <a:latin typeface="Arial" charset="0"/>
                <a:sym typeface="Arial" charset="0"/>
              </a:rPr>
              <a:t>Left</a:t>
            </a: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;</a:t>
            </a:r>
          </a:p>
          <a:p>
            <a:pPr>
              <a:buFontTx/>
              <a:buAutoNum type="arabicPeriod"/>
            </a:pP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Chọn hiệu ứng </a:t>
            </a:r>
            <a:r>
              <a:rPr lang="en-US" altLang="en-US" sz="2400" b="1">
                <a:solidFill>
                  <a:srgbClr val="000099"/>
                </a:solidFill>
                <a:latin typeface="Arial" charset="0"/>
                <a:sym typeface="Arial" charset="0"/>
              </a:rPr>
              <a:t>Right</a:t>
            </a: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;</a:t>
            </a:r>
          </a:p>
          <a:p>
            <a:pPr>
              <a:buFontTx/>
              <a:buAutoNum type="arabicPeriod"/>
            </a:pP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Chọn hiệu ứng </a:t>
            </a:r>
            <a:r>
              <a:rPr lang="en-US" altLang="en-US" sz="2400" b="1">
                <a:solidFill>
                  <a:srgbClr val="000099"/>
                </a:solidFill>
                <a:latin typeface="Arial" charset="0"/>
                <a:sym typeface="Arial" charset="0"/>
              </a:rPr>
              <a:t>Up</a:t>
            </a:r>
            <a:r>
              <a:rPr lang="en-US" altLang="en-US" sz="2400">
                <a:solidFill>
                  <a:srgbClr val="000099"/>
                </a:solidFill>
                <a:latin typeface="Arial" charset="0"/>
                <a:sym typeface="Arial" charset="0"/>
              </a:rPr>
              <a:t>.</a:t>
            </a:r>
          </a:p>
        </p:txBody>
      </p:sp>
      <p:sp>
        <p:nvSpPr>
          <p:cNvPr id="36874" name="Rectangle 1"/>
          <p:cNvSpPr>
            <a:spLocks noChangeArrowheads="1"/>
          </p:cNvSpPr>
          <p:nvPr/>
        </p:nvSpPr>
        <p:spPr bwMode="auto">
          <a:xfrm>
            <a:off x="171797" y="1478194"/>
            <a:ext cx="467439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Em hãy lựa chọn cách tạo đường chuyển động để đưa từng con ong về tổ.</a:t>
            </a:r>
          </a:p>
        </p:txBody>
      </p:sp>
      <p:sp>
        <p:nvSpPr>
          <p:cNvPr id="36875" name="Title 1"/>
          <p:cNvSpPr>
            <a:spLocks noGrp="1" noChangeArrowheads="1"/>
          </p:cNvSpPr>
          <p:nvPr>
            <p:ph type="title"/>
          </p:nvPr>
        </p:nvSpPr>
        <p:spPr>
          <a:xfrm>
            <a:off x="97893" y="690175"/>
            <a:ext cx="4171950" cy="94138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 Đưa ong về tổ</a:t>
            </a:r>
          </a:p>
        </p:txBody>
      </p:sp>
      <p:sp>
        <p:nvSpPr>
          <p:cNvPr id="36876" name="TextBox 1"/>
          <p:cNvSpPr txBox="1">
            <a:spLocks noChangeArrowheads="1"/>
          </p:cNvSpPr>
          <p:nvPr/>
        </p:nvSpPr>
        <p:spPr bwMode="auto">
          <a:xfrm>
            <a:off x="4662488" y="830264"/>
            <a:ext cx="367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6877" name="TextBox 19"/>
          <p:cNvSpPr txBox="1">
            <a:spLocks noChangeArrowheads="1"/>
          </p:cNvSpPr>
          <p:nvPr/>
        </p:nvSpPr>
        <p:spPr bwMode="auto">
          <a:xfrm>
            <a:off x="6475810" y="0"/>
            <a:ext cx="367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6878" name="TextBox 20"/>
          <p:cNvSpPr txBox="1">
            <a:spLocks noChangeArrowheads="1"/>
          </p:cNvSpPr>
          <p:nvPr/>
        </p:nvSpPr>
        <p:spPr bwMode="auto">
          <a:xfrm>
            <a:off x="3935016" y="3676650"/>
            <a:ext cx="367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6879" name="TextBox 21"/>
          <p:cNvSpPr txBox="1">
            <a:spLocks noChangeArrowheads="1"/>
          </p:cNvSpPr>
          <p:nvPr/>
        </p:nvSpPr>
        <p:spPr bwMode="auto">
          <a:xfrm>
            <a:off x="8897541" y="3398839"/>
            <a:ext cx="367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6880" name="TextBox 22"/>
          <p:cNvSpPr txBox="1">
            <a:spLocks noChangeArrowheads="1"/>
          </p:cNvSpPr>
          <p:nvPr/>
        </p:nvSpPr>
        <p:spPr bwMode="auto">
          <a:xfrm>
            <a:off x="6613922" y="6226176"/>
            <a:ext cx="367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6881" name="TextBox 23"/>
          <p:cNvSpPr txBox="1">
            <a:spLocks noChangeArrowheads="1"/>
          </p:cNvSpPr>
          <p:nvPr/>
        </p:nvSpPr>
        <p:spPr bwMode="auto">
          <a:xfrm>
            <a:off x="4769644" y="5886450"/>
            <a:ext cx="367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" name="Title 1"/>
          <p:cNvSpPr txBox="1">
            <a:spLocks noChangeArrowheads="1"/>
          </p:cNvSpPr>
          <p:nvPr/>
        </p:nvSpPr>
        <p:spPr>
          <a:xfrm>
            <a:off x="322496" y="0"/>
            <a:ext cx="4171950" cy="7358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altLang="en-US" sz="32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 và tên học sinh – Lớp</a:t>
            </a:r>
            <a:endParaRPr lang="en-US" altLang="en-US" sz="32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92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70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Trò chơi Đưa ong về tổ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chơi Đưa ong về tổ</dc:title>
  <dc:creator>MTC</dc:creator>
  <cp:lastModifiedBy>MTC</cp:lastModifiedBy>
  <cp:revision>1</cp:revision>
  <dcterms:created xsi:type="dcterms:W3CDTF">2022-12-16T00:55:10Z</dcterms:created>
  <dcterms:modified xsi:type="dcterms:W3CDTF">2022-12-16T00:59:15Z</dcterms:modified>
</cp:coreProperties>
</file>