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4" r:id="rId2"/>
    <p:sldMasterId id="2147483907" r:id="rId3"/>
  </p:sldMasterIdLst>
  <p:notesMasterIdLst>
    <p:notesMasterId r:id="rId19"/>
  </p:notesMasterIdLst>
  <p:sldIdLst>
    <p:sldId id="313" r:id="rId4"/>
    <p:sldId id="319" r:id="rId5"/>
    <p:sldId id="293" r:id="rId6"/>
    <p:sldId id="294" r:id="rId7"/>
    <p:sldId id="324" r:id="rId8"/>
    <p:sldId id="296" r:id="rId9"/>
    <p:sldId id="297" r:id="rId10"/>
    <p:sldId id="320" r:id="rId11"/>
    <p:sldId id="321" r:id="rId12"/>
    <p:sldId id="323" r:id="rId13"/>
    <p:sldId id="299" r:id="rId14"/>
    <p:sldId id="325" r:id="rId15"/>
    <p:sldId id="306" r:id="rId16"/>
    <p:sldId id="307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63" d="100"/>
          <a:sy n="63" d="100"/>
        </p:scale>
        <p:origin x="9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E39EF-C0E5-4896-B9D3-7E7938E4611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4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7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8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6/28/2022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71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6/28/2022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6/28/2022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88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6/28/2022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082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6/28/2022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12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6/28/2022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52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6/28/2022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224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6/28/2022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22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6/28/2022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872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6/28/2022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23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6/28/2022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017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3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3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97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403551" y="2602132"/>
            <a:ext cx="1351026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3895974" y="2602132"/>
            <a:ext cx="1351026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6389423" y="2602132"/>
            <a:ext cx="1351026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4804496"/>
            <a:ext cx="2214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65000" y="4804496"/>
            <a:ext cx="2214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58449" y="4804496"/>
            <a:ext cx="2214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43581" y="2922172"/>
            <a:ext cx="870966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136004" y="2922172"/>
            <a:ext cx="870966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05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8500" y="2920902"/>
            <a:ext cx="872871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05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99345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2624020" y="2421466"/>
            <a:ext cx="55554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021" y="982133"/>
            <a:ext cx="5548427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021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162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9C4F6082-2952-43DC-9B9C-74C88B262CE9}"/>
              </a:ext>
            </a:extLst>
          </p:cNvPr>
          <p:cNvSpPr/>
          <p:nvPr userDrawn="1"/>
        </p:nvSpPr>
        <p:spPr>
          <a:xfrm rot="5400000">
            <a:off x="-110920" y="2905099"/>
            <a:ext cx="3220061" cy="2530089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7618976-780E-4131-85CD-66F013F5ACDE}"/>
              </a:ext>
            </a:extLst>
          </p:cNvPr>
          <p:cNvSpPr/>
          <p:nvPr userDrawn="1"/>
        </p:nvSpPr>
        <p:spPr>
          <a:xfrm rot="-120000">
            <a:off x="158535" y="1442831"/>
            <a:ext cx="2415046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xmlns="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316577" y="1691853"/>
            <a:ext cx="2052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9049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4F82F76-1F28-4871-AA44-ADE3B29E465F}"/>
              </a:ext>
            </a:extLst>
          </p:cNvPr>
          <p:cNvSpPr/>
          <p:nvPr userDrawn="1"/>
        </p:nvSpPr>
        <p:spPr>
          <a:xfrm>
            <a:off x="800100" y="1009666"/>
            <a:ext cx="5292727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2675" y="982133"/>
            <a:ext cx="2009774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11539" y="1318687"/>
            <a:ext cx="1753870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0667" y="3128437"/>
            <a:ext cx="2980972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900" i="1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338" y="1318688"/>
            <a:ext cx="13113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900" i="1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xmlns="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0667" y="1318688"/>
            <a:ext cx="156977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xmlns="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1539" y="4333875"/>
            <a:ext cx="1753870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900" i="1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675" y="2507047"/>
            <a:ext cx="2009774" cy="3349763"/>
          </a:xfrm>
        </p:spPr>
        <p:txBody>
          <a:bodyPr/>
          <a:lstStyle>
            <a:lvl1pPr marL="0" indent="0" algn="r">
              <a:buNone/>
              <a:defRPr/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300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CE66FB-7564-43B1-9A0A-6594394A243B}"/>
              </a:ext>
            </a:extLst>
          </p:cNvPr>
          <p:cNvSpPr/>
          <p:nvPr userDrawn="1"/>
        </p:nvSpPr>
        <p:spPr>
          <a:xfrm>
            <a:off x="357188" y="476250"/>
            <a:ext cx="8429625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4000" y="567000"/>
            <a:ext cx="8316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692939"/>
            <a:ext cx="7200897" cy="7514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xmlns="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96" y="63107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xmlns="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144" y="63107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xmlns="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96" y="599603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xmlns="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144" y="599603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5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1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9C4F6082-2952-43DC-9B9C-74C88B262CE9}"/>
              </a:ext>
            </a:extLst>
          </p:cNvPr>
          <p:cNvSpPr/>
          <p:nvPr userDrawn="1"/>
        </p:nvSpPr>
        <p:spPr>
          <a:xfrm rot="5400000">
            <a:off x="4596593" y="2063901"/>
            <a:ext cx="4037344" cy="4481543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7618976-780E-4131-85CD-66F013F5ACDE}"/>
              </a:ext>
            </a:extLst>
          </p:cNvPr>
          <p:cNvSpPr/>
          <p:nvPr userDrawn="1"/>
        </p:nvSpPr>
        <p:spPr>
          <a:xfrm rot="-120000">
            <a:off x="4029085" y="869569"/>
            <a:ext cx="4277768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xmlns="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188023" y="1077709"/>
            <a:ext cx="3959891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6319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xmlns="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971551" y="2421466"/>
            <a:ext cx="3502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3502248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556932"/>
            <a:ext cx="3502250" cy="33189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0201" y="982133"/>
            <a:ext cx="3502250" cy="41265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6091622" y="5338537"/>
            <a:ext cx="2059767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979709"/>
            <a:ext cx="7200898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073155"/>
            <a:ext cx="7200898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937688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71551" y="3864480"/>
            <a:ext cx="2214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65000" y="3864480"/>
            <a:ext cx="2214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58449" y="3864480"/>
            <a:ext cx="2214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8840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530739"/>
            <a:ext cx="3538728" cy="476250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116262"/>
            <a:ext cx="3538728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530739"/>
            <a:ext cx="3538728" cy="476250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116262"/>
            <a:ext cx="3538728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9C4F6082-2952-43DC-9B9C-74C88B262CE9}"/>
              </a:ext>
            </a:extLst>
          </p:cNvPr>
          <p:cNvSpPr/>
          <p:nvPr userDrawn="1"/>
        </p:nvSpPr>
        <p:spPr>
          <a:xfrm rot="5400000">
            <a:off x="4596593" y="2063901"/>
            <a:ext cx="4037344" cy="4481543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7618976-780E-4131-85CD-66F013F5ACDE}"/>
              </a:ext>
            </a:extLst>
          </p:cNvPr>
          <p:cNvSpPr/>
          <p:nvPr userDrawn="1"/>
        </p:nvSpPr>
        <p:spPr>
          <a:xfrm rot="-120000">
            <a:off x="4029085" y="869569"/>
            <a:ext cx="4277768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xmlns="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188023" y="1077709"/>
            <a:ext cx="3959891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0" y="2556934"/>
            <a:ext cx="2685286" cy="33120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6221" y="895548"/>
            <a:ext cx="4403494" cy="49749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0" y="2556934"/>
            <a:ext cx="2685286" cy="33120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3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6/28/2022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92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6/28/2022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7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342900" rtl="0" eaLnBrk="1" latinLnBrk="0" hangingPunct="1">
        <a:spcBef>
          <a:spcPct val="0"/>
        </a:spcBef>
        <a:buNone/>
        <a:defRPr sz="33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82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1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jpeg"/><Relationship Id="rId12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36.PNG"/><Relationship Id="rId5" Type="http://schemas.openxmlformats.org/officeDocument/2006/relationships/audio" Target="../media/audio4.wav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215"/>
          <p:cNvSpPr>
            <a:spLocks noChangeArrowheads="1" noChangeShapeType="1" noTextEdit="1"/>
          </p:cNvSpPr>
          <p:nvPr/>
        </p:nvSpPr>
        <p:spPr bwMode="auto">
          <a:xfrm>
            <a:off x="1894578" y="2249689"/>
            <a:ext cx="6220303" cy="38637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vi-VN" sz="337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375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7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7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37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7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37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375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375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16"/>
          <p:cNvSpPr txBox="1">
            <a:spLocks noChangeArrowheads="1"/>
          </p:cNvSpPr>
          <p:nvPr/>
        </p:nvSpPr>
        <p:spPr bwMode="auto">
          <a:xfrm>
            <a:off x="3230724" y="3158970"/>
            <a:ext cx="3543300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625" b="1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2625" b="1" dirty="0">
                <a:solidFill>
                  <a:srgbClr val="0000FF"/>
                </a:solidFill>
                <a:latin typeface="Times New Roman" pitchFamily="18" charset="0"/>
              </a:rPr>
              <a:t>: Tin </a:t>
            </a:r>
            <a:r>
              <a:rPr lang="en-US" sz="2625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625" b="1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sz="2625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sz="2625" b="1" dirty="0">
                <a:solidFill>
                  <a:srgbClr val="0000FF"/>
                </a:solidFill>
                <a:latin typeface="Times New Roman" pitchFamily="18" charset="0"/>
              </a:rPr>
              <a:t> 3</a:t>
            </a: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2915041" y="1221685"/>
            <a:ext cx="4003471" cy="4254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 THANH TRÌ</a:t>
            </a:r>
          </a:p>
          <a:p>
            <a:pPr algn="ctr">
              <a:defRPr/>
            </a:pPr>
            <a:r>
              <a:rPr lang="en-US" sz="2700" b="1" kern="1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700" b="1" kern="1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sz="2700" b="1" kern="1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THANH OAI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29806" y="1670547"/>
            <a:ext cx="21451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16"/>
          <p:cNvSpPr txBox="1">
            <a:spLocks noChangeArrowheads="1"/>
          </p:cNvSpPr>
          <p:nvPr/>
        </p:nvSpPr>
        <p:spPr bwMode="auto">
          <a:xfrm>
            <a:off x="3145126" y="4665043"/>
            <a:ext cx="35433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250" b="1" i="1" u="sng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225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50" b="1" i="1" u="sng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225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250" b="1" i="1" dirty="0" err="1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sz="225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50" b="1" i="1" dirty="0" err="1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2250" b="1" i="1" dirty="0">
                <a:solidFill>
                  <a:srgbClr val="0000FF"/>
                </a:solidFill>
                <a:latin typeface="Times New Roman" pitchFamily="18" charset="0"/>
              </a:rPr>
              <a:t> Lai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" y="857368"/>
            <a:ext cx="1509233" cy="5256041"/>
            <a:chOff x="0" y="157"/>
            <a:chExt cx="2012311" cy="70080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71" b="404"/>
            <a:stretch/>
          </p:blipFill>
          <p:spPr>
            <a:xfrm>
              <a:off x="75935" y="157"/>
              <a:ext cx="1936376" cy="48167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8" r="71647" b="-980"/>
            <a:stretch/>
          </p:blipFill>
          <p:spPr>
            <a:xfrm>
              <a:off x="0" y="3452532"/>
              <a:ext cx="1996138" cy="3555679"/>
            </a:xfrm>
            <a:prstGeom prst="rect">
              <a:avLst/>
            </a:prstGeom>
          </p:spPr>
        </p:pic>
      </p:grpSp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4" y="4897064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" y="5345680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6" y="5372712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" y="1143000"/>
            <a:ext cx="8153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1. Truy cập Internet và tìm kiếm thông tin bài hát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Lớp chúng ta đoàn kết” (hoạt động cá nhân 4 phút)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5300" y="2732276"/>
            <a:ext cx="8153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2. Tìm kiếm thông tin nhạc sĩ Mộng Lân (hoạt động nhóm 6 phút)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Để truy cập và tìm kiếm thông tin trên Internet máy tính cần có những gì?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9172" y="2788981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Chuột máy tính</a:t>
            </a:r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1784412" y="3763387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Mạng máy tính</a:t>
            </a:r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6402558" y="2634750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Các trình duyệt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6387318" y="3843388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Cả B và C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114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52" y="2731816"/>
            <a:ext cx="714475" cy="7430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49" y="3822306"/>
            <a:ext cx="765250" cy="724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87" y="3674449"/>
            <a:ext cx="765439" cy="7501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1348" y="2601616"/>
            <a:ext cx="765251" cy="695325"/>
          </a:xfrm>
          <a:prstGeom prst="rect">
            <a:avLst/>
          </a:prstGeom>
        </p:spPr>
      </p:pic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228600" y="1002653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Đâu không phải là trình duyệt Internet?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4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kiếm thông tin hữu ích không có trong máy tính em phải làm gì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Xem hoạt hình trên Tivi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2273156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Tìm kiếm thông tin trên Internet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Xem tin tức trên Tivi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Đọc sách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846159" y="2690583"/>
            <a:ext cx="27227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 defTabSz="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0" y="3212976"/>
            <a:ext cx="7924283" cy="720306"/>
            <a:chOff x="912" y="1008"/>
            <a:chExt cx="4251" cy="69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4251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94" y="1066"/>
              <a:ext cx="436" cy="619"/>
              <a:chOff x="994" y="1066"/>
              <a:chExt cx="436" cy="619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392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1062" y="1185"/>
                <a:ext cx="231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21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1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421" y="1031"/>
              <a:ext cx="3742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3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được trên Internet có nhiều thông tin bổ ích và lí thú</a:t>
              </a:r>
              <a:r>
                <a:rPr lang="en-US" sz="23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2000" y="4067752"/>
            <a:ext cx="7924283" cy="1034723"/>
            <a:chOff x="912" y="2016"/>
            <a:chExt cx="3984" cy="924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989" y="2078"/>
              <a:ext cx="441" cy="746"/>
              <a:chOff x="989" y="2078"/>
              <a:chExt cx="441" cy="746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397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111" y="2198"/>
                <a:ext cx="175" cy="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21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2</a:t>
                </a: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430" y="2198"/>
              <a:ext cx="3243" cy="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được có thể tìm thấy trên Internet những thông tin không có sẵn trong máy tính</a:t>
              </a:r>
              <a:r>
                <a:rPr lang="en-US" sz="21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" y="1281515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26" y="1281515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26" y="5347329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" y="5345680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396329" y="1186072"/>
            <a:ext cx="6000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b="1" u="sng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4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u="sng" smtClean="0">
                <a:solidFill>
                  <a:srgbClr val="002060"/>
                </a:solidFill>
                <a:latin typeface="Times New Roman" pitchFamily="18" charset="0"/>
              </a:rPr>
              <a:t>1: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</a:rPr>
              <a:t> Thông tin trên Internet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568928" y="773900"/>
            <a:ext cx="1947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400" b="1" u="sng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</a:rPr>
              <a:t>Tin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1539011"/>
            <a:ext cx="2938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- </a:t>
            </a:r>
            <a:r>
              <a:rPr lang="en-US" sz="2400" b="1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33) </a:t>
            </a:r>
            <a:endParaRPr 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76062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hoặc bố, mẹ em thường xem những thông tin gì trên Internet? Hãy kể cho các bạn cùng biết?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6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399970"/>
            <a:ext cx="80319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Xem tin tức và chương trình giải trí trên Internet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" y="14357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 em: Các hình 1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2 và 3 được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 từ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 có trên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Internet. Mỗi hình này cho em thông tin gì?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b="14160"/>
          <a:stretch/>
        </p:blipFill>
        <p:spPr>
          <a:xfrm>
            <a:off x="4420288" y="1435700"/>
            <a:ext cx="4037912" cy="1822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6370" b="17194"/>
          <a:stretch/>
        </p:blipFill>
        <p:spPr>
          <a:xfrm>
            <a:off x="685800" y="3770882"/>
            <a:ext cx="3246120" cy="1867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8"/>
          <a:stretch/>
        </p:blipFill>
        <p:spPr>
          <a:xfrm>
            <a:off x="4522776" y="3770883"/>
            <a:ext cx="3554424" cy="18679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01147" y="3261820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5802868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" y="5806830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32443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dự báo thời tiết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5964" y="58068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 hoạt hình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000" y="579969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Kể chuyện lớp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3485" y="501187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bầu</a:t>
            </a:r>
            <a:endParaRPr lang="en-US" b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86" y="3456145"/>
            <a:ext cx="2857500" cy="16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" y="995362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78" y="591264"/>
            <a:ext cx="1428750" cy="3190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93" y="1012030"/>
            <a:ext cx="1885950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3" y="1012030"/>
            <a:ext cx="2433637" cy="2364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3614735"/>
            <a:ext cx="2847975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5350" y="345614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gáo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2527934" y="348328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T’rưng</a:t>
            </a:r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4716781" y="359747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tì bà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1005841" y="487167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tranh</a:t>
            </a:r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7118986" y="371873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nguyệt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695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trên Internet những thông tin </a:t>
            </a: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sẵn trên máy tính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868507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Bạn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 đã biết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 cập và tìm kiếm thông tin trên Internet?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51257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Để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 cập Internet, máy tính cần những trình duyệt nào và cần mạng không?</a:t>
            </a:r>
            <a:endParaRPr lang="en-US" sz="32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-173711" y="-11339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10892" y="1440256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trình duyệt Internet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15" y="2273210"/>
            <a:ext cx="1172755" cy="121966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70" y="2287654"/>
            <a:ext cx="1219200" cy="1219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15" y="2278456"/>
            <a:ext cx="1295400" cy="1228863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41372" y="3972580"/>
            <a:ext cx="291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Mạng máy tính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3634377" y="1524000"/>
            <a:ext cx="110310" cy="271019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2617485"/>
            <a:ext cx="291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cập Internet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-224051" y="38100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0100" y="973604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tìm kiếm thông tin trên Internet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" y="21336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Vào 1 trong các trình duyệt có trên máy tính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5188" y="2776210"/>
            <a:ext cx="8841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Gõ nội dung thông tin cần tìm kiếm rồi nhấn Enter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8" y="3680430"/>
            <a:ext cx="7696200" cy="75686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1905000" y="3299430"/>
            <a:ext cx="2819400" cy="848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4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ime Capsule SB - v5" id="{7D52FEA8-CE0D-4B98-8CCA-0CCE0FF5E9C1}" vid="{9ABB75D2-37B2-4B8B-B0A6-3CCF3185D65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438</Words>
  <Application>Microsoft Office PowerPoint</Application>
  <PresentationFormat>On-screen Show (4:3)</PresentationFormat>
  <Paragraphs>72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Lucida Handwriting</vt:lpstr>
      <vt:lpstr>Rockwell</vt:lpstr>
      <vt:lpstr>Times New Roman</vt:lpstr>
      <vt:lpstr>Trebuchet MS</vt:lpstr>
      <vt:lpstr>Wingdings</vt:lpstr>
      <vt:lpstr>Office Theme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97</cp:revision>
  <dcterms:created xsi:type="dcterms:W3CDTF">2017-10-03T01:20:28Z</dcterms:created>
  <dcterms:modified xsi:type="dcterms:W3CDTF">2022-06-28T00:26:59Z</dcterms:modified>
</cp:coreProperties>
</file>