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1" r:id="rId1"/>
  </p:sldMasterIdLst>
  <p:notesMasterIdLst>
    <p:notesMasterId r:id="rId22"/>
  </p:notesMasterIdLst>
  <p:sldIdLst>
    <p:sldId id="290" r:id="rId2"/>
    <p:sldId id="291" r:id="rId3"/>
    <p:sldId id="292" r:id="rId4"/>
    <p:sldId id="293" r:id="rId5"/>
    <p:sldId id="294" r:id="rId6"/>
    <p:sldId id="312" r:id="rId7"/>
    <p:sldId id="313" r:id="rId8"/>
    <p:sldId id="314" r:id="rId9"/>
    <p:sldId id="315" r:id="rId10"/>
    <p:sldId id="316" r:id="rId11"/>
    <p:sldId id="317" r:id="rId12"/>
    <p:sldId id="318" r:id="rId13"/>
    <p:sldId id="299" r:id="rId14"/>
    <p:sldId id="304" r:id="rId15"/>
    <p:sldId id="305" r:id="rId16"/>
    <p:sldId id="306" r:id="rId17"/>
    <p:sldId id="307" r:id="rId18"/>
    <p:sldId id="319" r:id="rId19"/>
    <p:sldId id="309" r:id="rId20"/>
    <p:sldId id="27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99"/>
    <a:srgbClr val="00CC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849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6DB4D9-CB78-4D56-B892-028D3778355C}" type="datetimeFigureOut">
              <a:rPr lang="en-US" smtClean="0"/>
              <a:pPr/>
              <a:t>13/06/2022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4A2CC9-6214-4A4F-A7F2-C474977A49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8998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pPr/>
              <a:t>13/06/2022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99183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pPr/>
              <a:t>13/06/2022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25629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pPr/>
              <a:t>13/06/2022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903732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533400" y="609600"/>
            <a:ext cx="533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BT&amp;TH số 3: Thao tác trên bảng</a:t>
            </a:r>
            <a:endParaRPr kumimoji="0" lang="vi-VN" altLang="en-US" sz="2400" b="1" i="0" u="sng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17EB14-D66A-4676-92A4-03881C61F09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7154845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DE8D5-FADB-4070-88E7-7B5CF0C5DCB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999748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670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388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1D8597-DE7C-46D9-AA0A-98318070A28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875234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489075"/>
            <a:ext cx="3867150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888" y="2193925"/>
            <a:ext cx="3867150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50" y="1489075"/>
            <a:ext cx="3868738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50" y="2193925"/>
            <a:ext cx="3868738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EDA07B-E8E9-4AD7-9D49-812C4BDF930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591094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1447C7-73A7-49A8-9072-0AB4175D801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927645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101850"/>
            <a:ext cx="2949575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117518-C007-4C20-9FB3-A0C5308DF14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2233454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533400" y="609600"/>
            <a:ext cx="533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BT&amp;TH số 3: Thao tác trên bảng</a:t>
            </a:r>
            <a:endParaRPr kumimoji="0" lang="vi-VN" altLang="en-US" sz="2400" b="1" i="0" u="sng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17EB14-D66A-4676-92A4-03881C61F09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176919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DE8D5-FADB-4070-88E7-7B5CF0C5DCB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923292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pPr/>
              <a:t>13/06/2022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465581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670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388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1D8597-DE7C-46D9-AA0A-98318070A28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571837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489075"/>
            <a:ext cx="3867150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888" y="2193925"/>
            <a:ext cx="3867150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50" y="1489075"/>
            <a:ext cx="3868738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50" y="2193925"/>
            <a:ext cx="3868738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EDA07B-E8E9-4AD7-9D49-812C4BDF930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0634312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1447C7-73A7-49A8-9072-0AB4175D801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143344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101850"/>
            <a:ext cx="2949575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117518-C007-4C20-9FB3-A0C5308DF14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1614839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pPr/>
              <a:t>13/06/2022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330436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pPr/>
              <a:t>13/06/2022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86469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pPr/>
              <a:t>13/06/2022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3191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pPr/>
              <a:t>13/06/2022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41130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pPr/>
              <a:t>13/06/2022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85883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pPr/>
              <a:t>13/06/2022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72022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pPr/>
              <a:t>13/06/2022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99875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9967A-7568-4B43-ADFF-F109EFF199E4}" type="datetimeFigureOut">
              <a:rPr lang="en-US" smtClean="0"/>
              <a:pPr/>
              <a:t>13/06/2022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6FE75-3C93-430E-A11F-0729BD227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2401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  <p:sldLayoutId id="2147483869" r:id="rId12"/>
    <p:sldLayoutId id="2147483870" r:id="rId13"/>
    <p:sldLayoutId id="2147483871" r:id="rId14"/>
    <p:sldLayoutId id="2147483872" r:id="rId15"/>
    <p:sldLayoutId id="2147483873" r:id="rId16"/>
    <p:sldLayoutId id="2147483874" r:id="rId17"/>
    <p:sldLayoutId id="2147483875" r:id="rId18"/>
    <p:sldLayoutId id="2147483876" r:id="rId19"/>
    <p:sldLayoutId id="2147483877" r:id="rId20"/>
    <p:sldLayoutId id="2147483878" r:id="rId21"/>
    <p:sldLayoutId id="2147483879" r:id="rId22"/>
    <p:sldLayoutId id="2147483880" r:id="rId2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audio" Target="../media/audio3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19.jpeg"/><Relationship Id="rId4" Type="http://schemas.openxmlformats.org/officeDocument/2006/relationships/audio" Target="../media/audio2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19.jpeg"/><Relationship Id="rId4" Type="http://schemas.openxmlformats.org/officeDocument/2006/relationships/audio" Target="../media/audio3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audio" Target="../media/audio3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19.jpeg"/><Relationship Id="rId4" Type="http://schemas.openxmlformats.org/officeDocument/2006/relationships/audio" Target="../media/audio3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gif"/><Relationship Id="rId4" Type="http://schemas.openxmlformats.org/officeDocument/2006/relationships/image" Target="../media/image26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1.bp.blogspot.com/-7bDfTCE_vI0/T7MQzaNhM2I/AAAAAAAABGA/swxgP3-2w4M/s1600/hinh-nen-dep-45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lum contrast="40000"/>
          </a:blip>
          <a:srcRect l="54255" t="59105"/>
          <a:stretch>
            <a:fillRect/>
          </a:stretch>
        </p:blipFill>
        <p:spPr bwMode="auto">
          <a:xfrm rot="16200000">
            <a:off x="1143000" y="-1143000"/>
            <a:ext cx="6857999" cy="9144000"/>
          </a:xfrm>
          <a:prstGeom prst="rect">
            <a:avLst/>
          </a:prstGeom>
          <a:noFill/>
        </p:spPr>
      </p:pic>
      <p:sp>
        <p:nvSpPr>
          <p:cNvPr id="4" name="Rectangle 1"/>
          <p:cNvSpPr>
            <a:spLocks noGrp="1" noChangeArrowheads="1"/>
          </p:cNvSpPr>
          <p:nvPr>
            <p:ph type="ctrTitle"/>
          </p:nvPr>
        </p:nvSpPr>
        <p:spPr>
          <a:xfrm>
            <a:off x="571500" y="634503"/>
            <a:ext cx="7891463" cy="807913"/>
          </a:xfr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>
            <a:spAutoFit/>
          </a:bodyPr>
          <a:lstStyle/>
          <a:p>
            <a:pPr indent="342900">
              <a:lnSpc>
                <a:spcPct val="150000"/>
              </a:lnSpc>
              <a:spcBef>
                <a:spcPts val="1350"/>
              </a:spcBef>
            </a:pPr>
            <a:r>
              <a:rPr lang="en-US" sz="32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PHẠM TU</a:t>
            </a:r>
            <a:endParaRPr lang="en-US" sz="2800" b="1" dirty="0" smtClean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5" name="Picture 3" descr="Bellcoll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4" descr="Bellcoll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5" descr="Bellcoll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7150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6" descr="Bellcoll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50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9" name="Rectangle 5"/>
          <p:cNvSpPr>
            <a:spLocks noChangeArrowheads="1"/>
          </p:cNvSpPr>
          <p:nvPr/>
        </p:nvSpPr>
        <p:spPr bwMode="auto">
          <a:xfrm>
            <a:off x="160337" y="4473018"/>
            <a:ext cx="8823325" cy="1885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prstTxWarp prst="textArchUp">
              <a:avLst>
                <a:gd name="adj" fmla="val 10825441"/>
              </a:avLst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en-US" sz="36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11" descr="roi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628797"/>
            <a:ext cx="6249846" cy="3838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184903" y="5733569"/>
            <a:ext cx="681609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800" b="1" cap="none" spc="0" dirty="0" smtClean="0">
                <a:ln/>
                <a:solidFill>
                  <a:srgbClr val="00CC00"/>
                </a:solidFill>
                <a:effectLst/>
              </a:rPr>
              <a:t>GV: </a:t>
            </a:r>
            <a:r>
              <a:rPr lang="en-US" sz="4800" b="1" dirty="0" err="1" smtClean="0">
                <a:ln/>
                <a:solidFill>
                  <a:srgbClr val="00CC00"/>
                </a:solidFill>
              </a:rPr>
              <a:t>Phùng</a:t>
            </a:r>
            <a:r>
              <a:rPr lang="en-US" sz="4800" b="1" dirty="0" smtClean="0">
                <a:ln/>
                <a:solidFill>
                  <a:srgbClr val="00CC00"/>
                </a:solidFill>
              </a:rPr>
              <a:t> </a:t>
            </a:r>
            <a:r>
              <a:rPr lang="en-US" sz="4800" b="1" dirty="0" err="1" smtClean="0">
                <a:ln/>
                <a:solidFill>
                  <a:srgbClr val="00CC00"/>
                </a:solidFill>
              </a:rPr>
              <a:t>Thị</a:t>
            </a:r>
            <a:r>
              <a:rPr lang="en-US" sz="4800" b="1" dirty="0" smtClean="0">
                <a:ln/>
                <a:solidFill>
                  <a:srgbClr val="00CC00"/>
                </a:solidFill>
              </a:rPr>
              <a:t> </a:t>
            </a:r>
            <a:r>
              <a:rPr lang="en-US" sz="4800" b="1" dirty="0" err="1" smtClean="0">
                <a:ln/>
                <a:solidFill>
                  <a:srgbClr val="00CC00"/>
                </a:solidFill>
              </a:rPr>
              <a:t>Thanh</a:t>
            </a:r>
            <a:r>
              <a:rPr lang="en-US" sz="4800" b="1" dirty="0" smtClean="0">
                <a:ln/>
                <a:solidFill>
                  <a:srgbClr val="00CC00"/>
                </a:solidFill>
              </a:rPr>
              <a:t> </a:t>
            </a:r>
            <a:r>
              <a:rPr lang="en-US" sz="4800" b="1" dirty="0" err="1" smtClean="0">
                <a:ln/>
                <a:solidFill>
                  <a:srgbClr val="00CC00"/>
                </a:solidFill>
              </a:rPr>
              <a:t>Mận</a:t>
            </a:r>
            <a:endParaRPr lang="en-US" sz="4800" b="1" cap="none" spc="0" dirty="0">
              <a:ln/>
              <a:solidFill>
                <a:srgbClr val="00CC00"/>
              </a:solidFill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0265980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295400" y="457200"/>
            <a:ext cx="7467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b="1" dirty="0" err="1" smtClean="0">
                <a:solidFill>
                  <a:srgbClr val="FF0000"/>
                </a:solidFill>
              </a:rPr>
              <a:t>Dựa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vào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thông</a:t>
            </a:r>
            <a:r>
              <a:rPr lang="en-US" b="1" dirty="0" smtClean="0">
                <a:solidFill>
                  <a:srgbClr val="FF0000"/>
                </a:solidFill>
              </a:rPr>
              <a:t> tin </a:t>
            </a:r>
            <a:r>
              <a:rPr lang="en-US" b="1" dirty="0" err="1" smtClean="0">
                <a:solidFill>
                  <a:srgbClr val="FF0000"/>
                </a:solidFill>
              </a:rPr>
              <a:t>để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hành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động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1219200"/>
            <a:ext cx="647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</p:txBody>
      </p:sp>
      <p:sp>
        <p:nvSpPr>
          <p:cNvPr id="12" name="Right Arrow 11"/>
          <p:cNvSpPr/>
          <p:nvPr/>
        </p:nvSpPr>
        <p:spPr>
          <a:xfrm rot="5400000">
            <a:off x="2019300" y="4381500"/>
            <a:ext cx="762000" cy="5334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838200" y="5029200"/>
            <a:ext cx="297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752600"/>
            <a:ext cx="7923326" cy="2596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ight Arrow 8"/>
          <p:cNvSpPr/>
          <p:nvPr/>
        </p:nvSpPr>
        <p:spPr>
          <a:xfrm rot="5400000">
            <a:off x="6438900" y="4305300"/>
            <a:ext cx="762000" cy="5334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257800" y="4953000"/>
            <a:ext cx="281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muộn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90551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12" grpId="0" animBg="1"/>
      <p:bldP spid="13" grpId="0"/>
      <p:bldP spid="9" grpId="0" animBg="1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9" descr="Pict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utoShape 8"/>
          <p:cNvSpPr>
            <a:spLocks noChangeArrowheads="1"/>
          </p:cNvSpPr>
          <p:nvPr/>
        </p:nvSpPr>
        <p:spPr bwMode="auto">
          <a:xfrm>
            <a:off x="7696200" y="76200"/>
            <a:ext cx="838200" cy="914400"/>
          </a:xfrm>
          <a:prstGeom prst="star5">
            <a:avLst/>
          </a:prstGeom>
          <a:solidFill>
            <a:schemeClr val="accent2"/>
          </a:solidFill>
          <a:ln w="57150">
            <a:solidFill>
              <a:srgbClr val="66FF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13" name="Rectangle 1"/>
          <p:cNvSpPr txBox="1">
            <a:spLocks noChangeArrowheads="1"/>
          </p:cNvSpPr>
          <p:nvPr/>
        </p:nvSpPr>
        <p:spPr>
          <a:xfrm>
            <a:off x="1905001" y="1913870"/>
            <a:ext cx="5334000" cy="1338828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342900" algn="ctr">
              <a:lnSpc>
                <a:spcPct val="150000"/>
              </a:lnSpc>
              <a:spcBef>
                <a:spcPts val="1350"/>
              </a:spcBef>
            </a:pPr>
            <a:r>
              <a:rPr lang="en-US" sz="5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KẾT LUẬN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981200" y="3429000"/>
            <a:ext cx="5181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tếp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tin,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đắn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kịp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đắn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kịp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66637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295400" y="457200"/>
            <a:ext cx="7467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1219200"/>
            <a:ext cx="647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38600" y="2209800"/>
            <a:ext cx="4114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chăn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giường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Theeo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609600" y="1828800"/>
            <a:ext cx="2819400" cy="3124200"/>
            <a:chOff x="609600" y="1828800"/>
            <a:chExt cx="2819400" cy="3124200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09600" y="1905000"/>
              <a:ext cx="2745946" cy="304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Rectangle 10"/>
            <p:cNvSpPr/>
            <p:nvPr/>
          </p:nvSpPr>
          <p:spPr>
            <a:xfrm>
              <a:off x="2590800" y="1828800"/>
              <a:ext cx="838200" cy="76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="" xmlns:p14="http://schemas.microsoft.com/office/powerpoint/2010/main" val="3290551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9" descr="Pict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3048000" y="4114800"/>
            <a:ext cx="3200400" cy="2133600"/>
            <a:chOff x="249" y="75"/>
            <a:chExt cx="5216" cy="3651"/>
          </a:xfrm>
        </p:grpSpPr>
        <p:pic>
          <p:nvPicPr>
            <p:cNvPr id="32773" name="Picture 28" descr="1f31e9c370a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" y="75"/>
              <a:ext cx="5216" cy="3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4" name="Picture 29" descr="1f31e9c370a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1247" y="663"/>
              <a:ext cx="1066" cy="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5" name="Picture 30" descr="1f31e9c370a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2608" y="300"/>
              <a:ext cx="1066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6" name="Picture 31" descr="1f31e9c370a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014" y="572"/>
              <a:ext cx="106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7" name="Picture 32" descr="1f31e9c370a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513" y="1162"/>
              <a:ext cx="72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8" name="Picture 33" descr="1f31e9c370a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604" y="1842"/>
              <a:ext cx="72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9" name="Picture 34" descr="1f31e9c370a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286" y="2614"/>
              <a:ext cx="72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AutoShape 8"/>
          <p:cNvSpPr>
            <a:spLocks noChangeArrowheads="1"/>
          </p:cNvSpPr>
          <p:nvPr/>
        </p:nvSpPr>
        <p:spPr bwMode="auto">
          <a:xfrm>
            <a:off x="7696200" y="76200"/>
            <a:ext cx="838200" cy="914400"/>
          </a:xfrm>
          <a:prstGeom prst="star5">
            <a:avLst/>
          </a:prstGeom>
          <a:solidFill>
            <a:schemeClr val="accent2"/>
          </a:solidFill>
          <a:ln w="57150">
            <a:solidFill>
              <a:srgbClr val="66FF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13" name="Rectangle 1"/>
          <p:cNvSpPr txBox="1">
            <a:spLocks noChangeArrowheads="1"/>
          </p:cNvSpPr>
          <p:nvPr/>
        </p:nvSpPr>
        <p:spPr>
          <a:xfrm>
            <a:off x="2956" y="1913870"/>
            <a:ext cx="8622917" cy="2787943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342900" algn="ctr">
              <a:lnSpc>
                <a:spcPct val="150000"/>
              </a:lnSpc>
              <a:spcBef>
                <a:spcPts val="1350"/>
              </a:spcBef>
            </a:pPr>
            <a:r>
              <a:rPr lang="en-US" sz="55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5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5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indent="342900" algn="ctr">
              <a:lnSpc>
                <a:spcPct val="150000"/>
              </a:lnSpc>
              <a:spcBef>
                <a:spcPts val="1350"/>
              </a:spcBef>
            </a:pPr>
            <a:r>
              <a:rPr lang="en-US" sz="5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 AI </a:t>
            </a:r>
            <a:r>
              <a:rPr lang="en-US" sz="55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5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sz="55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5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2266637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275772" y="1154556"/>
            <a:ext cx="800070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701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701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i="1" dirty="0" err="1" smtClean="0"/>
              <a:t>Trên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tivi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dự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báo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hôm</a:t>
            </a:r>
            <a:r>
              <a:rPr lang="en-US" sz="2800" i="1" dirty="0" smtClean="0"/>
              <a:t> nay </a:t>
            </a:r>
            <a:r>
              <a:rPr lang="en-US" sz="2800" i="1" dirty="0" err="1" smtClean="0"/>
              <a:t>trời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rét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nên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em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mặc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quần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áo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ấm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đi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học</a:t>
            </a:r>
            <a:r>
              <a:rPr lang="en-US" sz="2800" i="1" dirty="0" smtClean="0"/>
              <a:t>. </a:t>
            </a:r>
            <a:r>
              <a:rPr lang="en-US" sz="2800" i="1" dirty="0" err="1" smtClean="0"/>
              <a:t>Thông</a:t>
            </a:r>
            <a:r>
              <a:rPr lang="en-US" sz="2800" i="1" dirty="0" smtClean="0"/>
              <a:t> tin ở </a:t>
            </a:r>
            <a:r>
              <a:rPr lang="en-US" sz="2800" i="1" dirty="0" err="1" smtClean="0"/>
              <a:t>câu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trên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là</a:t>
            </a:r>
            <a:r>
              <a:rPr lang="en-US" altLang="en-US" sz="2701" b="1" dirty="0" smtClean="0"/>
              <a:t>?</a:t>
            </a:r>
            <a:endParaRPr lang="en-US" altLang="en-US" sz="2701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1356431" y="2788981"/>
            <a:ext cx="370381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371600" y="4343400"/>
            <a:ext cx="434734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altLang="en-US" sz="2701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1371600" y="3505200"/>
            <a:ext cx="415498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pic>
        <p:nvPicPr>
          <p:cNvPr id="13" name="Picture 12" descr="smile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267200"/>
            <a:ext cx="758626" cy="720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nhung-hinh-mat-cuoi-buon-mat-cuoi-khoc-5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505200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nhung-hinh-mat-cuoi-buon-mat-cuoi-khoc-5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726" y="2731816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8"/>
          <p:cNvSpPr txBox="1">
            <a:spLocks noChangeArrowheads="1"/>
          </p:cNvSpPr>
          <p:nvPr/>
        </p:nvSpPr>
        <p:spPr bwMode="auto">
          <a:xfrm>
            <a:off x="1752600" y="4343400"/>
            <a:ext cx="4114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400" i="1" dirty="0" err="1" smtClean="0"/>
              <a:t>Tivi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dự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báo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hôm</a:t>
            </a:r>
            <a:r>
              <a:rPr lang="en-US" sz="2400" i="1" dirty="0" smtClean="0"/>
              <a:t> nay </a:t>
            </a:r>
            <a:r>
              <a:rPr lang="en-US" sz="2400" i="1" dirty="0" err="1" smtClean="0"/>
              <a:t>trời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rét</a:t>
            </a:r>
            <a:endParaRPr lang="en-US" sz="2101" b="1" dirty="0">
              <a:solidFill>
                <a:srgbClr val="FF0000"/>
              </a:solidFill>
            </a:endParaRPr>
          </a:p>
        </p:txBody>
      </p:sp>
      <p:sp>
        <p:nvSpPr>
          <p:cNvPr id="18" name="TextBox 8"/>
          <p:cNvSpPr txBox="1">
            <a:spLocks noChangeArrowheads="1"/>
          </p:cNvSpPr>
          <p:nvPr/>
        </p:nvSpPr>
        <p:spPr bwMode="auto">
          <a:xfrm>
            <a:off x="1752600" y="3505200"/>
            <a:ext cx="2743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400" i="1" dirty="0" err="1" smtClean="0"/>
              <a:t>Mặc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quần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áo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ấm</a:t>
            </a:r>
            <a:endParaRPr lang="en-US" sz="2101" b="1" dirty="0">
              <a:solidFill>
                <a:srgbClr val="FF0000"/>
              </a:solidFill>
            </a:endParaRPr>
          </a:p>
        </p:txBody>
      </p:sp>
      <p:sp>
        <p:nvSpPr>
          <p:cNvPr id="19" name="TextBox 8"/>
          <p:cNvSpPr txBox="1">
            <a:spLocks noChangeArrowheads="1"/>
          </p:cNvSpPr>
          <p:nvPr/>
        </p:nvSpPr>
        <p:spPr bwMode="auto">
          <a:xfrm>
            <a:off x="1870072" y="2842612"/>
            <a:ext cx="151480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400" i="1" dirty="0" err="1" smtClean="0"/>
              <a:t>xem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tivi</a:t>
            </a:r>
            <a:endParaRPr lang="en-US" sz="2101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69419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 chuong la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2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275772" y="1154556"/>
            <a:ext cx="8000702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701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701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800" i="1" dirty="0" smtClean="0"/>
              <a:t>Theo </a:t>
            </a:r>
            <a:r>
              <a:rPr lang="en-US" sz="2800" i="1" dirty="0" err="1" smtClean="0"/>
              <a:t>thời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khóa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biểu</a:t>
            </a:r>
            <a:r>
              <a:rPr lang="en-US" sz="2800" i="1" dirty="0" smtClean="0"/>
              <a:t>, </a:t>
            </a:r>
            <a:r>
              <a:rPr lang="en-US" sz="2800" i="1" dirty="0" err="1" smtClean="0"/>
              <a:t>hôm</a:t>
            </a:r>
            <a:r>
              <a:rPr lang="en-US" sz="2800" i="1" dirty="0" smtClean="0"/>
              <a:t> nay </a:t>
            </a:r>
            <a:r>
              <a:rPr lang="en-US" sz="2800" i="1" dirty="0" err="1" smtClean="0"/>
              <a:t>có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tiết</a:t>
            </a:r>
            <a:r>
              <a:rPr lang="en-US" sz="2800" i="1" dirty="0" smtClean="0"/>
              <a:t> Tin </a:t>
            </a:r>
            <a:r>
              <a:rPr lang="en-US" sz="2800" i="1" dirty="0" err="1" smtClean="0"/>
              <a:t>học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nên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em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lấy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quyển</a:t>
            </a:r>
            <a:r>
              <a:rPr lang="en-US" sz="2800" i="1" dirty="0" smtClean="0"/>
              <a:t> tin </a:t>
            </a:r>
            <a:r>
              <a:rPr lang="en-US" sz="2800" i="1" dirty="0" err="1" smtClean="0"/>
              <a:t>học</a:t>
            </a:r>
            <a:r>
              <a:rPr lang="en-US" sz="2800" i="1" dirty="0" smtClean="0"/>
              <a:t> 3 </a:t>
            </a:r>
            <a:r>
              <a:rPr lang="en-US" sz="2800" i="1" dirty="0" err="1" smtClean="0"/>
              <a:t>để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vào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cặp</a:t>
            </a:r>
            <a:r>
              <a:rPr lang="en-US" sz="2800" i="1" dirty="0" smtClean="0"/>
              <a:t>. </a:t>
            </a:r>
            <a:r>
              <a:rPr lang="en-US" sz="2800" i="1" dirty="0" err="1" smtClean="0"/>
              <a:t>Quyết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định</a:t>
            </a:r>
            <a:r>
              <a:rPr lang="en-US" sz="2800" i="1" dirty="0" smtClean="0"/>
              <a:t> ở </a:t>
            </a:r>
            <a:r>
              <a:rPr lang="en-US" sz="2800" i="1" dirty="0" err="1" smtClean="0"/>
              <a:t>câu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trên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là</a:t>
            </a:r>
            <a:r>
              <a:rPr lang="en-US" sz="2800" i="1" dirty="0" smtClean="0"/>
              <a:t>:</a:t>
            </a:r>
            <a:endParaRPr lang="en-US" altLang="en-US" sz="2701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295400" y="3810000"/>
            <a:ext cx="415498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altLang="en-US" sz="2701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1295400" y="2819400"/>
            <a:ext cx="434734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altLang="en-US" sz="2701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1371600" y="4800600"/>
            <a:ext cx="434734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altLang="en-US" sz="2701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 descr="nhung-hinh-mat-cuoi-buon-mat-cuoi-khoc-5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3200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smile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657600"/>
            <a:ext cx="758626" cy="720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nhung-hinh-mat-cuoi-buon-mat-cuoi-khoc-5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800600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8"/>
          <p:cNvSpPr txBox="1">
            <a:spLocks noChangeArrowheads="1"/>
          </p:cNvSpPr>
          <p:nvPr/>
        </p:nvSpPr>
        <p:spPr bwMode="auto">
          <a:xfrm>
            <a:off x="1981200" y="4800600"/>
            <a:ext cx="35009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400" i="1" dirty="0" err="1" smtClean="0"/>
              <a:t>Hôm</a:t>
            </a:r>
            <a:r>
              <a:rPr lang="en-US" sz="2400" i="1" dirty="0" smtClean="0"/>
              <a:t> nay </a:t>
            </a:r>
            <a:r>
              <a:rPr lang="en-US" sz="2400" i="1" dirty="0" err="1" smtClean="0"/>
              <a:t>có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tiết</a:t>
            </a:r>
            <a:r>
              <a:rPr lang="en-US" sz="2400" i="1" dirty="0" smtClean="0"/>
              <a:t> tin </a:t>
            </a:r>
            <a:r>
              <a:rPr lang="en-US" sz="2400" i="1" dirty="0" err="1" smtClean="0"/>
              <a:t>học</a:t>
            </a:r>
            <a:r>
              <a:rPr lang="en-US" sz="2400" i="1" dirty="0" smtClean="0"/>
              <a:t>.</a:t>
            </a:r>
            <a:endParaRPr lang="en-US" sz="2101" b="1" dirty="0">
              <a:solidFill>
                <a:srgbClr val="FF0000"/>
              </a:solidFill>
            </a:endParaRPr>
          </a:p>
        </p:txBody>
      </p:sp>
      <p:sp>
        <p:nvSpPr>
          <p:cNvPr id="18" name="TextBox 8"/>
          <p:cNvSpPr txBox="1">
            <a:spLocks noChangeArrowheads="1"/>
          </p:cNvSpPr>
          <p:nvPr/>
        </p:nvSpPr>
        <p:spPr bwMode="auto">
          <a:xfrm>
            <a:off x="1981200" y="3657600"/>
            <a:ext cx="3886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400" i="1" dirty="0" err="1" smtClean="0"/>
              <a:t>Xem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thời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khóa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biểu</a:t>
            </a:r>
            <a:endParaRPr lang="en-US" sz="2101" b="1" dirty="0">
              <a:solidFill>
                <a:srgbClr val="FF0000"/>
              </a:solidFill>
            </a:endParaRPr>
          </a:p>
        </p:txBody>
      </p:sp>
      <p:sp>
        <p:nvSpPr>
          <p:cNvPr id="19" name="TextBox 8"/>
          <p:cNvSpPr txBox="1">
            <a:spLocks noChangeArrowheads="1"/>
          </p:cNvSpPr>
          <p:nvPr/>
        </p:nvSpPr>
        <p:spPr bwMode="auto">
          <a:xfrm>
            <a:off x="1870072" y="2842612"/>
            <a:ext cx="40735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400" i="1" dirty="0" err="1" smtClean="0"/>
              <a:t>Bỏ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sách</a:t>
            </a:r>
            <a:r>
              <a:rPr lang="en-US" sz="2400" i="1" dirty="0" smtClean="0"/>
              <a:t> tin </a:t>
            </a:r>
            <a:r>
              <a:rPr lang="en-US" sz="2400" i="1" dirty="0" err="1" smtClean="0"/>
              <a:t>học</a:t>
            </a:r>
            <a:r>
              <a:rPr lang="en-US" sz="2400" i="1" dirty="0" smtClean="0"/>
              <a:t> 3 </a:t>
            </a:r>
            <a:r>
              <a:rPr lang="en-US" sz="2400" i="1" dirty="0" err="1" smtClean="0"/>
              <a:t>vào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cặp</a:t>
            </a:r>
            <a:r>
              <a:rPr lang="en-US" sz="2400" i="1" dirty="0" smtClean="0"/>
              <a:t>.  </a:t>
            </a:r>
            <a:endParaRPr lang="en-US" sz="2101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60671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 chuong la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3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2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401411" y="881965"/>
            <a:ext cx="800070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701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701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800" i="1" dirty="0" err="1" smtClean="0"/>
              <a:t>Khi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cô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giáo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vào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lớp</a:t>
            </a:r>
            <a:r>
              <a:rPr lang="en-US" sz="2800" i="1" dirty="0" smtClean="0"/>
              <a:t>, </a:t>
            </a:r>
            <a:r>
              <a:rPr lang="en-US" sz="2800" i="1" dirty="0" err="1" smtClean="0"/>
              <a:t>học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sinh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cả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lớp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đứng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dậy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chào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cô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giáo</a:t>
            </a:r>
            <a:r>
              <a:rPr lang="en-US" sz="2800" i="1" dirty="0" smtClean="0"/>
              <a:t>. </a:t>
            </a:r>
            <a:r>
              <a:rPr lang="en-US" sz="2800" i="1" dirty="0" err="1" smtClean="0"/>
              <a:t>Thông</a:t>
            </a:r>
            <a:r>
              <a:rPr lang="en-US" sz="2800" i="1" dirty="0" smtClean="0"/>
              <a:t> tin ở </a:t>
            </a:r>
            <a:r>
              <a:rPr lang="en-US" sz="2800" i="1" dirty="0" err="1" smtClean="0"/>
              <a:t>câu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trên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là</a:t>
            </a:r>
            <a:r>
              <a:rPr lang="en-US" sz="2800" i="1" dirty="0" smtClean="0"/>
              <a:t>:</a:t>
            </a:r>
            <a:endParaRPr lang="en-US" altLang="en-US" sz="2701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1295400" y="5181600"/>
            <a:ext cx="370381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altLang="en-US" sz="2701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219200" y="2895600"/>
            <a:ext cx="434734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altLang="en-US" sz="2701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1334438" y="3995280"/>
            <a:ext cx="415498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altLang="en-US" sz="2701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 descr="nhung-hinh-mat-cuoi-buon-mat-cuoi-khoc-5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31" y="3829154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smile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667000"/>
            <a:ext cx="758626" cy="720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nhung-hinh-mat-cuoi-buon-mat-cuoi-khoc-5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181600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8"/>
          <p:cNvSpPr txBox="1">
            <a:spLocks noChangeArrowheads="1"/>
          </p:cNvSpPr>
          <p:nvPr/>
        </p:nvSpPr>
        <p:spPr bwMode="auto">
          <a:xfrm>
            <a:off x="1905000" y="5257800"/>
            <a:ext cx="4648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400" i="1" dirty="0" err="1" smtClean="0"/>
              <a:t>Học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sinh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đứng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dậy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chào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cô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giáo</a:t>
            </a:r>
            <a:r>
              <a:rPr lang="en-US" sz="2400" i="1" dirty="0" smtClean="0"/>
              <a:t>.</a:t>
            </a:r>
            <a:endParaRPr lang="en-US" sz="2101" b="1" dirty="0">
              <a:solidFill>
                <a:srgbClr val="FF0000"/>
              </a:solidFill>
            </a:endParaRPr>
          </a:p>
        </p:txBody>
      </p:sp>
      <p:sp>
        <p:nvSpPr>
          <p:cNvPr id="17" name="TextBox 8"/>
          <p:cNvSpPr txBox="1">
            <a:spLocks noChangeArrowheads="1"/>
          </p:cNvSpPr>
          <p:nvPr/>
        </p:nvSpPr>
        <p:spPr bwMode="auto">
          <a:xfrm>
            <a:off x="1909261" y="4022708"/>
            <a:ext cx="32723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400" i="1" dirty="0" err="1" smtClean="0"/>
              <a:t>Học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sinh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nhìn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thấy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cô</a:t>
            </a:r>
            <a:endParaRPr lang="en-US" sz="2101" b="1" dirty="0">
              <a:solidFill>
                <a:srgbClr val="FF0000"/>
              </a:solidFill>
            </a:endParaRPr>
          </a:p>
        </p:txBody>
      </p:sp>
      <p:sp>
        <p:nvSpPr>
          <p:cNvPr id="18" name="TextBox 8"/>
          <p:cNvSpPr txBox="1">
            <a:spLocks noChangeArrowheads="1"/>
          </p:cNvSpPr>
          <p:nvPr/>
        </p:nvSpPr>
        <p:spPr bwMode="auto">
          <a:xfrm>
            <a:off x="1752600" y="2895600"/>
            <a:ext cx="2438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400" i="1" dirty="0" err="1" smtClean="0"/>
              <a:t>Cô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giáo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vào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lớp</a:t>
            </a:r>
            <a:endParaRPr lang="en-US" sz="2101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13090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 chuong la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3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401411" y="881965"/>
            <a:ext cx="800070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701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701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2800" i="1" dirty="0" smtClean="0"/>
              <a:t>Con </a:t>
            </a:r>
            <a:r>
              <a:rPr lang="en-US" sz="2800" i="1" dirty="0" err="1" smtClean="0"/>
              <a:t>người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thu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nhận</a:t>
            </a:r>
            <a:r>
              <a:rPr lang="en-US" sz="2800" i="1" dirty="0" smtClean="0"/>
              <a:t> …… qua </a:t>
            </a:r>
            <a:r>
              <a:rPr lang="en-US" sz="2800" i="1" dirty="0" err="1" smtClean="0"/>
              <a:t>các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giác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quan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như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mắt</a:t>
            </a:r>
            <a:r>
              <a:rPr lang="en-US" sz="2800" i="1" dirty="0" smtClean="0"/>
              <a:t>, tai, </a:t>
            </a:r>
            <a:r>
              <a:rPr lang="en-US" sz="2800" i="1" dirty="0" err="1" smtClean="0"/>
              <a:t>mũi</a:t>
            </a:r>
            <a:r>
              <a:rPr lang="en-US" sz="2800" i="1" dirty="0" smtClean="0"/>
              <a:t>.</a:t>
            </a:r>
            <a:endParaRPr lang="en-US" altLang="en-US" sz="2701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1447800" y="4953000"/>
            <a:ext cx="370381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altLang="en-US" sz="2701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398394" y="3963104"/>
            <a:ext cx="415498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altLang="en-US" sz="2701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1339802" y="2780415"/>
            <a:ext cx="434734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pic>
        <p:nvPicPr>
          <p:cNvPr id="13" name="Picture 12" descr="smile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551" y="3750548"/>
            <a:ext cx="758626" cy="720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nhung-hinh-mat-cuoi-buon-mat-cuoi-khoc-5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31" y="2734279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nhung-hinh-mat-cuoi-buon-mat-cuoi-khoc-5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953000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8"/>
          <p:cNvSpPr txBox="1">
            <a:spLocks noChangeArrowheads="1"/>
          </p:cNvSpPr>
          <p:nvPr/>
        </p:nvSpPr>
        <p:spPr bwMode="auto">
          <a:xfrm>
            <a:off x="2057400" y="5029200"/>
            <a:ext cx="18829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400" i="1" dirty="0" err="1" smtClean="0"/>
              <a:t>dữ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liệu</a:t>
            </a:r>
            <a:endParaRPr lang="en-US" sz="2101" b="1" dirty="0">
              <a:solidFill>
                <a:srgbClr val="FF0000"/>
              </a:solidFill>
            </a:endParaRPr>
          </a:p>
        </p:txBody>
      </p:sp>
      <p:sp>
        <p:nvSpPr>
          <p:cNvPr id="17" name="TextBox 8"/>
          <p:cNvSpPr txBox="1">
            <a:spLocks noChangeArrowheads="1"/>
          </p:cNvSpPr>
          <p:nvPr/>
        </p:nvSpPr>
        <p:spPr bwMode="auto">
          <a:xfrm>
            <a:off x="1909261" y="4022708"/>
            <a:ext cx="14988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400" i="1" dirty="0" err="1" smtClean="0"/>
              <a:t>thông</a:t>
            </a:r>
            <a:r>
              <a:rPr lang="en-US" sz="2400" i="1" dirty="0" smtClean="0"/>
              <a:t> tin</a:t>
            </a:r>
            <a:endParaRPr lang="en-US" sz="2101" b="1" dirty="0">
              <a:solidFill>
                <a:srgbClr val="FF0000"/>
              </a:solidFill>
            </a:endParaRPr>
          </a:p>
        </p:txBody>
      </p:sp>
      <p:sp>
        <p:nvSpPr>
          <p:cNvPr id="19" name="TextBox 8"/>
          <p:cNvSpPr txBox="1">
            <a:spLocks noChangeArrowheads="1"/>
          </p:cNvSpPr>
          <p:nvPr/>
        </p:nvSpPr>
        <p:spPr bwMode="auto">
          <a:xfrm>
            <a:off x="1870072" y="2842612"/>
            <a:ext cx="17113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400" i="1" dirty="0" err="1" smtClean="0"/>
              <a:t>quyết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định</a:t>
            </a:r>
            <a:endParaRPr lang="en-US" sz="2101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7772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 chuong la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2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401411" y="881965"/>
            <a:ext cx="800070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701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701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 </a:t>
            </a:r>
            <a:r>
              <a:rPr lang="en-US" sz="2800" i="1" dirty="0" err="1" smtClean="0"/>
              <a:t>Thông</a:t>
            </a:r>
            <a:r>
              <a:rPr lang="en-US" sz="2800" i="1" dirty="0" smtClean="0"/>
              <a:t> tin </a:t>
            </a:r>
            <a:r>
              <a:rPr lang="en-US" sz="2800" i="1" dirty="0" err="1" smtClean="0"/>
              <a:t>thay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đổi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thì</a:t>
            </a:r>
            <a:r>
              <a:rPr lang="en-US" sz="2800" i="1" dirty="0" smtClean="0"/>
              <a:t> …. </a:t>
            </a:r>
            <a:r>
              <a:rPr lang="en-US" sz="2800" i="1" dirty="0" err="1" smtClean="0"/>
              <a:t>cũng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thay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đổi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theo</a:t>
            </a:r>
            <a:r>
              <a:rPr lang="en-US" sz="2800" i="1" dirty="0" smtClean="0"/>
              <a:t>.</a:t>
            </a:r>
            <a:endParaRPr lang="en-US" altLang="en-US" sz="2701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1295400" y="5181600"/>
            <a:ext cx="370381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altLang="en-US" sz="2701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219200" y="4038600"/>
            <a:ext cx="415498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altLang="en-US" sz="2701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1219200" y="2895600"/>
            <a:ext cx="434734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altLang="en-US" sz="2701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 descr="nhung-hinh-mat-cuoi-buon-mat-cuoi-khoc-5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819400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smile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733800"/>
            <a:ext cx="758626" cy="720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nhung-hinh-mat-cuoi-buon-mat-cuoi-khoc-5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181600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8"/>
          <p:cNvSpPr txBox="1">
            <a:spLocks noChangeArrowheads="1"/>
          </p:cNvSpPr>
          <p:nvPr/>
        </p:nvSpPr>
        <p:spPr bwMode="auto">
          <a:xfrm>
            <a:off x="1905000" y="5257800"/>
            <a:ext cx="4648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400" i="1" dirty="0" err="1" smtClean="0"/>
              <a:t>lời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nói</a:t>
            </a:r>
            <a:endParaRPr lang="en-US" sz="2101" b="1" dirty="0">
              <a:solidFill>
                <a:srgbClr val="FF0000"/>
              </a:solidFill>
            </a:endParaRPr>
          </a:p>
        </p:txBody>
      </p:sp>
      <p:sp>
        <p:nvSpPr>
          <p:cNvPr id="17" name="TextBox 8"/>
          <p:cNvSpPr txBox="1">
            <a:spLocks noChangeArrowheads="1"/>
          </p:cNvSpPr>
          <p:nvPr/>
        </p:nvSpPr>
        <p:spPr bwMode="auto">
          <a:xfrm>
            <a:off x="1909261" y="4022708"/>
            <a:ext cx="32723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400" i="1" dirty="0" err="1" smtClean="0"/>
              <a:t>quyết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định</a:t>
            </a:r>
            <a:endParaRPr lang="en-US" sz="2101" b="1" dirty="0">
              <a:solidFill>
                <a:srgbClr val="FF0000"/>
              </a:solidFill>
            </a:endParaRPr>
          </a:p>
        </p:txBody>
      </p:sp>
      <p:sp>
        <p:nvSpPr>
          <p:cNvPr id="18" name="TextBox 8"/>
          <p:cNvSpPr txBox="1">
            <a:spLocks noChangeArrowheads="1"/>
          </p:cNvSpPr>
          <p:nvPr/>
        </p:nvSpPr>
        <p:spPr bwMode="auto">
          <a:xfrm>
            <a:off x="1752600" y="2895600"/>
            <a:ext cx="2438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400" i="1" dirty="0" err="1" smtClean="0"/>
              <a:t>hành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động</a:t>
            </a:r>
            <a:r>
              <a:rPr lang="en-US" sz="2400" i="1" dirty="0" smtClean="0"/>
              <a:t> </a:t>
            </a:r>
            <a:endParaRPr lang="en-US" sz="2101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13090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 chuong la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3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eart 6"/>
          <p:cNvSpPr/>
          <p:nvPr/>
        </p:nvSpPr>
        <p:spPr>
          <a:xfrm rot="19179712">
            <a:off x="195225" y="316759"/>
            <a:ext cx="1387475" cy="1112838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Heart 7"/>
          <p:cNvSpPr/>
          <p:nvPr/>
        </p:nvSpPr>
        <p:spPr>
          <a:xfrm rot="3115030">
            <a:off x="7657852" y="332358"/>
            <a:ext cx="1341437" cy="1020763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040011" y="177941"/>
            <a:ext cx="3063978" cy="7157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51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Bài</a:t>
            </a:r>
            <a:r>
              <a:rPr lang="en-US" sz="4051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051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tập</a:t>
            </a:r>
            <a:endParaRPr lang="en-US" sz="5401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924" t="36690" r="5989" b="4005"/>
          <a:stretch>
            <a:fillRect/>
          </a:stretch>
        </p:blipFill>
        <p:spPr bwMode="auto">
          <a:xfrm>
            <a:off x="8077200" y="6096000"/>
            <a:ext cx="577684" cy="4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47800" y="1078415"/>
            <a:ext cx="6400800" cy="35394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71390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3" descr="bor2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438" y="-66675"/>
            <a:ext cx="92202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738329" y="2124552"/>
            <a:ext cx="760066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 smtClean="0">
                <a:solidFill>
                  <a:srgbClr val="0000FF"/>
                </a:solidFill>
              </a:rPr>
              <a:t>Bài</a:t>
            </a:r>
            <a:r>
              <a:rPr lang="en-US" altLang="en-US" sz="2800" b="1" dirty="0" smtClean="0">
                <a:solidFill>
                  <a:srgbClr val="0000FF"/>
                </a:solidFill>
              </a:rPr>
              <a:t> 1: THÔNG TIN VÀ QUYẾT ĐỊNH</a:t>
            </a:r>
            <a:endParaRPr lang="en-US" altLang="en-US" sz="2800" b="1" dirty="0">
              <a:solidFill>
                <a:srgbClr val="0000FF"/>
              </a:solidFill>
            </a:endParaRPr>
          </a:p>
        </p:txBody>
      </p:sp>
      <p:sp>
        <p:nvSpPr>
          <p:cNvPr id="36869" name="TextBox 2"/>
          <p:cNvSpPr txBox="1">
            <a:spLocks noChangeArrowheads="1"/>
          </p:cNvSpPr>
          <p:nvPr/>
        </p:nvSpPr>
        <p:spPr bwMode="auto">
          <a:xfrm>
            <a:off x="3352800" y="2438400"/>
            <a:ext cx="184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6870" name="TextBox 3"/>
          <p:cNvSpPr txBox="1">
            <a:spLocks noChangeArrowheads="1"/>
          </p:cNvSpPr>
          <p:nvPr/>
        </p:nvSpPr>
        <p:spPr bwMode="auto">
          <a:xfrm>
            <a:off x="3352800" y="2900363"/>
            <a:ext cx="1841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8" name="Picture 11" descr="balonnen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343400"/>
            <a:ext cx="1447800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12493" y="3245349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17</a:t>
            </a:r>
            <a:endParaRPr lang="en-US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349967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652" y="-457200"/>
            <a:ext cx="917565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10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1143" y="4114800"/>
            <a:ext cx="2809875" cy="26765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4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91" y="1209675"/>
            <a:ext cx="1000125" cy="290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5687"/>
            <a:ext cx="1828800" cy="13525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81000"/>
            <a:ext cx="1828800" cy="13525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5687"/>
            <a:ext cx="1828800" cy="13525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0"/>
            <a:ext cx="1828800" cy="13525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447800" y="2695303"/>
            <a:ext cx="69202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CHÚC CÁC EM HỌC TỐT</a:t>
            </a:r>
            <a:endParaRPr 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04513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667000" y="342900"/>
            <a:ext cx="4038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38200" y="2209800"/>
            <a:ext cx="7315200" cy="3637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None/>
            </a:pPr>
            <a:r>
              <a:rPr lang="en-US" dirty="0" smtClean="0"/>
              <a:t>- </a:t>
            </a:r>
            <a:r>
              <a:rPr lang="en-US" dirty="0" err="1" smtClean="0"/>
              <a:t>Biết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hằng</a:t>
            </a:r>
            <a:r>
              <a:rPr lang="en-US" dirty="0" smtClean="0"/>
              <a:t> </a:t>
            </a:r>
            <a:r>
              <a:rPr lang="en-US" dirty="0" err="1" smtClean="0"/>
              <a:t>ngày</a:t>
            </a:r>
            <a:r>
              <a:rPr lang="en-US" dirty="0" smtClean="0"/>
              <a:t> </a:t>
            </a:r>
            <a:r>
              <a:rPr lang="en-US" dirty="0" err="1" smtClean="0"/>
              <a:t>mỗi</a:t>
            </a:r>
            <a:r>
              <a:rPr lang="en-US" dirty="0" smtClean="0"/>
              <a:t> </a:t>
            </a:r>
            <a:r>
              <a:rPr lang="en-US" dirty="0" err="1" smtClean="0"/>
              <a:t>người</a:t>
            </a:r>
            <a:r>
              <a:rPr lang="en-US" dirty="0" smtClean="0"/>
              <a:t> </a:t>
            </a:r>
            <a:r>
              <a:rPr lang="en-US" dirty="0" err="1" smtClean="0"/>
              <a:t>vẫn</a:t>
            </a:r>
            <a:r>
              <a:rPr lang="en-US" dirty="0" smtClean="0"/>
              <a:t> </a:t>
            </a:r>
            <a:r>
              <a:rPr lang="en-US" dirty="0" err="1" smtClean="0"/>
              <a:t>thường</a:t>
            </a:r>
            <a:r>
              <a:rPr lang="en-US" dirty="0" smtClean="0"/>
              <a:t> </a:t>
            </a:r>
            <a:r>
              <a:rPr lang="en-US" dirty="0" err="1" smtClean="0"/>
              <a:t>xuyên</a:t>
            </a:r>
            <a:r>
              <a:rPr lang="en-US" dirty="0" smtClean="0"/>
              <a:t> </a:t>
            </a:r>
            <a:r>
              <a:rPr lang="en-US" dirty="0" err="1" smtClean="0"/>
              <a:t>tiếp</a:t>
            </a:r>
            <a:r>
              <a:rPr lang="en-US" dirty="0" smtClean="0"/>
              <a:t> </a:t>
            </a:r>
            <a:r>
              <a:rPr lang="en-US" dirty="0" err="1" smtClean="0"/>
              <a:t>nhận</a:t>
            </a:r>
            <a:r>
              <a:rPr lang="en-US" dirty="0" smtClean="0"/>
              <a:t> </a:t>
            </a:r>
            <a:r>
              <a:rPr lang="en-US" dirty="0" err="1" smtClean="0"/>
              <a:t>thông</a:t>
            </a:r>
            <a:r>
              <a:rPr lang="en-US" dirty="0" smtClean="0"/>
              <a:t> tin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dựa</a:t>
            </a:r>
            <a:r>
              <a:rPr lang="en-US" dirty="0" smtClean="0"/>
              <a:t> </a:t>
            </a:r>
            <a:r>
              <a:rPr lang="en-US" dirty="0" err="1" smtClean="0"/>
              <a:t>vào</a:t>
            </a:r>
            <a:r>
              <a:rPr lang="en-US" dirty="0" smtClean="0"/>
              <a:t> </a:t>
            </a:r>
            <a:r>
              <a:rPr lang="en-US" dirty="0" err="1" smtClean="0"/>
              <a:t>thông</a:t>
            </a:r>
            <a:r>
              <a:rPr lang="en-US" dirty="0" smtClean="0"/>
              <a:t> tin </a:t>
            </a:r>
            <a:r>
              <a:rPr lang="en-US" dirty="0" err="1" smtClean="0"/>
              <a:t>để</a:t>
            </a:r>
            <a:r>
              <a:rPr lang="en-US" dirty="0" smtClean="0"/>
              <a:t> </a:t>
            </a:r>
            <a:r>
              <a:rPr lang="en-US" dirty="0" err="1" smtClean="0"/>
              <a:t>quyết</a:t>
            </a:r>
            <a:r>
              <a:rPr lang="en-US" dirty="0" smtClean="0"/>
              <a:t> </a:t>
            </a:r>
            <a:r>
              <a:rPr lang="en-US" dirty="0" err="1" smtClean="0"/>
              <a:t>định</a:t>
            </a:r>
            <a:r>
              <a:rPr lang="en-US" dirty="0" smtClean="0"/>
              <a:t> </a:t>
            </a:r>
            <a:r>
              <a:rPr lang="en-US" dirty="0" err="1" smtClean="0"/>
              <a:t>hành</a:t>
            </a:r>
            <a:r>
              <a:rPr lang="en-US" dirty="0" smtClean="0"/>
              <a:t> </a:t>
            </a:r>
            <a:r>
              <a:rPr lang="en-US" dirty="0" err="1" smtClean="0"/>
              <a:t>động</a:t>
            </a:r>
            <a:r>
              <a:rPr lang="en-US" dirty="0" smtClean="0"/>
              <a:t>.</a:t>
            </a:r>
          </a:p>
          <a:p>
            <a:pPr algn="just">
              <a:buNone/>
            </a:pPr>
            <a:r>
              <a:rPr lang="en-US" dirty="0" smtClean="0"/>
              <a:t>- </a:t>
            </a:r>
            <a:r>
              <a:rPr lang="en-US" dirty="0" err="1" smtClean="0"/>
              <a:t>Nhận</a:t>
            </a:r>
            <a:r>
              <a:rPr lang="en-US" dirty="0" smtClean="0"/>
              <a:t> </a:t>
            </a:r>
            <a:r>
              <a:rPr lang="en-US" dirty="0" err="1" smtClean="0"/>
              <a:t>biết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đâu</a:t>
            </a:r>
            <a:r>
              <a:rPr lang="en-US" dirty="0" smtClean="0"/>
              <a:t> </a:t>
            </a:r>
            <a:r>
              <a:rPr lang="en-US" dirty="0" err="1" smtClean="0"/>
              <a:t>là</a:t>
            </a:r>
            <a:r>
              <a:rPr lang="en-US" dirty="0" smtClean="0"/>
              <a:t> </a:t>
            </a:r>
            <a:r>
              <a:rPr lang="en-US" dirty="0" err="1" smtClean="0"/>
              <a:t>thông</a:t>
            </a:r>
            <a:r>
              <a:rPr lang="en-US" dirty="0" smtClean="0"/>
              <a:t> tin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đâu</a:t>
            </a:r>
            <a:r>
              <a:rPr lang="en-US" dirty="0" smtClean="0"/>
              <a:t> </a:t>
            </a:r>
            <a:r>
              <a:rPr lang="en-US" dirty="0" err="1" smtClean="0"/>
              <a:t>là</a:t>
            </a:r>
            <a:r>
              <a:rPr lang="en-US" dirty="0" smtClean="0"/>
              <a:t> </a:t>
            </a:r>
            <a:r>
              <a:rPr lang="en-US" dirty="0" err="1" smtClean="0"/>
              <a:t>quyết</a:t>
            </a:r>
            <a:r>
              <a:rPr lang="en-US" dirty="0" smtClean="0"/>
              <a:t> </a:t>
            </a:r>
            <a:r>
              <a:rPr lang="en-US" dirty="0" err="1" smtClean="0"/>
              <a:t>định</a:t>
            </a:r>
            <a:r>
              <a:rPr lang="en-US" dirty="0" smtClean="0"/>
              <a:t> </a:t>
            </a:r>
            <a:r>
              <a:rPr lang="en-US" dirty="0" err="1" smtClean="0"/>
              <a:t>trong</a:t>
            </a:r>
            <a:r>
              <a:rPr lang="en-US" dirty="0" smtClean="0"/>
              <a:t> </a:t>
            </a:r>
            <a:r>
              <a:rPr lang="en-US" dirty="0" err="1" smtClean="0"/>
              <a:t>một</a:t>
            </a:r>
            <a:r>
              <a:rPr lang="en-US" dirty="0" smtClean="0"/>
              <a:t> </a:t>
            </a:r>
            <a:r>
              <a:rPr lang="en-US" dirty="0" err="1" smtClean="0"/>
              <a:t>vài</a:t>
            </a:r>
            <a:r>
              <a:rPr lang="en-US" dirty="0" smtClean="0"/>
              <a:t> </a:t>
            </a:r>
            <a:r>
              <a:rPr lang="en-US" dirty="0" err="1" smtClean="0"/>
              <a:t>tình</a:t>
            </a:r>
            <a:r>
              <a:rPr lang="en-US" dirty="0" smtClean="0"/>
              <a:t> </a:t>
            </a:r>
            <a:r>
              <a:rPr lang="en-US" dirty="0" err="1" smtClean="0"/>
              <a:t>huống</a:t>
            </a:r>
            <a:r>
              <a:rPr lang="en-US" dirty="0" smtClean="0"/>
              <a:t> </a:t>
            </a:r>
            <a:r>
              <a:rPr lang="en-US" dirty="0" err="1" smtClean="0"/>
              <a:t>quen</a:t>
            </a:r>
            <a:r>
              <a:rPr lang="en-US" dirty="0" smtClean="0"/>
              <a:t> </a:t>
            </a:r>
            <a:r>
              <a:rPr lang="en-US" dirty="0" err="1" smtClean="0"/>
              <a:t>thuộc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968143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76600" y="791162"/>
            <a:ext cx="31662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/>
                <a:solidFill>
                  <a:srgbClr val="00CC00"/>
                </a:solidFill>
                <a:effectLst/>
              </a:rPr>
              <a:t>Khởi</a:t>
            </a:r>
            <a:r>
              <a:rPr lang="en-US" sz="5400" b="1" cap="none" spc="0" dirty="0" smtClean="0">
                <a:ln/>
                <a:solidFill>
                  <a:srgbClr val="00CC00"/>
                </a:solidFill>
                <a:effectLst/>
              </a:rPr>
              <a:t> </a:t>
            </a:r>
            <a:r>
              <a:rPr lang="en-US" sz="5400" b="1" cap="none" spc="0" dirty="0" err="1" smtClean="0">
                <a:ln/>
                <a:solidFill>
                  <a:srgbClr val="00CC00"/>
                </a:solidFill>
                <a:effectLst/>
              </a:rPr>
              <a:t>động</a:t>
            </a:r>
            <a:endParaRPr lang="en-US" sz="5400" b="1" cap="none" spc="0" dirty="0">
              <a:ln/>
              <a:solidFill>
                <a:srgbClr val="00CC00"/>
              </a:solidFill>
              <a:effectLst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2317" b="96707" l="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524000"/>
            <a:ext cx="2438400" cy="19526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57400" y="3760624"/>
            <a:ext cx="5257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err="1" smtClean="0"/>
              <a:t>Kể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về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một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thông</a:t>
            </a:r>
            <a:r>
              <a:rPr lang="en-US" sz="2400" i="1" dirty="0" smtClean="0"/>
              <a:t> tin </a:t>
            </a:r>
            <a:r>
              <a:rPr lang="en-US" sz="2400" i="1" dirty="0" err="1" smtClean="0"/>
              <a:t>mà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khi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biết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được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em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đã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rất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thích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thú</a:t>
            </a:r>
            <a:r>
              <a:rPr lang="en-US" sz="2400" i="1" dirty="0" smtClean="0"/>
              <a:t>. </a:t>
            </a:r>
            <a:r>
              <a:rPr lang="en-US" sz="2400" i="1" dirty="0" err="1" smtClean="0"/>
              <a:t>Em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làm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gì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khi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nhận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được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thông</a:t>
            </a:r>
            <a:r>
              <a:rPr lang="en-US" sz="2400" i="1" dirty="0" smtClean="0"/>
              <a:t> tin </a:t>
            </a:r>
            <a:r>
              <a:rPr lang="en-US" sz="2400" i="1" dirty="0" err="1" smtClean="0"/>
              <a:t>đó</a:t>
            </a:r>
            <a:r>
              <a:rPr lang="en-US" sz="2400" i="1" dirty="0" smtClean="0"/>
              <a:t>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42530528"/>
      </p:ext>
    </p:extLst>
  </p:cSld>
  <p:clrMapOvr>
    <a:masterClrMapping/>
  </p:clrMapOvr>
  <p:transition spd="slow"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5" grpId="1"/>
      <p:bldP spid="5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295400" y="457200"/>
            <a:ext cx="7467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b="1" dirty="0" err="1" smtClean="0">
                <a:solidFill>
                  <a:srgbClr val="FF0000"/>
                </a:solidFill>
              </a:rPr>
              <a:t>Dựa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vào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thông</a:t>
            </a:r>
            <a:r>
              <a:rPr lang="en-US" b="1" dirty="0" smtClean="0">
                <a:solidFill>
                  <a:srgbClr val="FF0000"/>
                </a:solidFill>
              </a:rPr>
              <a:t> tin </a:t>
            </a:r>
            <a:r>
              <a:rPr lang="en-US" b="1" dirty="0" err="1" smtClean="0">
                <a:solidFill>
                  <a:srgbClr val="FF0000"/>
                </a:solidFill>
              </a:rPr>
              <a:t>để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quyết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định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1524000"/>
            <a:ext cx="3886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  <a:p>
            <a:pPr algn="just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dừng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chờ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dừng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1371600"/>
            <a:ext cx="412102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ight Arrow 11"/>
          <p:cNvSpPr/>
          <p:nvPr/>
        </p:nvSpPr>
        <p:spPr>
          <a:xfrm>
            <a:off x="1295400" y="5257800"/>
            <a:ext cx="762000" cy="5334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362200" y="5334000"/>
            <a:ext cx="472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dừng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90551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12" grpId="0" animBg="1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295400" y="457200"/>
            <a:ext cx="7467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b="1" dirty="0" err="1" smtClean="0">
                <a:solidFill>
                  <a:srgbClr val="FF0000"/>
                </a:solidFill>
              </a:rPr>
              <a:t>Dựa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vào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thông</a:t>
            </a:r>
            <a:r>
              <a:rPr lang="en-US" b="1" dirty="0" smtClean="0">
                <a:solidFill>
                  <a:srgbClr val="FF0000"/>
                </a:solidFill>
              </a:rPr>
              <a:t> tin </a:t>
            </a:r>
            <a:r>
              <a:rPr lang="en-US" b="1" dirty="0" err="1" smtClean="0">
                <a:solidFill>
                  <a:srgbClr val="FF0000"/>
                </a:solidFill>
              </a:rPr>
              <a:t>để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quyết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định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66800" y="4114800"/>
            <a:ext cx="3581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</a:p>
          <a:p>
            <a:pPr algn="just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tưới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khóc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vội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1295400"/>
            <a:ext cx="32766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urved Right Arrow 8"/>
          <p:cNvSpPr/>
          <p:nvPr/>
        </p:nvSpPr>
        <p:spPr>
          <a:xfrm rot="2771338">
            <a:off x="1862436" y="2446923"/>
            <a:ext cx="906015" cy="1502697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urved Right Arrow 9"/>
          <p:cNvSpPr/>
          <p:nvPr/>
        </p:nvSpPr>
        <p:spPr>
          <a:xfrm rot="3770574" flipH="1" flipV="1">
            <a:off x="5168685" y="5455138"/>
            <a:ext cx="759328" cy="146255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81600" y="4724400"/>
            <a:ext cx="312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khóc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90551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9" grpId="0" animBg="1"/>
      <p:bldP spid="10" grpId="0" animBg="1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295400" y="457200"/>
            <a:ext cx="7467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b="1" dirty="0" err="1" smtClean="0">
                <a:solidFill>
                  <a:srgbClr val="FF0000"/>
                </a:solidFill>
              </a:rPr>
              <a:t>Dựa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vào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thông</a:t>
            </a:r>
            <a:r>
              <a:rPr lang="en-US" b="1" dirty="0" smtClean="0">
                <a:solidFill>
                  <a:srgbClr val="FF0000"/>
                </a:solidFill>
              </a:rPr>
              <a:t> tin </a:t>
            </a:r>
            <a:r>
              <a:rPr lang="en-US" b="1" dirty="0" err="1" smtClean="0">
                <a:solidFill>
                  <a:srgbClr val="FF0000"/>
                </a:solidFill>
              </a:rPr>
              <a:t>để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quyết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định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1524000"/>
            <a:ext cx="4114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</a:p>
          <a:p>
            <a:pPr algn="just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Trán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tức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trán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ight Arrow 11"/>
          <p:cNvSpPr/>
          <p:nvPr/>
        </p:nvSpPr>
        <p:spPr>
          <a:xfrm rot="2439945">
            <a:off x="1529591" y="4451075"/>
            <a:ext cx="762000" cy="5334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362200" y="4800600"/>
            <a:ext cx="518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viện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295400"/>
            <a:ext cx="3747286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290551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12" grpId="0" animBg="1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9" descr="Pict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utoShape 8"/>
          <p:cNvSpPr>
            <a:spLocks noChangeArrowheads="1"/>
          </p:cNvSpPr>
          <p:nvPr/>
        </p:nvSpPr>
        <p:spPr bwMode="auto">
          <a:xfrm>
            <a:off x="7696200" y="76200"/>
            <a:ext cx="838200" cy="914400"/>
          </a:xfrm>
          <a:prstGeom prst="star5">
            <a:avLst/>
          </a:prstGeom>
          <a:solidFill>
            <a:schemeClr val="accent2"/>
          </a:solidFill>
          <a:ln w="57150">
            <a:solidFill>
              <a:srgbClr val="66FF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13" name="Rectangle 1"/>
          <p:cNvSpPr txBox="1">
            <a:spLocks noChangeArrowheads="1"/>
          </p:cNvSpPr>
          <p:nvPr/>
        </p:nvSpPr>
        <p:spPr>
          <a:xfrm>
            <a:off x="1905001" y="1913870"/>
            <a:ext cx="5334000" cy="1338828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342900" algn="ctr">
              <a:lnSpc>
                <a:spcPct val="150000"/>
              </a:lnSpc>
              <a:spcBef>
                <a:spcPts val="1350"/>
              </a:spcBef>
            </a:pPr>
            <a:r>
              <a:rPr lang="en-US" sz="5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KẾT LUẬN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981200" y="3429000"/>
            <a:ext cx="518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xuyên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66637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295400" y="457200"/>
            <a:ext cx="7467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b="1" dirty="0" err="1" smtClean="0">
                <a:solidFill>
                  <a:srgbClr val="FF0000"/>
                </a:solidFill>
              </a:rPr>
              <a:t>Dựa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vào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thông</a:t>
            </a:r>
            <a:r>
              <a:rPr lang="en-US" b="1" dirty="0" smtClean="0">
                <a:solidFill>
                  <a:srgbClr val="FF0000"/>
                </a:solidFill>
              </a:rPr>
              <a:t> tin </a:t>
            </a:r>
            <a:r>
              <a:rPr lang="en-US" b="1" dirty="0" err="1" smtClean="0">
                <a:solidFill>
                  <a:srgbClr val="FF0000"/>
                </a:solidFill>
              </a:rPr>
              <a:t>để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hành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động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1219200"/>
            <a:ext cx="647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12" name="Right Arrow 11"/>
          <p:cNvSpPr/>
          <p:nvPr/>
        </p:nvSpPr>
        <p:spPr>
          <a:xfrm>
            <a:off x="1371600" y="5715000"/>
            <a:ext cx="762000" cy="5334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286000" y="5791200"/>
            <a:ext cx="472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dừng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399" y="1752600"/>
            <a:ext cx="6492481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290551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12" grpId="0" animBg="1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3477</TotalTime>
  <Words>758</Words>
  <Application>Microsoft Office PowerPoint</Application>
  <PresentationFormat>On-screen Show (4:3)</PresentationFormat>
  <Paragraphs>78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TRƯỜNG TIỂU HỌC PHẠM TU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WELCOME</dc:creator>
  <cp:lastModifiedBy>Man</cp:lastModifiedBy>
  <cp:revision>111</cp:revision>
  <dcterms:created xsi:type="dcterms:W3CDTF">2017-10-03T01:20:28Z</dcterms:created>
  <dcterms:modified xsi:type="dcterms:W3CDTF">2022-06-13T08:53:36Z</dcterms:modified>
</cp:coreProperties>
</file>