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7" r:id="rId3"/>
    <p:sldId id="258" r:id="rId4"/>
    <p:sldId id="259" r:id="rId5"/>
    <p:sldId id="28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4.wdp"/><Relationship Id="rId5" Type="http://schemas.openxmlformats.org/officeDocument/2006/relationships/image" Target="../media/image7.png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16.wdp"/><Relationship Id="rId4" Type="http://schemas.openxmlformats.org/officeDocument/2006/relationships/image" Target="../media/image9.png"/><Relationship Id="rId9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Baloo 2</vt:lpstr>
      <vt:lpstr>Pangolin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2021-09-02T06:13:32Z</dcterms:created>
  <dcterms:modified xsi:type="dcterms:W3CDTF">2021-09-02T06:16:01Z</dcterms:modified>
</cp:coreProperties>
</file>