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6" r:id="rId3"/>
  </p:sldMasterIdLst>
  <p:notesMasterIdLst>
    <p:notesMasterId r:id="rId9"/>
  </p:notesMasterIdLst>
  <p:sldIdLst>
    <p:sldId id="300" r:id="rId4"/>
    <p:sldId id="283" r:id="rId5"/>
    <p:sldId id="298" r:id="rId6"/>
    <p:sldId id="260" r:id="rId7"/>
    <p:sldId id="28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95FF1E-35BD-4024-B9BB-134422C6F50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CEEE6-C618-45E4-B0FF-D93707C18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24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5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7" y="-30326"/>
            <a:ext cx="7644935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C3889BE-3735-A645-99E0-BEDA8DDBCD52}"/>
              </a:ext>
            </a:extLst>
          </p:cNvPr>
          <p:cNvGrpSpPr/>
          <p:nvPr userDrawn="1"/>
        </p:nvGrpSpPr>
        <p:grpSpPr>
          <a:xfrm>
            <a:off x="1357233" y="1824224"/>
            <a:ext cx="3619053" cy="2486493"/>
            <a:chOff x="1357233" y="1824224"/>
            <a:chExt cx="3619053" cy="2486493"/>
          </a:xfrm>
        </p:grpSpPr>
        <p:sp>
          <p:nvSpPr>
            <p:cNvPr id="11" name="Google Shape;9;p2">
              <a:extLst>
                <a:ext uri="{FF2B5EF4-FFF2-40B4-BE49-F238E27FC236}">
                  <a16:creationId xmlns:a16="http://schemas.microsoft.com/office/drawing/2014/main" id="{CD0C4546-01FC-7149-A643-C889CFF9EC10}"/>
                </a:ext>
              </a:extLst>
            </p:cNvPr>
            <p:cNvSpPr/>
            <p:nvPr userDrawn="1"/>
          </p:nvSpPr>
          <p:spPr>
            <a:xfrm>
              <a:off x="1357233" y="1824224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D17657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2" name="Google Shape;10;p2">
              <a:extLst>
                <a:ext uri="{FF2B5EF4-FFF2-40B4-BE49-F238E27FC236}">
                  <a16:creationId xmlns:a16="http://schemas.microsoft.com/office/drawing/2014/main" id="{14691EBE-A51C-CD48-B5CD-5D49755A8C24}"/>
                </a:ext>
              </a:extLst>
            </p:cNvPr>
            <p:cNvSpPr/>
            <p:nvPr userDrawn="1"/>
          </p:nvSpPr>
          <p:spPr>
            <a:xfrm>
              <a:off x="1470711" y="1867472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1366904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64457" y="154819"/>
            <a:ext cx="11514667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668843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 rot="10800000">
            <a:off x="7435514" y="3904277"/>
            <a:ext cx="4766397" cy="2968635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14"/>
          <p:cNvSpPr/>
          <p:nvPr/>
        </p:nvSpPr>
        <p:spPr>
          <a:xfrm rot="10800000">
            <a:off x="7564395" y="4010422"/>
            <a:ext cx="4664871" cy="290347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14"/>
          <p:cNvSpPr/>
          <p:nvPr/>
        </p:nvSpPr>
        <p:spPr>
          <a:xfrm>
            <a:off x="419770" y="269437"/>
            <a:ext cx="3634857" cy="3634857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1400" y="5080467"/>
            <a:ext cx="3048000" cy="5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2832600" y="1968233"/>
            <a:ext cx="6522800" cy="2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5404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7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3" y="1"/>
            <a:ext cx="3837135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000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BF3E76-411D-EA40-8DFB-6C63513292CF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084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9230468" y="65024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592232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5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BF3E76-411D-EA40-8DFB-6C63513292CF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1713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1328;p45">
            <a:extLst>
              <a:ext uri="{FF2B5EF4-FFF2-40B4-BE49-F238E27FC236}">
                <a16:creationId xmlns:a16="http://schemas.microsoft.com/office/drawing/2014/main" id="{AC6343A0-A4ED-7848-B56B-9279E66ADE4C}"/>
              </a:ext>
            </a:extLst>
          </p:cNvPr>
          <p:cNvGrpSpPr/>
          <p:nvPr/>
        </p:nvGrpSpPr>
        <p:grpSpPr>
          <a:xfrm>
            <a:off x="10951467" y="1061181"/>
            <a:ext cx="749151" cy="704096"/>
            <a:chOff x="1177525" y="2233150"/>
            <a:chExt cx="544125" cy="511400"/>
          </a:xfrm>
        </p:grpSpPr>
        <p:sp>
          <p:nvSpPr>
            <p:cNvPr id="98" name="Google Shape;1329;p45">
              <a:extLst>
                <a:ext uri="{FF2B5EF4-FFF2-40B4-BE49-F238E27FC236}">
                  <a16:creationId xmlns:a16="http://schemas.microsoft.com/office/drawing/2014/main" id="{8634067D-0D00-3A44-9033-51778347C32F}"/>
                </a:ext>
              </a:extLst>
            </p:cNvPr>
            <p:cNvSpPr/>
            <p:nvPr/>
          </p:nvSpPr>
          <p:spPr>
            <a:xfrm>
              <a:off x="1449575" y="2489425"/>
              <a:ext cx="71175" cy="120575"/>
            </a:xfrm>
            <a:custGeom>
              <a:avLst/>
              <a:gdLst/>
              <a:ahLst/>
              <a:cxnLst/>
              <a:rect l="l" t="t" r="r" b="b"/>
              <a:pathLst>
                <a:path w="2847" h="4823" extrusionOk="0">
                  <a:moveTo>
                    <a:pt x="12" y="72"/>
                  </a:moveTo>
                  <a:cubicBezTo>
                    <a:pt x="358" y="24"/>
                    <a:pt x="1941" y="0"/>
                    <a:pt x="2620" y="24"/>
                  </a:cubicBezTo>
                  <a:cubicBezTo>
                    <a:pt x="2679" y="24"/>
                    <a:pt x="2739" y="48"/>
                    <a:pt x="2810" y="60"/>
                  </a:cubicBezTo>
                  <a:cubicBezTo>
                    <a:pt x="2834" y="167"/>
                    <a:pt x="2846" y="262"/>
                    <a:pt x="2846" y="358"/>
                  </a:cubicBezTo>
                  <a:lnTo>
                    <a:pt x="2846" y="2215"/>
                  </a:lnTo>
                  <a:cubicBezTo>
                    <a:pt x="2846" y="2394"/>
                    <a:pt x="2798" y="2560"/>
                    <a:pt x="2727" y="2715"/>
                  </a:cubicBezTo>
                  <a:cubicBezTo>
                    <a:pt x="2632" y="2917"/>
                    <a:pt x="2560" y="3108"/>
                    <a:pt x="2489" y="3298"/>
                  </a:cubicBezTo>
                  <a:cubicBezTo>
                    <a:pt x="2370" y="3584"/>
                    <a:pt x="2191" y="3810"/>
                    <a:pt x="2013" y="4060"/>
                  </a:cubicBezTo>
                  <a:cubicBezTo>
                    <a:pt x="1941" y="4168"/>
                    <a:pt x="1858" y="4287"/>
                    <a:pt x="1739" y="4430"/>
                  </a:cubicBezTo>
                  <a:cubicBezTo>
                    <a:pt x="1465" y="4525"/>
                    <a:pt x="1143" y="4703"/>
                    <a:pt x="774" y="4680"/>
                  </a:cubicBezTo>
                  <a:cubicBezTo>
                    <a:pt x="667" y="4680"/>
                    <a:pt x="548" y="4727"/>
                    <a:pt x="453" y="4763"/>
                  </a:cubicBezTo>
                  <a:cubicBezTo>
                    <a:pt x="358" y="4787"/>
                    <a:pt x="250" y="4822"/>
                    <a:pt x="143" y="4775"/>
                  </a:cubicBezTo>
                  <a:cubicBezTo>
                    <a:pt x="72" y="4668"/>
                    <a:pt x="108" y="4537"/>
                    <a:pt x="108" y="4418"/>
                  </a:cubicBezTo>
                  <a:lnTo>
                    <a:pt x="108" y="1739"/>
                  </a:lnTo>
                  <a:cubicBezTo>
                    <a:pt x="108" y="1560"/>
                    <a:pt x="120" y="1370"/>
                    <a:pt x="24" y="1191"/>
                  </a:cubicBezTo>
                  <a:cubicBezTo>
                    <a:pt x="12" y="1143"/>
                    <a:pt x="0" y="1096"/>
                    <a:pt x="0" y="1036"/>
                  </a:cubicBezTo>
                  <a:cubicBezTo>
                    <a:pt x="12" y="727"/>
                    <a:pt x="12" y="417"/>
                    <a:pt x="12" y="7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1330;p45">
              <a:extLst>
                <a:ext uri="{FF2B5EF4-FFF2-40B4-BE49-F238E27FC236}">
                  <a16:creationId xmlns:a16="http://schemas.microsoft.com/office/drawing/2014/main" id="{754E7684-7C9E-D442-BC67-EAF61C9DF66E}"/>
                </a:ext>
              </a:extLst>
            </p:cNvPr>
            <p:cNvSpPr/>
            <p:nvPr/>
          </p:nvSpPr>
          <p:spPr>
            <a:xfrm>
              <a:off x="1366825" y="2489725"/>
              <a:ext cx="72350" cy="119375"/>
            </a:xfrm>
            <a:custGeom>
              <a:avLst/>
              <a:gdLst/>
              <a:ahLst/>
              <a:cxnLst/>
              <a:rect l="l" t="t" r="r" b="b"/>
              <a:pathLst>
                <a:path w="2894" h="4775" extrusionOk="0">
                  <a:moveTo>
                    <a:pt x="48" y="155"/>
                  </a:moveTo>
                  <a:cubicBezTo>
                    <a:pt x="346" y="48"/>
                    <a:pt x="643" y="0"/>
                    <a:pt x="941" y="0"/>
                  </a:cubicBezTo>
                  <a:cubicBezTo>
                    <a:pt x="1405" y="12"/>
                    <a:pt x="1870" y="0"/>
                    <a:pt x="2334" y="0"/>
                  </a:cubicBezTo>
                  <a:lnTo>
                    <a:pt x="2715" y="0"/>
                  </a:lnTo>
                  <a:cubicBezTo>
                    <a:pt x="2727" y="96"/>
                    <a:pt x="2763" y="167"/>
                    <a:pt x="2763" y="227"/>
                  </a:cubicBezTo>
                  <a:lnTo>
                    <a:pt x="2763" y="893"/>
                  </a:lnTo>
                  <a:cubicBezTo>
                    <a:pt x="2763" y="1072"/>
                    <a:pt x="2763" y="1239"/>
                    <a:pt x="2834" y="1405"/>
                  </a:cubicBezTo>
                  <a:cubicBezTo>
                    <a:pt x="2870" y="1477"/>
                    <a:pt x="2882" y="1560"/>
                    <a:pt x="2882" y="1655"/>
                  </a:cubicBezTo>
                  <a:cubicBezTo>
                    <a:pt x="2882" y="2632"/>
                    <a:pt x="2882" y="3620"/>
                    <a:pt x="2894" y="4596"/>
                  </a:cubicBezTo>
                  <a:cubicBezTo>
                    <a:pt x="2894" y="4632"/>
                    <a:pt x="2882" y="4680"/>
                    <a:pt x="2870" y="4739"/>
                  </a:cubicBezTo>
                  <a:cubicBezTo>
                    <a:pt x="2810" y="4751"/>
                    <a:pt x="2751" y="4775"/>
                    <a:pt x="2703" y="4763"/>
                  </a:cubicBezTo>
                  <a:cubicBezTo>
                    <a:pt x="2417" y="4715"/>
                    <a:pt x="2132" y="4668"/>
                    <a:pt x="1941" y="4418"/>
                  </a:cubicBezTo>
                  <a:cubicBezTo>
                    <a:pt x="1917" y="4370"/>
                    <a:pt x="1858" y="4334"/>
                    <a:pt x="1798" y="4299"/>
                  </a:cubicBezTo>
                  <a:cubicBezTo>
                    <a:pt x="1596" y="4215"/>
                    <a:pt x="1477" y="4060"/>
                    <a:pt x="1382" y="3882"/>
                  </a:cubicBezTo>
                  <a:cubicBezTo>
                    <a:pt x="1322" y="3775"/>
                    <a:pt x="1227" y="3691"/>
                    <a:pt x="1144" y="3596"/>
                  </a:cubicBezTo>
                  <a:cubicBezTo>
                    <a:pt x="977" y="3453"/>
                    <a:pt x="846" y="3263"/>
                    <a:pt x="751" y="3060"/>
                  </a:cubicBezTo>
                  <a:lnTo>
                    <a:pt x="477" y="2524"/>
                  </a:lnTo>
                  <a:cubicBezTo>
                    <a:pt x="358" y="2310"/>
                    <a:pt x="274" y="2084"/>
                    <a:pt x="239" y="1834"/>
                  </a:cubicBezTo>
                  <a:cubicBezTo>
                    <a:pt x="215" y="1536"/>
                    <a:pt x="120" y="1251"/>
                    <a:pt x="60" y="965"/>
                  </a:cubicBezTo>
                  <a:cubicBezTo>
                    <a:pt x="1" y="715"/>
                    <a:pt x="1" y="429"/>
                    <a:pt x="48" y="155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1331;p45">
              <a:extLst>
                <a:ext uri="{FF2B5EF4-FFF2-40B4-BE49-F238E27FC236}">
                  <a16:creationId xmlns:a16="http://schemas.microsoft.com/office/drawing/2014/main" id="{60488772-6F89-8145-AB50-F882B63F1400}"/>
                </a:ext>
              </a:extLst>
            </p:cNvPr>
            <p:cNvSpPr/>
            <p:nvPr/>
          </p:nvSpPr>
          <p:spPr>
            <a:xfrm>
              <a:off x="1448075" y="2363225"/>
              <a:ext cx="71475" cy="114025"/>
            </a:xfrm>
            <a:custGeom>
              <a:avLst/>
              <a:gdLst/>
              <a:ahLst/>
              <a:cxnLst/>
              <a:rect l="l" t="t" r="r" b="b"/>
              <a:pathLst>
                <a:path w="2859" h="4561" extrusionOk="0">
                  <a:moveTo>
                    <a:pt x="60" y="36"/>
                  </a:moveTo>
                  <a:cubicBezTo>
                    <a:pt x="215" y="36"/>
                    <a:pt x="346" y="0"/>
                    <a:pt x="477" y="36"/>
                  </a:cubicBezTo>
                  <a:cubicBezTo>
                    <a:pt x="775" y="95"/>
                    <a:pt x="1072" y="179"/>
                    <a:pt x="1370" y="274"/>
                  </a:cubicBezTo>
                  <a:cubicBezTo>
                    <a:pt x="1584" y="334"/>
                    <a:pt x="1715" y="465"/>
                    <a:pt x="1799" y="655"/>
                  </a:cubicBezTo>
                  <a:cubicBezTo>
                    <a:pt x="1906" y="846"/>
                    <a:pt x="2013" y="1048"/>
                    <a:pt x="2132" y="1250"/>
                  </a:cubicBezTo>
                  <a:cubicBezTo>
                    <a:pt x="2180" y="1346"/>
                    <a:pt x="2239" y="1429"/>
                    <a:pt x="2263" y="1524"/>
                  </a:cubicBezTo>
                  <a:cubicBezTo>
                    <a:pt x="2382" y="1893"/>
                    <a:pt x="2513" y="2250"/>
                    <a:pt x="2620" y="2620"/>
                  </a:cubicBezTo>
                  <a:cubicBezTo>
                    <a:pt x="2668" y="2786"/>
                    <a:pt x="2680" y="2965"/>
                    <a:pt x="2692" y="3143"/>
                  </a:cubicBezTo>
                  <a:cubicBezTo>
                    <a:pt x="2716" y="3203"/>
                    <a:pt x="2692" y="3274"/>
                    <a:pt x="2716" y="3322"/>
                  </a:cubicBezTo>
                  <a:cubicBezTo>
                    <a:pt x="2858" y="3703"/>
                    <a:pt x="2751" y="4108"/>
                    <a:pt x="2799" y="4513"/>
                  </a:cubicBezTo>
                  <a:cubicBezTo>
                    <a:pt x="2716" y="4525"/>
                    <a:pt x="2632" y="4560"/>
                    <a:pt x="2561" y="4560"/>
                  </a:cubicBezTo>
                  <a:lnTo>
                    <a:pt x="322" y="4560"/>
                  </a:lnTo>
                  <a:cubicBezTo>
                    <a:pt x="251" y="4560"/>
                    <a:pt x="180" y="4536"/>
                    <a:pt x="120" y="4525"/>
                  </a:cubicBezTo>
                  <a:cubicBezTo>
                    <a:pt x="108" y="4501"/>
                    <a:pt x="96" y="4501"/>
                    <a:pt x="96" y="4477"/>
                  </a:cubicBezTo>
                  <a:cubicBezTo>
                    <a:pt x="72" y="4453"/>
                    <a:pt x="60" y="4406"/>
                    <a:pt x="60" y="4382"/>
                  </a:cubicBezTo>
                  <a:cubicBezTo>
                    <a:pt x="49" y="2965"/>
                    <a:pt x="13" y="1548"/>
                    <a:pt x="1" y="119"/>
                  </a:cubicBezTo>
                  <a:cubicBezTo>
                    <a:pt x="13" y="107"/>
                    <a:pt x="49" y="72"/>
                    <a:pt x="60" y="36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1332;p45">
              <a:extLst>
                <a:ext uri="{FF2B5EF4-FFF2-40B4-BE49-F238E27FC236}">
                  <a16:creationId xmlns:a16="http://schemas.microsoft.com/office/drawing/2014/main" id="{E5A798AD-7F49-EA4F-95FF-C47C3C05D540}"/>
                </a:ext>
              </a:extLst>
            </p:cNvPr>
            <p:cNvSpPr/>
            <p:nvPr/>
          </p:nvSpPr>
          <p:spPr>
            <a:xfrm>
              <a:off x="1366525" y="2365900"/>
              <a:ext cx="70575" cy="113425"/>
            </a:xfrm>
            <a:custGeom>
              <a:avLst/>
              <a:gdLst/>
              <a:ahLst/>
              <a:cxnLst/>
              <a:rect l="l" t="t" r="r" b="b"/>
              <a:pathLst>
                <a:path w="2823" h="4537" extrusionOk="0">
                  <a:moveTo>
                    <a:pt x="2739" y="4429"/>
                  </a:moveTo>
                  <a:cubicBezTo>
                    <a:pt x="1834" y="4513"/>
                    <a:pt x="953" y="4358"/>
                    <a:pt x="84" y="4537"/>
                  </a:cubicBezTo>
                  <a:cubicBezTo>
                    <a:pt x="1" y="4334"/>
                    <a:pt x="36" y="4132"/>
                    <a:pt x="48" y="3941"/>
                  </a:cubicBezTo>
                  <a:cubicBezTo>
                    <a:pt x="84" y="3620"/>
                    <a:pt x="96" y="3286"/>
                    <a:pt x="167" y="2989"/>
                  </a:cubicBezTo>
                  <a:cubicBezTo>
                    <a:pt x="239" y="2667"/>
                    <a:pt x="227" y="2322"/>
                    <a:pt x="417" y="2024"/>
                  </a:cubicBezTo>
                  <a:cubicBezTo>
                    <a:pt x="465" y="1965"/>
                    <a:pt x="465" y="1870"/>
                    <a:pt x="465" y="1810"/>
                  </a:cubicBezTo>
                  <a:cubicBezTo>
                    <a:pt x="453" y="1536"/>
                    <a:pt x="584" y="1322"/>
                    <a:pt x="763" y="1120"/>
                  </a:cubicBezTo>
                  <a:cubicBezTo>
                    <a:pt x="858" y="1000"/>
                    <a:pt x="941" y="881"/>
                    <a:pt x="1048" y="774"/>
                  </a:cubicBezTo>
                  <a:cubicBezTo>
                    <a:pt x="1334" y="429"/>
                    <a:pt x="1691" y="191"/>
                    <a:pt x="2132" y="108"/>
                  </a:cubicBezTo>
                  <a:cubicBezTo>
                    <a:pt x="2227" y="84"/>
                    <a:pt x="2299" y="72"/>
                    <a:pt x="2382" y="48"/>
                  </a:cubicBezTo>
                  <a:cubicBezTo>
                    <a:pt x="2525" y="0"/>
                    <a:pt x="2656" y="0"/>
                    <a:pt x="2775" y="12"/>
                  </a:cubicBezTo>
                  <a:cubicBezTo>
                    <a:pt x="2787" y="24"/>
                    <a:pt x="2799" y="48"/>
                    <a:pt x="2799" y="60"/>
                  </a:cubicBezTo>
                  <a:cubicBezTo>
                    <a:pt x="2799" y="72"/>
                    <a:pt x="2822" y="72"/>
                    <a:pt x="2822" y="84"/>
                  </a:cubicBezTo>
                  <a:cubicBezTo>
                    <a:pt x="2787" y="1512"/>
                    <a:pt x="2775" y="2965"/>
                    <a:pt x="2739" y="442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1333;p45">
              <a:extLst>
                <a:ext uri="{FF2B5EF4-FFF2-40B4-BE49-F238E27FC236}">
                  <a16:creationId xmlns:a16="http://schemas.microsoft.com/office/drawing/2014/main" id="{74D8C022-3428-9E44-8744-BF1EB062B4A5}"/>
                </a:ext>
              </a:extLst>
            </p:cNvPr>
            <p:cNvSpPr/>
            <p:nvPr/>
          </p:nvSpPr>
          <p:spPr>
            <a:xfrm>
              <a:off x="1516550" y="2492400"/>
              <a:ext cx="64900" cy="99750"/>
            </a:xfrm>
            <a:custGeom>
              <a:avLst/>
              <a:gdLst/>
              <a:ahLst/>
              <a:cxnLst/>
              <a:rect l="l" t="t" r="r" b="b"/>
              <a:pathLst>
                <a:path w="2596" h="3990" extrusionOk="0">
                  <a:moveTo>
                    <a:pt x="0" y="3989"/>
                  </a:moveTo>
                  <a:cubicBezTo>
                    <a:pt x="227" y="3477"/>
                    <a:pt x="429" y="3060"/>
                    <a:pt x="596" y="2632"/>
                  </a:cubicBezTo>
                  <a:cubicBezTo>
                    <a:pt x="655" y="2501"/>
                    <a:pt x="667" y="2346"/>
                    <a:pt x="667" y="2203"/>
                  </a:cubicBezTo>
                  <a:lnTo>
                    <a:pt x="667" y="382"/>
                  </a:lnTo>
                  <a:cubicBezTo>
                    <a:pt x="667" y="262"/>
                    <a:pt x="691" y="143"/>
                    <a:pt x="691" y="1"/>
                  </a:cubicBezTo>
                  <a:cubicBezTo>
                    <a:pt x="1298" y="48"/>
                    <a:pt x="1905" y="1"/>
                    <a:pt x="2513" y="24"/>
                  </a:cubicBezTo>
                  <a:cubicBezTo>
                    <a:pt x="2596" y="239"/>
                    <a:pt x="2572" y="441"/>
                    <a:pt x="2536" y="655"/>
                  </a:cubicBezTo>
                  <a:cubicBezTo>
                    <a:pt x="2501" y="822"/>
                    <a:pt x="2477" y="965"/>
                    <a:pt x="2429" y="1132"/>
                  </a:cubicBezTo>
                  <a:cubicBezTo>
                    <a:pt x="2370" y="1322"/>
                    <a:pt x="2274" y="1513"/>
                    <a:pt x="2191" y="1703"/>
                  </a:cubicBezTo>
                  <a:cubicBezTo>
                    <a:pt x="2096" y="1882"/>
                    <a:pt x="2001" y="2048"/>
                    <a:pt x="1893" y="2227"/>
                  </a:cubicBezTo>
                  <a:cubicBezTo>
                    <a:pt x="1858" y="2287"/>
                    <a:pt x="1834" y="2346"/>
                    <a:pt x="1786" y="2394"/>
                  </a:cubicBezTo>
                  <a:cubicBezTo>
                    <a:pt x="1524" y="2644"/>
                    <a:pt x="1310" y="2929"/>
                    <a:pt x="1084" y="3215"/>
                  </a:cubicBezTo>
                  <a:cubicBezTo>
                    <a:pt x="941" y="3394"/>
                    <a:pt x="762" y="3560"/>
                    <a:pt x="548" y="3656"/>
                  </a:cubicBezTo>
                  <a:cubicBezTo>
                    <a:pt x="393" y="3715"/>
                    <a:pt x="227" y="3834"/>
                    <a:pt x="0" y="398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1334;p45">
              <a:extLst>
                <a:ext uri="{FF2B5EF4-FFF2-40B4-BE49-F238E27FC236}">
                  <a16:creationId xmlns:a16="http://schemas.microsoft.com/office/drawing/2014/main" id="{EB743730-7041-A94B-8985-852175D669D2}"/>
                </a:ext>
              </a:extLst>
            </p:cNvPr>
            <p:cNvSpPr/>
            <p:nvPr/>
          </p:nvSpPr>
          <p:spPr>
            <a:xfrm>
              <a:off x="1509400" y="2382875"/>
              <a:ext cx="69375" cy="97350"/>
            </a:xfrm>
            <a:custGeom>
              <a:avLst/>
              <a:gdLst/>
              <a:ahLst/>
              <a:cxnLst/>
              <a:rect l="l" t="t" r="r" b="b"/>
              <a:pathLst>
                <a:path w="2775" h="3894" extrusionOk="0">
                  <a:moveTo>
                    <a:pt x="2775" y="3846"/>
                  </a:moveTo>
                  <a:cubicBezTo>
                    <a:pt x="2680" y="3858"/>
                    <a:pt x="2596" y="3870"/>
                    <a:pt x="2525" y="3870"/>
                  </a:cubicBezTo>
                  <a:lnTo>
                    <a:pt x="1513" y="3870"/>
                  </a:lnTo>
                  <a:cubicBezTo>
                    <a:pt x="1453" y="3870"/>
                    <a:pt x="1370" y="3893"/>
                    <a:pt x="1334" y="3858"/>
                  </a:cubicBezTo>
                  <a:cubicBezTo>
                    <a:pt x="977" y="3762"/>
                    <a:pt x="858" y="3798"/>
                    <a:pt x="870" y="3322"/>
                  </a:cubicBezTo>
                  <a:cubicBezTo>
                    <a:pt x="870" y="3012"/>
                    <a:pt x="882" y="2715"/>
                    <a:pt x="775" y="2393"/>
                  </a:cubicBezTo>
                  <a:cubicBezTo>
                    <a:pt x="715" y="2238"/>
                    <a:pt x="763" y="2048"/>
                    <a:pt x="703" y="1893"/>
                  </a:cubicBezTo>
                  <a:cubicBezTo>
                    <a:pt x="572" y="1453"/>
                    <a:pt x="417" y="988"/>
                    <a:pt x="274" y="560"/>
                  </a:cubicBezTo>
                  <a:cubicBezTo>
                    <a:pt x="215" y="381"/>
                    <a:pt x="96" y="226"/>
                    <a:pt x="1" y="60"/>
                  </a:cubicBezTo>
                  <a:cubicBezTo>
                    <a:pt x="48" y="0"/>
                    <a:pt x="96" y="36"/>
                    <a:pt x="120" y="48"/>
                  </a:cubicBezTo>
                  <a:cubicBezTo>
                    <a:pt x="441" y="191"/>
                    <a:pt x="715" y="357"/>
                    <a:pt x="941" y="607"/>
                  </a:cubicBezTo>
                  <a:cubicBezTo>
                    <a:pt x="953" y="631"/>
                    <a:pt x="977" y="655"/>
                    <a:pt x="1001" y="667"/>
                  </a:cubicBezTo>
                  <a:cubicBezTo>
                    <a:pt x="1501" y="1024"/>
                    <a:pt x="1846" y="1536"/>
                    <a:pt x="2179" y="2036"/>
                  </a:cubicBezTo>
                  <a:cubicBezTo>
                    <a:pt x="2191" y="2060"/>
                    <a:pt x="2203" y="2084"/>
                    <a:pt x="2227" y="2096"/>
                  </a:cubicBezTo>
                  <a:cubicBezTo>
                    <a:pt x="2596" y="2500"/>
                    <a:pt x="2715" y="3012"/>
                    <a:pt x="2763" y="3524"/>
                  </a:cubicBezTo>
                  <a:cubicBezTo>
                    <a:pt x="2763" y="3572"/>
                    <a:pt x="2775" y="3631"/>
                    <a:pt x="2775" y="367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1335;p45">
              <a:extLst>
                <a:ext uri="{FF2B5EF4-FFF2-40B4-BE49-F238E27FC236}">
                  <a16:creationId xmlns:a16="http://schemas.microsoft.com/office/drawing/2014/main" id="{8536C1A6-0CBA-4A4A-BFCF-CAB1E2B55617}"/>
                </a:ext>
              </a:extLst>
            </p:cNvPr>
            <p:cNvSpPr/>
            <p:nvPr/>
          </p:nvSpPr>
          <p:spPr>
            <a:xfrm>
              <a:off x="1318300" y="2492100"/>
              <a:ext cx="72075" cy="104800"/>
            </a:xfrm>
            <a:custGeom>
              <a:avLst/>
              <a:gdLst/>
              <a:ahLst/>
              <a:cxnLst/>
              <a:rect l="l" t="t" r="r" b="b"/>
              <a:pathLst>
                <a:path w="2883" h="4192" extrusionOk="0">
                  <a:moveTo>
                    <a:pt x="2882" y="4192"/>
                  </a:moveTo>
                  <a:cubicBezTo>
                    <a:pt x="2537" y="4073"/>
                    <a:pt x="2275" y="3930"/>
                    <a:pt x="2025" y="3727"/>
                  </a:cubicBezTo>
                  <a:cubicBezTo>
                    <a:pt x="1727" y="3489"/>
                    <a:pt x="1430" y="3239"/>
                    <a:pt x="1132" y="3001"/>
                  </a:cubicBezTo>
                  <a:cubicBezTo>
                    <a:pt x="1049" y="2941"/>
                    <a:pt x="977" y="2882"/>
                    <a:pt x="953" y="2775"/>
                  </a:cubicBezTo>
                  <a:cubicBezTo>
                    <a:pt x="906" y="2596"/>
                    <a:pt x="775" y="2477"/>
                    <a:pt x="656" y="2358"/>
                  </a:cubicBezTo>
                  <a:cubicBezTo>
                    <a:pt x="358" y="2084"/>
                    <a:pt x="179" y="1739"/>
                    <a:pt x="144" y="1322"/>
                  </a:cubicBezTo>
                  <a:cubicBezTo>
                    <a:pt x="144" y="1263"/>
                    <a:pt x="132" y="1203"/>
                    <a:pt x="108" y="1144"/>
                  </a:cubicBezTo>
                  <a:cubicBezTo>
                    <a:pt x="1" y="822"/>
                    <a:pt x="25" y="501"/>
                    <a:pt x="48" y="203"/>
                  </a:cubicBezTo>
                  <a:cubicBezTo>
                    <a:pt x="72" y="179"/>
                    <a:pt x="84" y="155"/>
                    <a:pt x="120" y="143"/>
                  </a:cubicBezTo>
                  <a:cubicBezTo>
                    <a:pt x="382" y="120"/>
                    <a:pt x="656" y="132"/>
                    <a:pt x="918" y="36"/>
                  </a:cubicBezTo>
                  <a:cubicBezTo>
                    <a:pt x="1072" y="1"/>
                    <a:pt x="1263" y="13"/>
                    <a:pt x="1430" y="60"/>
                  </a:cubicBezTo>
                  <a:cubicBezTo>
                    <a:pt x="1501" y="179"/>
                    <a:pt x="1477" y="310"/>
                    <a:pt x="1477" y="429"/>
                  </a:cubicBezTo>
                  <a:cubicBezTo>
                    <a:pt x="1477" y="679"/>
                    <a:pt x="1441" y="953"/>
                    <a:pt x="1561" y="1203"/>
                  </a:cubicBezTo>
                  <a:cubicBezTo>
                    <a:pt x="1537" y="1513"/>
                    <a:pt x="1691" y="1798"/>
                    <a:pt x="1715" y="2108"/>
                  </a:cubicBezTo>
                  <a:cubicBezTo>
                    <a:pt x="1715" y="2215"/>
                    <a:pt x="1775" y="2322"/>
                    <a:pt x="1811" y="2418"/>
                  </a:cubicBezTo>
                  <a:cubicBezTo>
                    <a:pt x="1965" y="2715"/>
                    <a:pt x="2108" y="3013"/>
                    <a:pt x="2263" y="3334"/>
                  </a:cubicBezTo>
                  <a:cubicBezTo>
                    <a:pt x="2346" y="3525"/>
                    <a:pt x="2465" y="3692"/>
                    <a:pt x="2632" y="3834"/>
                  </a:cubicBezTo>
                  <a:cubicBezTo>
                    <a:pt x="2727" y="3930"/>
                    <a:pt x="2834" y="4001"/>
                    <a:pt x="2882" y="419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1336;p45">
              <a:extLst>
                <a:ext uri="{FF2B5EF4-FFF2-40B4-BE49-F238E27FC236}">
                  <a16:creationId xmlns:a16="http://schemas.microsoft.com/office/drawing/2014/main" id="{7848C3FD-30A9-B749-92F2-B6FCDD7A2B14}"/>
                </a:ext>
              </a:extLst>
            </p:cNvPr>
            <p:cNvSpPr/>
            <p:nvPr/>
          </p:nvSpPr>
          <p:spPr>
            <a:xfrm>
              <a:off x="1318300" y="2391200"/>
              <a:ext cx="53600" cy="92300"/>
            </a:xfrm>
            <a:custGeom>
              <a:avLst/>
              <a:gdLst/>
              <a:ahLst/>
              <a:cxnLst/>
              <a:rect l="l" t="t" r="r" b="b"/>
              <a:pathLst>
                <a:path w="2144" h="3692" extrusionOk="0">
                  <a:moveTo>
                    <a:pt x="1453" y="3537"/>
                  </a:moveTo>
                  <a:lnTo>
                    <a:pt x="1072" y="3537"/>
                  </a:lnTo>
                  <a:cubicBezTo>
                    <a:pt x="906" y="3537"/>
                    <a:pt x="739" y="3560"/>
                    <a:pt x="596" y="3620"/>
                  </a:cubicBezTo>
                  <a:cubicBezTo>
                    <a:pt x="418" y="3691"/>
                    <a:pt x="239" y="3668"/>
                    <a:pt x="72" y="3644"/>
                  </a:cubicBezTo>
                  <a:cubicBezTo>
                    <a:pt x="1" y="3525"/>
                    <a:pt x="48" y="3417"/>
                    <a:pt x="72" y="3334"/>
                  </a:cubicBezTo>
                  <a:cubicBezTo>
                    <a:pt x="203" y="2917"/>
                    <a:pt x="346" y="2513"/>
                    <a:pt x="477" y="2096"/>
                  </a:cubicBezTo>
                  <a:cubicBezTo>
                    <a:pt x="489" y="2036"/>
                    <a:pt x="501" y="1965"/>
                    <a:pt x="548" y="1929"/>
                  </a:cubicBezTo>
                  <a:cubicBezTo>
                    <a:pt x="727" y="1751"/>
                    <a:pt x="787" y="1501"/>
                    <a:pt x="918" y="1286"/>
                  </a:cubicBezTo>
                  <a:cubicBezTo>
                    <a:pt x="1144" y="953"/>
                    <a:pt x="1418" y="631"/>
                    <a:pt x="1680" y="334"/>
                  </a:cubicBezTo>
                  <a:cubicBezTo>
                    <a:pt x="1787" y="215"/>
                    <a:pt x="1965" y="131"/>
                    <a:pt x="2144" y="0"/>
                  </a:cubicBezTo>
                  <a:cubicBezTo>
                    <a:pt x="2108" y="84"/>
                    <a:pt x="2108" y="131"/>
                    <a:pt x="2084" y="179"/>
                  </a:cubicBezTo>
                  <a:cubicBezTo>
                    <a:pt x="1989" y="334"/>
                    <a:pt x="1918" y="500"/>
                    <a:pt x="1918" y="691"/>
                  </a:cubicBezTo>
                  <a:cubicBezTo>
                    <a:pt x="1918" y="798"/>
                    <a:pt x="1858" y="905"/>
                    <a:pt x="1811" y="1012"/>
                  </a:cubicBezTo>
                  <a:cubicBezTo>
                    <a:pt x="1739" y="1143"/>
                    <a:pt x="1691" y="1274"/>
                    <a:pt x="1691" y="1429"/>
                  </a:cubicBezTo>
                  <a:cubicBezTo>
                    <a:pt x="1691" y="1489"/>
                    <a:pt x="1691" y="1560"/>
                    <a:pt x="1668" y="1608"/>
                  </a:cubicBezTo>
                  <a:cubicBezTo>
                    <a:pt x="1572" y="1786"/>
                    <a:pt x="1572" y="1965"/>
                    <a:pt x="1561" y="2155"/>
                  </a:cubicBezTo>
                  <a:cubicBezTo>
                    <a:pt x="1549" y="2382"/>
                    <a:pt x="1489" y="2596"/>
                    <a:pt x="1477" y="2822"/>
                  </a:cubicBezTo>
                  <a:cubicBezTo>
                    <a:pt x="1453" y="3048"/>
                    <a:pt x="1477" y="3275"/>
                    <a:pt x="1453" y="3537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1337;p45">
              <a:extLst>
                <a:ext uri="{FF2B5EF4-FFF2-40B4-BE49-F238E27FC236}">
                  <a16:creationId xmlns:a16="http://schemas.microsoft.com/office/drawing/2014/main" id="{7A6AE9E3-CEBD-D44C-9220-D55C42E35A9B}"/>
                </a:ext>
              </a:extLst>
            </p:cNvPr>
            <p:cNvSpPr/>
            <p:nvPr/>
          </p:nvSpPr>
          <p:spPr>
            <a:xfrm>
              <a:off x="1300450" y="2349825"/>
              <a:ext cx="297975" cy="277150"/>
            </a:xfrm>
            <a:custGeom>
              <a:avLst/>
              <a:gdLst/>
              <a:ahLst/>
              <a:cxnLst/>
              <a:rect l="l" t="t" r="r" b="b"/>
              <a:pathLst>
                <a:path w="11919" h="11086" extrusionOk="0">
                  <a:moveTo>
                    <a:pt x="60" y="5787"/>
                  </a:moveTo>
                  <a:cubicBezTo>
                    <a:pt x="0" y="5358"/>
                    <a:pt x="119" y="4834"/>
                    <a:pt x="310" y="4334"/>
                  </a:cubicBezTo>
                  <a:cubicBezTo>
                    <a:pt x="417" y="4084"/>
                    <a:pt x="489" y="3810"/>
                    <a:pt x="560" y="3560"/>
                  </a:cubicBezTo>
                  <a:cubicBezTo>
                    <a:pt x="620" y="3382"/>
                    <a:pt x="679" y="3215"/>
                    <a:pt x="834" y="3072"/>
                  </a:cubicBezTo>
                  <a:cubicBezTo>
                    <a:pt x="870" y="3025"/>
                    <a:pt x="905" y="2941"/>
                    <a:pt x="929" y="2870"/>
                  </a:cubicBezTo>
                  <a:cubicBezTo>
                    <a:pt x="953" y="2822"/>
                    <a:pt x="965" y="2786"/>
                    <a:pt x="989" y="2739"/>
                  </a:cubicBezTo>
                  <a:cubicBezTo>
                    <a:pt x="1143" y="2417"/>
                    <a:pt x="1846" y="1596"/>
                    <a:pt x="2120" y="1370"/>
                  </a:cubicBezTo>
                  <a:cubicBezTo>
                    <a:pt x="2227" y="1298"/>
                    <a:pt x="2346" y="1203"/>
                    <a:pt x="2453" y="1120"/>
                  </a:cubicBezTo>
                  <a:cubicBezTo>
                    <a:pt x="2679" y="929"/>
                    <a:pt x="2929" y="786"/>
                    <a:pt x="3227" y="691"/>
                  </a:cubicBezTo>
                  <a:cubicBezTo>
                    <a:pt x="3572" y="548"/>
                    <a:pt x="3929" y="429"/>
                    <a:pt x="4287" y="358"/>
                  </a:cubicBezTo>
                  <a:cubicBezTo>
                    <a:pt x="4358" y="346"/>
                    <a:pt x="4430" y="310"/>
                    <a:pt x="4489" y="298"/>
                  </a:cubicBezTo>
                  <a:cubicBezTo>
                    <a:pt x="4787" y="179"/>
                    <a:pt x="5084" y="60"/>
                    <a:pt x="5430" y="108"/>
                  </a:cubicBezTo>
                  <a:cubicBezTo>
                    <a:pt x="5739" y="0"/>
                    <a:pt x="6073" y="12"/>
                    <a:pt x="6382" y="36"/>
                  </a:cubicBezTo>
                  <a:cubicBezTo>
                    <a:pt x="6632" y="48"/>
                    <a:pt x="6870" y="72"/>
                    <a:pt x="7108" y="155"/>
                  </a:cubicBezTo>
                  <a:cubicBezTo>
                    <a:pt x="7501" y="274"/>
                    <a:pt x="7882" y="405"/>
                    <a:pt x="8251" y="584"/>
                  </a:cubicBezTo>
                  <a:cubicBezTo>
                    <a:pt x="8609" y="751"/>
                    <a:pt x="8954" y="953"/>
                    <a:pt x="9299" y="1143"/>
                  </a:cubicBezTo>
                  <a:cubicBezTo>
                    <a:pt x="9418" y="1227"/>
                    <a:pt x="9502" y="1310"/>
                    <a:pt x="9609" y="1405"/>
                  </a:cubicBezTo>
                  <a:cubicBezTo>
                    <a:pt x="9656" y="1429"/>
                    <a:pt x="9668" y="1477"/>
                    <a:pt x="9716" y="1501"/>
                  </a:cubicBezTo>
                  <a:cubicBezTo>
                    <a:pt x="10025" y="1715"/>
                    <a:pt x="10276" y="1977"/>
                    <a:pt x="10502" y="2275"/>
                  </a:cubicBezTo>
                  <a:cubicBezTo>
                    <a:pt x="10597" y="2417"/>
                    <a:pt x="10692" y="2536"/>
                    <a:pt x="10799" y="2667"/>
                  </a:cubicBezTo>
                  <a:cubicBezTo>
                    <a:pt x="10954" y="2858"/>
                    <a:pt x="11085" y="3037"/>
                    <a:pt x="11216" y="3227"/>
                  </a:cubicBezTo>
                  <a:cubicBezTo>
                    <a:pt x="11288" y="3334"/>
                    <a:pt x="11347" y="3441"/>
                    <a:pt x="11395" y="3560"/>
                  </a:cubicBezTo>
                  <a:cubicBezTo>
                    <a:pt x="11490" y="3799"/>
                    <a:pt x="11561" y="4049"/>
                    <a:pt x="11645" y="4299"/>
                  </a:cubicBezTo>
                  <a:cubicBezTo>
                    <a:pt x="11669" y="4334"/>
                    <a:pt x="11680" y="4382"/>
                    <a:pt x="11680" y="4406"/>
                  </a:cubicBezTo>
                  <a:cubicBezTo>
                    <a:pt x="11752" y="5013"/>
                    <a:pt x="11919" y="5632"/>
                    <a:pt x="11823" y="6251"/>
                  </a:cubicBezTo>
                  <a:cubicBezTo>
                    <a:pt x="11752" y="6823"/>
                    <a:pt x="11645" y="7382"/>
                    <a:pt x="11288" y="7859"/>
                  </a:cubicBezTo>
                  <a:cubicBezTo>
                    <a:pt x="11276" y="7870"/>
                    <a:pt x="11264" y="7906"/>
                    <a:pt x="11252" y="7918"/>
                  </a:cubicBezTo>
                  <a:cubicBezTo>
                    <a:pt x="11085" y="8287"/>
                    <a:pt x="10847" y="8609"/>
                    <a:pt x="10549" y="8871"/>
                  </a:cubicBezTo>
                  <a:cubicBezTo>
                    <a:pt x="10359" y="9061"/>
                    <a:pt x="10204" y="9287"/>
                    <a:pt x="10025" y="9490"/>
                  </a:cubicBezTo>
                  <a:cubicBezTo>
                    <a:pt x="9895" y="9644"/>
                    <a:pt x="9740" y="9775"/>
                    <a:pt x="9561" y="9871"/>
                  </a:cubicBezTo>
                  <a:lnTo>
                    <a:pt x="9347" y="10002"/>
                  </a:lnTo>
                  <a:cubicBezTo>
                    <a:pt x="9013" y="10252"/>
                    <a:pt x="8644" y="10430"/>
                    <a:pt x="8240" y="10537"/>
                  </a:cubicBezTo>
                  <a:cubicBezTo>
                    <a:pt x="8156" y="10561"/>
                    <a:pt x="8061" y="10585"/>
                    <a:pt x="8001" y="10645"/>
                  </a:cubicBezTo>
                  <a:cubicBezTo>
                    <a:pt x="7835" y="10787"/>
                    <a:pt x="7620" y="10811"/>
                    <a:pt x="7442" y="10895"/>
                  </a:cubicBezTo>
                  <a:cubicBezTo>
                    <a:pt x="7382" y="10918"/>
                    <a:pt x="7287" y="10907"/>
                    <a:pt x="7216" y="10907"/>
                  </a:cubicBezTo>
                  <a:cubicBezTo>
                    <a:pt x="6966" y="10930"/>
                    <a:pt x="6727" y="10930"/>
                    <a:pt x="6489" y="11002"/>
                  </a:cubicBezTo>
                  <a:cubicBezTo>
                    <a:pt x="6382" y="11026"/>
                    <a:pt x="6263" y="11026"/>
                    <a:pt x="6156" y="11049"/>
                  </a:cubicBezTo>
                  <a:lnTo>
                    <a:pt x="6049" y="11049"/>
                  </a:lnTo>
                  <a:cubicBezTo>
                    <a:pt x="5453" y="11085"/>
                    <a:pt x="4894" y="11014"/>
                    <a:pt x="4322" y="10835"/>
                  </a:cubicBezTo>
                  <a:cubicBezTo>
                    <a:pt x="3834" y="10668"/>
                    <a:pt x="3334" y="10537"/>
                    <a:pt x="2858" y="10299"/>
                  </a:cubicBezTo>
                  <a:cubicBezTo>
                    <a:pt x="2596" y="10168"/>
                    <a:pt x="2358" y="10002"/>
                    <a:pt x="2155" y="9823"/>
                  </a:cubicBezTo>
                  <a:cubicBezTo>
                    <a:pt x="1882" y="9597"/>
                    <a:pt x="1620" y="9383"/>
                    <a:pt x="1334" y="9168"/>
                  </a:cubicBezTo>
                  <a:cubicBezTo>
                    <a:pt x="1191" y="9061"/>
                    <a:pt x="1072" y="8942"/>
                    <a:pt x="1024" y="8763"/>
                  </a:cubicBezTo>
                  <a:cubicBezTo>
                    <a:pt x="989" y="8632"/>
                    <a:pt x="893" y="8525"/>
                    <a:pt x="786" y="8442"/>
                  </a:cubicBezTo>
                  <a:cubicBezTo>
                    <a:pt x="417" y="8085"/>
                    <a:pt x="215" y="7632"/>
                    <a:pt x="143" y="7132"/>
                  </a:cubicBezTo>
                  <a:lnTo>
                    <a:pt x="143" y="7061"/>
                  </a:lnTo>
                  <a:cubicBezTo>
                    <a:pt x="24" y="6704"/>
                    <a:pt x="72" y="6299"/>
                    <a:pt x="60" y="5787"/>
                  </a:cubicBezTo>
                  <a:close/>
                  <a:moveTo>
                    <a:pt x="5977" y="5656"/>
                  </a:moveTo>
                  <a:lnTo>
                    <a:pt x="5977" y="6644"/>
                  </a:lnTo>
                  <a:cubicBezTo>
                    <a:pt x="5977" y="6680"/>
                    <a:pt x="5977" y="6739"/>
                    <a:pt x="6013" y="6787"/>
                  </a:cubicBezTo>
                  <a:cubicBezTo>
                    <a:pt x="6096" y="6966"/>
                    <a:pt x="6085" y="7144"/>
                    <a:pt x="6085" y="7335"/>
                  </a:cubicBezTo>
                  <a:lnTo>
                    <a:pt x="6085" y="10014"/>
                  </a:lnTo>
                  <a:cubicBezTo>
                    <a:pt x="6085" y="10133"/>
                    <a:pt x="6061" y="10276"/>
                    <a:pt x="6132" y="10371"/>
                  </a:cubicBezTo>
                  <a:cubicBezTo>
                    <a:pt x="6227" y="10418"/>
                    <a:pt x="6323" y="10395"/>
                    <a:pt x="6430" y="10359"/>
                  </a:cubicBezTo>
                  <a:cubicBezTo>
                    <a:pt x="6537" y="10335"/>
                    <a:pt x="6656" y="10287"/>
                    <a:pt x="6751" y="10287"/>
                  </a:cubicBezTo>
                  <a:cubicBezTo>
                    <a:pt x="7132" y="10287"/>
                    <a:pt x="7454" y="10121"/>
                    <a:pt x="7728" y="10037"/>
                  </a:cubicBezTo>
                  <a:cubicBezTo>
                    <a:pt x="7823" y="9883"/>
                    <a:pt x="7906" y="9764"/>
                    <a:pt x="7990" y="9656"/>
                  </a:cubicBezTo>
                  <a:cubicBezTo>
                    <a:pt x="8168" y="9418"/>
                    <a:pt x="8347" y="9180"/>
                    <a:pt x="8466" y="8894"/>
                  </a:cubicBezTo>
                  <a:cubicBezTo>
                    <a:pt x="8537" y="8704"/>
                    <a:pt x="8621" y="8513"/>
                    <a:pt x="8704" y="8323"/>
                  </a:cubicBezTo>
                  <a:cubicBezTo>
                    <a:pt x="8775" y="8156"/>
                    <a:pt x="8823" y="8001"/>
                    <a:pt x="8823" y="7811"/>
                  </a:cubicBezTo>
                  <a:lnTo>
                    <a:pt x="8823" y="5954"/>
                  </a:lnTo>
                  <a:cubicBezTo>
                    <a:pt x="8823" y="5870"/>
                    <a:pt x="8811" y="5763"/>
                    <a:pt x="8799" y="5656"/>
                  </a:cubicBezTo>
                  <a:cubicBezTo>
                    <a:pt x="8716" y="5644"/>
                    <a:pt x="8656" y="5632"/>
                    <a:pt x="8597" y="5632"/>
                  </a:cubicBezTo>
                  <a:cubicBezTo>
                    <a:pt x="7918" y="5584"/>
                    <a:pt x="6323" y="5608"/>
                    <a:pt x="5977" y="5656"/>
                  </a:cubicBezTo>
                  <a:close/>
                  <a:moveTo>
                    <a:pt x="2703" y="5751"/>
                  </a:moveTo>
                  <a:cubicBezTo>
                    <a:pt x="2656" y="6025"/>
                    <a:pt x="2656" y="6311"/>
                    <a:pt x="2703" y="6596"/>
                  </a:cubicBezTo>
                  <a:cubicBezTo>
                    <a:pt x="2763" y="6894"/>
                    <a:pt x="2858" y="7180"/>
                    <a:pt x="2882" y="7454"/>
                  </a:cubicBezTo>
                  <a:cubicBezTo>
                    <a:pt x="2917" y="7716"/>
                    <a:pt x="3001" y="7930"/>
                    <a:pt x="3120" y="8156"/>
                  </a:cubicBezTo>
                  <a:lnTo>
                    <a:pt x="3394" y="8692"/>
                  </a:lnTo>
                  <a:cubicBezTo>
                    <a:pt x="3477" y="8906"/>
                    <a:pt x="3620" y="9085"/>
                    <a:pt x="3775" y="9228"/>
                  </a:cubicBezTo>
                  <a:cubicBezTo>
                    <a:pt x="3870" y="9323"/>
                    <a:pt x="3953" y="9406"/>
                    <a:pt x="4013" y="9514"/>
                  </a:cubicBezTo>
                  <a:cubicBezTo>
                    <a:pt x="4120" y="9692"/>
                    <a:pt x="4251" y="9823"/>
                    <a:pt x="4430" y="9930"/>
                  </a:cubicBezTo>
                  <a:cubicBezTo>
                    <a:pt x="4489" y="9954"/>
                    <a:pt x="4537" y="9990"/>
                    <a:pt x="4584" y="10049"/>
                  </a:cubicBezTo>
                  <a:cubicBezTo>
                    <a:pt x="4775" y="10299"/>
                    <a:pt x="5061" y="10347"/>
                    <a:pt x="5346" y="10395"/>
                  </a:cubicBezTo>
                  <a:cubicBezTo>
                    <a:pt x="5406" y="10406"/>
                    <a:pt x="5465" y="10371"/>
                    <a:pt x="5501" y="10359"/>
                  </a:cubicBezTo>
                  <a:cubicBezTo>
                    <a:pt x="5525" y="10299"/>
                    <a:pt x="5537" y="10276"/>
                    <a:pt x="5537" y="10228"/>
                  </a:cubicBezTo>
                  <a:cubicBezTo>
                    <a:pt x="5537" y="9240"/>
                    <a:pt x="5537" y="8263"/>
                    <a:pt x="5525" y="7275"/>
                  </a:cubicBezTo>
                  <a:cubicBezTo>
                    <a:pt x="5525" y="7192"/>
                    <a:pt x="5525" y="7097"/>
                    <a:pt x="5477" y="7025"/>
                  </a:cubicBezTo>
                  <a:cubicBezTo>
                    <a:pt x="5406" y="6858"/>
                    <a:pt x="5406" y="6680"/>
                    <a:pt x="5406" y="6525"/>
                  </a:cubicBezTo>
                  <a:lnTo>
                    <a:pt x="5406" y="5846"/>
                  </a:lnTo>
                  <a:cubicBezTo>
                    <a:pt x="5406" y="5775"/>
                    <a:pt x="5370" y="5715"/>
                    <a:pt x="5358" y="5632"/>
                  </a:cubicBezTo>
                  <a:lnTo>
                    <a:pt x="4965" y="5632"/>
                  </a:lnTo>
                  <a:lnTo>
                    <a:pt x="3584" y="5632"/>
                  </a:lnTo>
                  <a:cubicBezTo>
                    <a:pt x="3298" y="5596"/>
                    <a:pt x="3001" y="5644"/>
                    <a:pt x="2703" y="5751"/>
                  </a:cubicBezTo>
                  <a:close/>
                  <a:moveTo>
                    <a:pt x="5965" y="572"/>
                  </a:moveTo>
                  <a:cubicBezTo>
                    <a:pt x="5954" y="631"/>
                    <a:pt x="5918" y="643"/>
                    <a:pt x="5942" y="667"/>
                  </a:cubicBezTo>
                  <a:cubicBezTo>
                    <a:pt x="5954" y="2084"/>
                    <a:pt x="5965" y="3501"/>
                    <a:pt x="6001" y="4930"/>
                  </a:cubicBezTo>
                  <a:cubicBezTo>
                    <a:pt x="6001" y="4953"/>
                    <a:pt x="6013" y="5001"/>
                    <a:pt x="6025" y="5037"/>
                  </a:cubicBezTo>
                  <a:cubicBezTo>
                    <a:pt x="6025" y="5049"/>
                    <a:pt x="6037" y="5049"/>
                    <a:pt x="6061" y="5072"/>
                  </a:cubicBezTo>
                  <a:cubicBezTo>
                    <a:pt x="6108" y="5072"/>
                    <a:pt x="6192" y="5108"/>
                    <a:pt x="6263" y="5108"/>
                  </a:cubicBezTo>
                  <a:lnTo>
                    <a:pt x="8501" y="5108"/>
                  </a:lnTo>
                  <a:cubicBezTo>
                    <a:pt x="8573" y="5108"/>
                    <a:pt x="8632" y="5072"/>
                    <a:pt x="8740" y="5061"/>
                  </a:cubicBezTo>
                  <a:cubicBezTo>
                    <a:pt x="8680" y="4656"/>
                    <a:pt x="8775" y="4263"/>
                    <a:pt x="8644" y="3870"/>
                  </a:cubicBezTo>
                  <a:cubicBezTo>
                    <a:pt x="8632" y="3810"/>
                    <a:pt x="8632" y="3751"/>
                    <a:pt x="8632" y="3691"/>
                  </a:cubicBezTo>
                  <a:cubicBezTo>
                    <a:pt x="8597" y="3513"/>
                    <a:pt x="8597" y="3346"/>
                    <a:pt x="8549" y="3167"/>
                  </a:cubicBezTo>
                  <a:cubicBezTo>
                    <a:pt x="8454" y="2798"/>
                    <a:pt x="8335" y="2441"/>
                    <a:pt x="8204" y="2072"/>
                  </a:cubicBezTo>
                  <a:cubicBezTo>
                    <a:pt x="8168" y="1977"/>
                    <a:pt x="8109" y="1894"/>
                    <a:pt x="8061" y="1798"/>
                  </a:cubicBezTo>
                  <a:cubicBezTo>
                    <a:pt x="7966" y="1608"/>
                    <a:pt x="7847" y="1417"/>
                    <a:pt x="7739" y="1203"/>
                  </a:cubicBezTo>
                  <a:cubicBezTo>
                    <a:pt x="7644" y="1012"/>
                    <a:pt x="7513" y="881"/>
                    <a:pt x="7311" y="822"/>
                  </a:cubicBezTo>
                  <a:cubicBezTo>
                    <a:pt x="7013" y="727"/>
                    <a:pt x="6716" y="643"/>
                    <a:pt x="6418" y="584"/>
                  </a:cubicBezTo>
                  <a:cubicBezTo>
                    <a:pt x="6251" y="536"/>
                    <a:pt x="6120" y="572"/>
                    <a:pt x="5965" y="572"/>
                  </a:cubicBezTo>
                  <a:close/>
                  <a:moveTo>
                    <a:pt x="5382" y="5072"/>
                  </a:moveTo>
                  <a:cubicBezTo>
                    <a:pt x="5406" y="3608"/>
                    <a:pt x="5430" y="2155"/>
                    <a:pt x="5442" y="715"/>
                  </a:cubicBezTo>
                  <a:cubicBezTo>
                    <a:pt x="5442" y="703"/>
                    <a:pt x="5430" y="703"/>
                    <a:pt x="5430" y="691"/>
                  </a:cubicBezTo>
                  <a:cubicBezTo>
                    <a:pt x="5430" y="667"/>
                    <a:pt x="5418" y="667"/>
                    <a:pt x="5394" y="643"/>
                  </a:cubicBezTo>
                  <a:cubicBezTo>
                    <a:pt x="5275" y="631"/>
                    <a:pt x="5144" y="631"/>
                    <a:pt x="5013" y="667"/>
                  </a:cubicBezTo>
                  <a:cubicBezTo>
                    <a:pt x="4918" y="703"/>
                    <a:pt x="4846" y="715"/>
                    <a:pt x="4763" y="727"/>
                  </a:cubicBezTo>
                  <a:cubicBezTo>
                    <a:pt x="4310" y="822"/>
                    <a:pt x="3953" y="1048"/>
                    <a:pt x="3668" y="1405"/>
                  </a:cubicBezTo>
                  <a:cubicBezTo>
                    <a:pt x="3584" y="1524"/>
                    <a:pt x="3489" y="1643"/>
                    <a:pt x="3394" y="1739"/>
                  </a:cubicBezTo>
                  <a:cubicBezTo>
                    <a:pt x="3227" y="1953"/>
                    <a:pt x="3072" y="2155"/>
                    <a:pt x="3096" y="2441"/>
                  </a:cubicBezTo>
                  <a:cubicBezTo>
                    <a:pt x="3096" y="2513"/>
                    <a:pt x="3096" y="2608"/>
                    <a:pt x="3048" y="2644"/>
                  </a:cubicBezTo>
                  <a:cubicBezTo>
                    <a:pt x="2858" y="2941"/>
                    <a:pt x="2882" y="3287"/>
                    <a:pt x="2798" y="3620"/>
                  </a:cubicBezTo>
                  <a:cubicBezTo>
                    <a:pt x="2715" y="3929"/>
                    <a:pt x="2703" y="4263"/>
                    <a:pt x="2679" y="4572"/>
                  </a:cubicBezTo>
                  <a:cubicBezTo>
                    <a:pt x="2656" y="4763"/>
                    <a:pt x="2632" y="4953"/>
                    <a:pt x="2703" y="5168"/>
                  </a:cubicBezTo>
                  <a:cubicBezTo>
                    <a:pt x="3596" y="5013"/>
                    <a:pt x="4477" y="5156"/>
                    <a:pt x="5382" y="5072"/>
                  </a:cubicBezTo>
                  <a:close/>
                  <a:moveTo>
                    <a:pt x="8644" y="9692"/>
                  </a:moveTo>
                  <a:cubicBezTo>
                    <a:pt x="8871" y="9537"/>
                    <a:pt x="9037" y="9418"/>
                    <a:pt x="9216" y="9335"/>
                  </a:cubicBezTo>
                  <a:cubicBezTo>
                    <a:pt x="9418" y="9228"/>
                    <a:pt x="9597" y="9061"/>
                    <a:pt x="9752" y="8882"/>
                  </a:cubicBezTo>
                  <a:cubicBezTo>
                    <a:pt x="9966" y="8609"/>
                    <a:pt x="10192" y="8323"/>
                    <a:pt x="10442" y="8073"/>
                  </a:cubicBezTo>
                  <a:cubicBezTo>
                    <a:pt x="10490" y="8025"/>
                    <a:pt x="10526" y="7966"/>
                    <a:pt x="10549" y="7906"/>
                  </a:cubicBezTo>
                  <a:cubicBezTo>
                    <a:pt x="10657" y="7728"/>
                    <a:pt x="10764" y="7561"/>
                    <a:pt x="10847" y="7382"/>
                  </a:cubicBezTo>
                  <a:cubicBezTo>
                    <a:pt x="10942" y="7192"/>
                    <a:pt x="11026" y="7001"/>
                    <a:pt x="11085" y="6799"/>
                  </a:cubicBezTo>
                  <a:cubicBezTo>
                    <a:pt x="11133" y="6656"/>
                    <a:pt x="11157" y="6489"/>
                    <a:pt x="11192" y="6323"/>
                  </a:cubicBezTo>
                  <a:cubicBezTo>
                    <a:pt x="11240" y="6120"/>
                    <a:pt x="11252" y="5930"/>
                    <a:pt x="11180" y="5704"/>
                  </a:cubicBezTo>
                  <a:cubicBezTo>
                    <a:pt x="10561" y="5668"/>
                    <a:pt x="9954" y="5715"/>
                    <a:pt x="9347" y="5668"/>
                  </a:cubicBezTo>
                  <a:cubicBezTo>
                    <a:pt x="9347" y="5823"/>
                    <a:pt x="9335" y="5942"/>
                    <a:pt x="9335" y="6061"/>
                  </a:cubicBezTo>
                  <a:lnTo>
                    <a:pt x="9335" y="7870"/>
                  </a:lnTo>
                  <a:cubicBezTo>
                    <a:pt x="9335" y="8025"/>
                    <a:pt x="9311" y="8168"/>
                    <a:pt x="9252" y="8311"/>
                  </a:cubicBezTo>
                  <a:cubicBezTo>
                    <a:pt x="9061" y="8763"/>
                    <a:pt x="8871" y="9204"/>
                    <a:pt x="8644" y="9692"/>
                  </a:cubicBezTo>
                  <a:close/>
                  <a:moveTo>
                    <a:pt x="11133" y="5168"/>
                  </a:moveTo>
                  <a:lnTo>
                    <a:pt x="11133" y="5001"/>
                  </a:lnTo>
                  <a:cubicBezTo>
                    <a:pt x="11133" y="4953"/>
                    <a:pt x="11121" y="4894"/>
                    <a:pt x="11121" y="4858"/>
                  </a:cubicBezTo>
                  <a:cubicBezTo>
                    <a:pt x="11073" y="4334"/>
                    <a:pt x="10954" y="3822"/>
                    <a:pt x="10585" y="3418"/>
                  </a:cubicBezTo>
                  <a:cubicBezTo>
                    <a:pt x="10561" y="3406"/>
                    <a:pt x="10549" y="3382"/>
                    <a:pt x="10537" y="3370"/>
                  </a:cubicBezTo>
                  <a:cubicBezTo>
                    <a:pt x="10192" y="2858"/>
                    <a:pt x="9847" y="2346"/>
                    <a:pt x="9359" y="2001"/>
                  </a:cubicBezTo>
                  <a:lnTo>
                    <a:pt x="9299" y="1941"/>
                  </a:lnTo>
                  <a:cubicBezTo>
                    <a:pt x="9073" y="1679"/>
                    <a:pt x="8775" y="1524"/>
                    <a:pt x="8478" y="1370"/>
                  </a:cubicBezTo>
                  <a:cubicBezTo>
                    <a:pt x="8442" y="1358"/>
                    <a:pt x="8394" y="1310"/>
                    <a:pt x="8359" y="1382"/>
                  </a:cubicBezTo>
                  <a:cubicBezTo>
                    <a:pt x="8454" y="1548"/>
                    <a:pt x="8561" y="1703"/>
                    <a:pt x="8632" y="1882"/>
                  </a:cubicBezTo>
                  <a:cubicBezTo>
                    <a:pt x="8799" y="2322"/>
                    <a:pt x="8930" y="2775"/>
                    <a:pt x="9061" y="3215"/>
                  </a:cubicBezTo>
                  <a:cubicBezTo>
                    <a:pt x="9109" y="3382"/>
                    <a:pt x="9073" y="3572"/>
                    <a:pt x="9133" y="3727"/>
                  </a:cubicBezTo>
                  <a:cubicBezTo>
                    <a:pt x="9240" y="4025"/>
                    <a:pt x="9240" y="4334"/>
                    <a:pt x="9228" y="4644"/>
                  </a:cubicBezTo>
                  <a:cubicBezTo>
                    <a:pt x="9228" y="5108"/>
                    <a:pt x="9347" y="5072"/>
                    <a:pt x="9692" y="5180"/>
                  </a:cubicBezTo>
                  <a:cubicBezTo>
                    <a:pt x="9752" y="5192"/>
                    <a:pt x="9811" y="5192"/>
                    <a:pt x="9871" y="5192"/>
                  </a:cubicBezTo>
                  <a:lnTo>
                    <a:pt x="10883" y="5192"/>
                  </a:lnTo>
                  <a:cubicBezTo>
                    <a:pt x="10954" y="5192"/>
                    <a:pt x="11038" y="5180"/>
                    <a:pt x="11133" y="5168"/>
                  </a:cubicBezTo>
                  <a:close/>
                  <a:moveTo>
                    <a:pt x="3596" y="9883"/>
                  </a:moveTo>
                  <a:cubicBezTo>
                    <a:pt x="3548" y="9692"/>
                    <a:pt x="3429" y="9621"/>
                    <a:pt x="3346" y="9514"/>
                  </a:cubicBezTo>
                  <a:cubicBezTo>
                    <a:pt x="3203" y="9359"/>
                    <a:pt x="3084" y="9192"/>
                    <a:pt x="2977" y="9002"/>
                  </a:cubicBezTo>
                  <a:cubicBezTo>
                    <a:pt x="2822" y="8704"/>
                    <a:pt x="2679" y="8406"/>
                    <a:pt x="2525" y="8097"/>
                  </a:cubicBezTo>
                  <a:cubicBezTo>
                    <a:pt x="2489" y="7990"/>
                    <a:pt x="2429" y="7894"/>
                    <a:pt x="2429" y="7787"/>
                  </a:cubicBezTo>
                  <a:cubicBezTo>
                    <a:pt x="2405" y="7466"/>
                    <a:pt x="2251" y="7192"/>
                    <a:pt x="2275" y="6870"/>
                  </a:cubicBezTo>
                  <a:cubicBezTo>
                    <a:pt x="2167" y="6620"/>
                    <a:pt x="2203" y="6370"/>
                    <a:pt x="2191" y="6096"/>
                  </a:cubicBezTo>
                  <a:cubicBezTo>
                    <a:pt x="2191" y="5977"/>
                    <a:pt x="2215" y="5846"/>
                    <a:pt x="2144" y="5727"/>
                  </a:cubicBezTo>
                  <a:cubicBezTo>
                    <a:pt x="1977" y="5680"/>
                    <a:pt x="1798" y="5668"/>
                    <a:pt x="1632" y="5715"/>
                  </a:cubicBezTo>
                  <a:cubicBezTo>
                    <a:pt x="1370" y="5799"/>
                    <a:pt x="1096" y="5787"/>
                    <a:pt x="834" y="5823"/>
                  </a:cubicBezTo>
                  <a:cubicBezTo>
                    <a:pt x="822" y="5823"/>
                    <a:pt x="786" y="5846"/>
                    <a:pt x="762" y="5882"/>
                  </a:cubicBezTo>
                  <a:cubicBezTo>
                    <a:pt x="727" y="6192"/>
                    <a:pt x="703" y="6501"/>
                    <a:pt x="822" y="6811"/>
                  </a:cubicBezTo>
                  <a:lnTo>
                    <a:pt x="858" y="6989"/>
                  </a:lnTo>
                  <a:cubicBezTo>
                    <a:pt x="893" y="7406"/>
                    <a:pt x="1072" y="7751"/>
                    <a:pt x="1370" y="8037"/>
                  </a:cubicBezTo>
                  <a:cubicBezTo>
                    <a:pt x="1501" y="8156"/>
                    <a:pt x="1620" y="8275"/>
                    <a:pt x="1667" y="8454"/>
                  </a:cubicBezTo>
                  <a:cubicBezTo>
                    <a:pt x="1691" y="8561"/>
                    <a:pt x="1763" y="8621"/>
                    <a:pt x="1846" y="8680"/>
                  </a:cubicBezTo>
                  <a:cubicBezTo>
                    <a:pt x="2144" y="8918"/>
                    <a:pt x="2441" y="9168"/>
                    <a:pt x="2739" y="9406"/>
                  </a:cubicBezTo>
                  <a:cubicBezTo>
                    <a:pt x="2977" y="9621"/>
                    <a:pt x="3239" y="9764"/>
                    <a:pt x="3596" y="9883"/>
                  </a:cubicBezTo>
                  <a:close/>
                  <a:moveTo>
                    <a:pt x="2167" y="5192"/>
                  </a:moveTo>
                  <a:cubicBezTo>
                    <a:pt x="2167" y="4930"/>
                    <a:pt x="2167" y="4703"/>
                    <a:pt x="2191" y="4477"/>
                  </a:cubicBezTo>
                  <a:cubicBezTo>
                    <a:pt x="2203" y="4263"/>
                    <a:pt x="2263" y="4037"/>
                    <a:pt x="2275" y="3810"/>
                  </a:cubicBezTo>
                  <a:cubicBezTo>
                    <a:pt x="2286" y="3620"/>
                    <a:pt x="2286" y="3441"/>
                    <a:pt x="2382" y="3263"/>
                  </a:cubicBezTo>
                  <a:cubicBezTo>
                    <a:pt x="2405" y="3203"/>
                    <a:pt x="2405" y="3144"/>
                    <a:pt x="2405" y="3084"/>
                  </a:cubicBezTo>
                  <a:cubicBezTo>
                    <a:pt x="2405" y="2929"/>
                    <a:pt x="2465" y="2798"/>
                    <a:pt x="2525" y="2667"/>
                  </a:cubicBezTo>
                  <a:cubicBezTo>
                    <a:pt x="2572" y="2560"/>
                    <a:pt x="2632" y="2453"/>
                    <a:pt x="2632" y="2346"/>
                  </a:cubicBezTo>
                  <a:cubicBezTo>
                    <a:pt x="2632" y="2155"/>
                    <a:pt x="2703" y="2001"/>
                    <a:pt x="2798" y="1834"/>
                  </a:cubicBezTo>
                  <a:cubicBezTo>
                    <a:pt x="2810" y="1798"/>
                    <a:pt x="2822" y="1751"/>
                    <a:pt x="2858" y="1655"/>
                  </a:cubicBezTo>
                  <a:cubicBezTo>
                    <a:pt x="2667" y="1786"/>
                    <a:pt x="2501" y="1858"/>
                    <a:pt x="2394" y="2001"/>
                  </a:cubicBezTo>
                  <a:cubicBezTo>
                    <a:pt x="2132" y="2310"/>
                    <a:pt x="1858" y="2620"/>
                    <a:pt x="1632" y="2941"/>
                  </a:cubicBezTo>
                  <a:cubicBezTo>
                    <a:pt x="1501" y="3156"/>
                    <a:pt x="1441" y="3406"/>
                    <a:pt x="1262" y="3584"/>
                  </a:cubicBezTo>
                  <a:cubicBezTo>
                    <a:pt x="1215" y="3632"/>
                    <a:pt x="1215" y="3691"/>
                    <a:pt x="1191" y="3751"/>
                  </a:cubicBezTo>
                  <a:cubicBezTo>
                    <a:pt x="1060" y="4168"/>
                    <a:pt x="905" y="4572"/>
                    <a:pt x="786" y="4989"/>
                  </a:cubicBezTo>
                  <a:cubicBezTo>
                    <a:pt x="762" y="5072"/>
                    <a:pt x="715" y="5168"/>
                    <a:pt x="786" y="5299"/>
                  </a:cubicBezTo>
                  <a:cubicBezTo>
                    <a:pt x="953" y="5311"/>
                    <a:pt x="1143" y="5346"/>
                    <a:pt x="1310" y="5275"/>
                  </a:cubicBezTo>
                  <a:cubicBezTo>
                    <a:pt x="1453" y="5192"/>
                    <a:pt x="1620" y="5180"/>
                    <a:pt x="1786" y="5192"/>
                  </a:cubicBezTo>
                  <a:cubicBezTo>
                    <a:pt x="1905" y="5215"/>
                    <a:pt x="2024" y="5192"/>
                    <a:pt x="2167" y="519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1338;p45">
              <a:extLst>
                <a:ext uri="{FF2B5EF4-FFF2-40B4-BE49-F238E27FC236}">
                  <a16:creationId xmlns:a16="http://schemas.microsoft.com/office/drawing/2014/main" id="{9C1ED7D1-C757-0045-90FD-774AF19ED131}"/>
                </a:ext>
              </a:extLst>
            </p:cNvPr>
            <p:cNvSpPr/>
            <p:nvPr/>
          </p:nvSpPr>
          <p:spPr>
            <a:xfrm>
              <a:off x="1415950" y="22447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0704" y="5858"/>
                  </a:moveTo>
                  <a:cubicBezTo>
                    <a:pt x="10918" y="5763"/>
                    <a:pt x="11097" y="5692"/>
                    <a:pt x="11287" y="5620"/>
                  </a:cubicBezTo>
                  <a:cubicBezTo>
                    <a:pt x="11466" y="5549"/>
                    <a:pt x="11561" y="5370"/>
                    <a:pt x="11752" y="5335"/>
                  </a:cubicBezTo>
                  <a:cubicBezTo>
                    <a:pt x="11835" y="5394"/>
                    <a:pt x="11823" y="5465"/>
                    <a:pt x="11811" y="5549"/>
                  </a:cubicBezTo>
                  <a:cubicBezTo>
                    <a:pt x="11775" y="5763"/>
                    <a:pt x="11763" y="5989"/>
                    <a:pt x="11692" y="6204"/>
                  </a:cubicBezTo>
                  <a:cubicBezTo>
                    <a:pt x="11632" y="6382"/>
                    <a:pt x="11585" y="6549"/>
                    <a:pt x="11585" y="6739"/>
                  </a:cubicBezTo>
                  <a:cubicBezTo>
                    <a:pt x="11585" y="6799"/>
                    <a:pt x="11573" y="6859"/>
                    <a:pt x="11537" y="6918"/>
                  </a:cubicBezTo>
                  <a:cubicBezTo>
                    <a:pt x="11442" y="7156"/>
                    <a:pt x="11418" y="7394"/>
                    <a:pt x="11418" y="7644"/>
                  </a:cubicBezTo>
                  <a:cubicBezTo>
                    <a:pt x="11406" y="8037"/>
                    <a:pt x="11371" y="8430"/>
                    <a:pt x="11347" y="8811"/>
                  </a:cubicBezTo>
                  <a:cubicBezTo>
                    <a:pt x="11109" y="8871"/>
                    <a:pt x="11001" y="8668"/>
                    <a:pt x="10847" y="8597"/>
                  </a:cubicBezTo>
                  <a:cubicBezTo>
                    <a:pt x="10680" y="8513"/>
                    <a:pt x="10513" y="8418"/>
                    <a:pt x="10323" y="8311"/>
                  </a:cubicBezTo>
                  <a:cubicBezTo>
                    <a:pt x="10287" y="8240"/>
                    <a:pt x="10228" y="8144"/>
                    <a:pt x="10192" y="8037"/>
                  </a:cubicBezTo>
                  <a:cubicBezTo>
                    <a:pt x="9906" y="7942"/>
                    <a:pt x="9608" y="7823"/>
                    <a:pt x="9323" y="7716"/>
                  </a:cubicBezTo>
                  <a:cubicBezTo>
                    <a:pt x="9061" y="7609"/>
                    <a:pt x="8775" y="7490"/>
                    <a:pt x="8501" y="7394"/>
                  </a:cubicBezTo>
                  <a:cubicBezTo>
                    <a:pt x="8549" y="7240"/>
                    <a:pt x="8656" y="7168"/>
                    <a:pt x="8763" y="7109"/>
                  </a:cubicBezTo>
                  <a:cubicBezTo>
                    <a:pt x="8846" y="7049"/>
                    <a:pt x="8918" y="7001"/>
                    <a:pt x="9013" y="6942"/>
                  </a:cubicBezTo>
                  <a:cubicBezTo>
                    <a:pt x="9287" y="6739"/>
                    <a:pt x="9358" y="6442"/>
                    <a:pt x="9180" y="6144"/>
                  </a:cubicBezTo>
                  <a:cubicBezTo>
                    <a:pt x="9073" y="5942"/>
                    <a:pt x="8954" y="5751"/>
                    <a:pt x="8894" y="5549"/>
                  </a:cubicBezTo>
                  <a:cubicBezTo>
                    <a:pt x="8823" y="5323"/>
                    <a:pt x="8620" y="5192"/>
                    <a:pt x="8525" y="4989"/>
                  </a:cubicBezTo>
                  <a:cubicBezTo>
                    <a:pt x="8418" y="4811"/>
                    <a:pt x="8358" y="4608"/>
                    <a:pt x="8144" y="4501"/>
                  </a:cubicBezTo>
                  <a:cubicBezTo>
                    <a:pt x="8108" y="4477"/>
                    <a:pt x="8072" y="4418"/>
                    <a:pt x="8025" y="4370"/>
                  </a:cubicBezTo>
                  <a:cubicBezTo>
                    <a:pt x="7870" y="4156"/>
                    <a:pt x="7691" y="3965"/>
                    <a:pt x="7465" y="3846"/>
                  </a:cubicBezTo>
                  <a:cubicBezTo>
                    <a:pt x="7430" y="3834"/>
                    <a:pt x="7406" y="3799"/>
                    <a:pt x="7370" y="3787"/>
                  </a:cubicBezTo>
                  <a:cubicBezTo>
                    <a:pt x="7025" y="3525"/>
                    <a:pt x="6715" y="3227"/>
                    <a:pt x="6358" y="2989"/>
                  </a:cubicBezTo>
                  <a:cubicBezTo>
                    <a:pt x="6120" y="2822"/>
                    <a:pt x="5870" y="2656"/>
                    <a:pt x="5584" y="2572"/>
                  </a:cubicBezTo>
                  <a:cubicBezTo>
                    <a:pt x="5382" y="2513"/>
                    <a:pt x="5191" y="2394"/>
                    <a:pt x="4977" y="2310"/>
                  </a:cubicBezTo>
                  <a:cubicBezTo>
                    <a:pt x="4608" y="2179"/>
                    <a:pt x="4215" y="2060"/>
                    <a:pt x="3846" y="1941"/>
                  </a:cubicBezTo>
                  <a:cubicBezTo>
                    <a:pt x="3774" y="1917"/>
                    <a:pt x="3691" y="1894"/>
                    <a:pt x="3631" y="1870"/>
                  </a:cubicBezTo>
                  <a:cubicBezTo>
                    <a:pt x="3500" y="1810"/>
                    <a:pt x="3358" y="1775"/>
                    <a:pt x="3203" y="1775"/>
                  </a:cubicBezTo>
                  <a:cubicBezTo>
                    <a:pt x="3012" y="1775"/>
                    <a:pt x="2834" y="1775"/>
                    <a:pt x="2655" y="1703"/>
                  </a:cubicBezTo>
                  <a:cubicBezTo>
                    <a:pt x="2584" y="1679"/>
                    <a:pt x="2512" y="1679"/>
                    <a:pt x="2429" y="1679"/>
                  </a:cubicBezTo>
                  <a:cubicBezTo>
                    <a:pt x="1834" y="1656"/>
                    <a:pt x="1238" y="1644"/>
                    <a:pt x="643" y="1644"/>
                  </a:cubicBezTo>
                  <a:cubicBezTo>
                    <a:pt x="512" y="1644"/>
                    <a:pt x="381" y="1644"/>
                    <a:pt x="262" y="1632"/>
                  </a:cubicBezTo>
                  <a:cubicBezTo>
                    <a:pt x="0" y="1298"/>
                    <a:pt x="0" y="941"/>
                    <a:pt x="24" y="572"/>
                  </a:cubicBezTo>
                  <a:cubicBezTo>
                    <a:pt x="36" y="322"/>
                    <a:pt x="333" y="72"/>
                    <a:pt x="619" y="36"/>
                  </a:cubicBezTo>
                  <a:cubicBezTo>
                    <a:pt x="762" y="24"/>
                    <a:pt x="917" y="24"/>
                    <a:pt x="1060" y="24"/>
                  </a:cubicBezTo>
                  <a:cubicBezTo>
                    <a:pt x="1476" y="24"/>
                    <a:pt x="1905" y="1"/>
                    <a:pt x="2322" y="24"/>
                  </a:cubicBezTo>
                  <a:cubicBezTo>
                    <a:pt x="2608" y="36"/>
                    <a:pt x="2893" y="84"/>
                    <a:pt x="3179" y="108"/>
                  </a:cubicBezTo>
                  <a:cubicBezTo>
                    <a:pt x="3393" y="143"/>
                    <a:pt x="3608" y="251"/>
                    <a:pt x="3834" y="167"/>
                  </a:cubicBezTo>
                  <a:cubicBezTo>
                    <a:pt x="4322" y="346"/>
                    <a:pt x="4870" y="251"/>
                    <a:pt x="5346" y="489"/>
                  </a:cubicBezTo>
                  <a:cubicBezTo>
                    <a:pt x="5596" y="608"/>
                    <a:pt x="5870" y="703"/>
                    <a:pt x="6120" y="846"/>
                  </a:cubicBezTo>
                  <a:cubicBezTo>
                    <a:pt x="6191" y="870"/>
                    <a:pt x="6251" y="941"/>
                    <a:pt x="6334" y="989"/>
                  </a:cubicBezTo>
                  <a:cubicBezTo>
                    <a:pt x="6429" y="1084"/>
                    <a:pt x="6548" y="1144"/>
                    <a:pt x="6691" y="1167"/>
                  </a:cubicBezTo>
                  <a:cubicBezTo>
                    <a:pt x="6763" y="1179"/>
                    <a:pt x="6846" y="1239"/>
                    <a:pt x="6906" y="1286"/>
                  </a:cubicBezTo>
                  <a:cubicBezTo>
                    <a:pt x="7144" y="1465"/>
                    <a:pt x="7370" y="1679"/>
                    <a:pt x="7596" y="1858"/>
                  </a:cubicBezTo>
                  <a:cubicBezTo>
                    <a:pt x="7703" y="1941"/>
                    <a:pt x="7799" y="2013"/>
                    <a:pt x="7882" y="2156"/>
                  </a:cubicBezTo>
                  <a:cubicBezTo>
                    <a:pt x="7918" y="2227"/>
                    <a:pt x="7977" y="2298"/>
                    <a:pt x="8061" y="2334"/>
                  </a:cubicBezTo>
                  <a:cubicBezTo>
                    <a:pt x="8215" y="2418"/>
                    <a:pt x="8334" y="2548"/>
                    <a:pt x="8442" y="2715"/>
                  </a:cubicBezTo>
                  <a:cubicBezTo>
                    <a:pt x="8501" y="2810"/>
                    <a:pt x="8573" y="2894"/>
                    <a:pt x="8656" y="2965"/>
                  </a:cubicBezTo>
                  <a:cubicBezTo>
                    <a:pt x="8727" y="3060"/>
                    <a:pt x="8787" y="3144"/>
                    <a:pt x="8858" y="3227"/>
                  </a:cubicBezTo>
                  <a:cubicBezTo>
                    <a:pt x="8930" y="3310"/>
                    <a:pt x="8989" y="3406"/>
                    <a:pt x="9085" y="3465"/>
                  </a:cubicBezTo>
                  <a:cubicBezTo>
                    <a:pt x="9227" y="3561"/>
                    <a:pt x="9335" y="3703"/>
                    <a:pt x="9442" y="3834"/>
                  </a:cubicBezTo>
                  <a:cubicBezTo>
                    <a:pt x="9727" y="4192"/>
                    <a:pt x="9870" y="4608"/>
                    <a:pt x="10120" y="4977"/>
                  </a:cubicBezTo>
                  <a:cubicBezTo>
                    <a:pt x="10335" y="5251"/>
                    <a:pt x="10501" y="5525"/>
                    <a:pt x="10704" y="585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1339;p45">
              <a:extLst>
                <a:ext uri="{FF2B5EF4-FFF2-40B4-BE49-F238E27FC236}">
                  <a16:creationId xmlns:a16="http://schemas.microsoft.com/office/drawing/2014/main" id="{15DF3740-1120-0E41-9944-E700852DD990}"/>
                </a:ext>
              </a:extLst>
            </p:cNvPr>
            <p:cNvSpPr/>
            <p:nvPr/>
          </p:nvSpPr>
          <p:spPr>
            <a:xfrm>
              <a:off x="1400750" y="2233150"/>
              <a:ext cx="320900" cy="251825"/>
            </a:xfrm>
            <a:custGeom>
              <a:avLst/>
              <a:gdLst/>
              <a:ahLst/>
              <a:cxnLst/>
              <a:rect l="l" t="t" r="r" b="b"/>
              <a:pathLst>
                <a:path w="12836" h="10073" extrusionOk="0">
                  <a:moveTo>
                    <a:pt x="513" y="2560"/>
                  </a:moveTo>
                  <a:cubicBezTo>
                    <a:pt x="275" y="2346"/>
                    <a:pt x="275" y="2048"/>
                    <a:pt x="191" y="1786"/>
                  </a:cubicBezTo>
                  <a:cubicBezTo>
                    <a:pt x="120" y="1500"/>
                    <a:pt x="72" y="1203"/>
                    <a:pt x="37" y="905"/>
                  </a:cubicBezTo>
                  <a:cubicBezTo>
                    <a:pt x="13" y="798"/>
                    <a:pt x="13" y="679"/>
                    <a:pt x="1" y="596"/>
                  </a:cubicBezTo>
                  <a:cubicBezTo>
                    <a:pt x="168" y="417"/>
                    <a:pt x="334" y="274"/>
                    <a:pt x="549" y="203"/>
                  </a:cubicBezTo>
                  <a:cubicBezTo>
                    <a:pt x="703" y="155"/>
                    <a:pt x="834" y="119"/>
                    <a:pt x="989" y="119"/>
                  </a:cubicBezTo>
                  <a:cubicBezTo>
                    <a:pt x="1168" y="119"/>
                    <a:pt x="1358" y="119"/>
                    <a:pt x="1537" y="36"/>
                  </a:cubicBezTo>
                  <a:cubicBezTo>
                    <a:pt x="1620" y="0"/>
                    <a:pt x="1727" y="12"/>
                    <a:pt x="1834" y="12"/>
                  </a:cubicBezTo>
                  <a:cubicBezTo>
                    <a:pt x="2454" y="12"/>
                    <a:pt x="3073" y="12"/>
                    <a:pt x="3692" y="24"/>
                  </a:cubicBezTo>
                  <a:cubicBezTo>
                    <a:pt x="4049" y="36"/>
                    <a:pt x="4406" y="119"/>
                    <a:pt x="4751" y="238"/>
                  </a:cubicBezTo>
                  <a:cubicBezTo>
                    <a:pt x="4870" y="274"/>
                    <a:pt x="4990" y="322"/>
                    <a:pt x="5109" y="310"/>
                  </a:cubicBezTo>
                  <a:cubicBezTo>
                    <a:pt x="5573" y="262"/>
                    <a:pt x="5954" y="441"/>
                    <a:pt x="6359" y="607"/>
                  </a:cubicBezTo>
                  <a:cubicBezTo>
                    <a:pt x="6537" y="679"/>
                    <a:pt x="6704" y="750"/>
                    <a:pt x="6859" y="834"/>
                  </a:cubicBezTo>
                  <a:cubicBezTo>
                    <a:pt x="6906" y="846"/>
                    <a:pt x="6966" y="857"/>
                    <a:pt x="7002" y="893"/>
                  </a:cubicBezTo>
                  <a:cubicBezTo>
                    <a:pt x="7299" y="1191"/>
                    <a:pt x="7740" y="1274"/>
                    <a:pt x="8014" y="1631"/>
                  </a:cubicBezTo>
                  <a:cubicBezTo>
                    <a:pt x="8049" y="1691"/>
                    <a:pt x="8133" y="1727"/>
                    <a:pt x="8192" y="1762"/>
                  </a:cubicBezTo>
                  <a:cubicBezTo>
                    <a:pt x="8430" y="1929"/>
                    <a:pt x="8692" y="2084"/>
                    <a:pt x="8871" y="2334"/>
                  </a:cubicBezTo>
                  <a:cubicBezTo>
                    <a:pt x="8966" y="2453"/>
                    <a:pt x="9109" y="2512"/>
                    <a:pt x="9216" y="2608"/>
                  </a:cubicBezTo>
                  <a:cubicBezTo>
                    <a:pt x="9419" y="2846"/>
                    <a:pt x="9621" y="3108"/>
                    <a:pt x="9823" y="3358"/>
                  </a:cubicBezTo>
                  <a:cubicBezTo>
                    <a:pt x="9883" y="3429"/>
                    <a:pt x="9954" y="3501"/>
                    <a:pt x="10038" y="3560"/>
                  </a:cubicBezTo>
                  <a:cubicBezTo>
                    <a:pt x="10193" y="3679"/>
                    <a:pt x="10335" y="3822"/>
                    <a:pt x="10431" y="4001"/>
                  </a:cubicBezTo>
                  <a:cubicBezTo>
                    <a:pt x="10478" y="4072"/>
                    <a:pt x="10538" y="4132"/>
                    <a:pt x="10585" y="4203"/>
                  </a:cubicBezTo>
                  <a:cubicBezTo>
                    <a:pt x="10788" y="4536"/>
                    <a:pt x="11002" y="4846"/>
                    <a:pt x="11169" y="5191"/>
                  </a:cubicBezTo>
                  <a:cubicBezTo>
                    <a:pt x="11252" y="5346"/>
                    <a:pt x="11288" y="5525"/>
                    <a:pt x="11347" y="5703"/>
                  </a:cubicBezTo>
                  <a:cubicBezTo>
                    <a:pt x="11526" y="5691"/>
                    <a:pt x="11657" y="5644"/>
                    <a:pt x="11764" y="5548"/>
                  </a:cubicBezTo>
                  <a:cubicBezTo>
                    <a:pt x="11943" y="5346"/>
                    <a:pt x="12205" y="5275"/>
                    <a:pt x="12431" y="5156"/>
                  </a:cubicBezTo>
                  <a:cubicBezTo>
                    <a:pt x="12479" y="5132"/>
                    <a:pt x="12550" y="5132"/>
                    <a:pt x="12610" y="5132"/>
                  </a:cubicBezTo>
                  <a:cubicBezTo>
                    <a:pt x="12717" y="5132"/>
                    <a:pt x="12788" y="5203"/>
                    <a:pt x="12800" y="5322"/>
                  </a:cubicBezTo>
                  <a:cubicBezTo>
                    <a:pt x="12812" y="5572"/>
                    <a:pt x="12836" y="5846"/>
                    <a:pt x="12812" y="6096"/>
                  </a:cubicBezTo>
                  <a:cubicBezTo>
                    <a:pt x="12800" y="6346"/>
                    <a:pt x="12741" y="6596"/>
                    <a:pt x="12693" y="6858"/>
                  </a:cubicBezTo>
                  <a:cubicBezTo>
                    <a:pt x="12681" y="6930"/>
                    <a:pt x="12657" y="7001"/>
                    <a:pt x="12657" y="7072"/>
                  </a:cubicBezTo>
                  <a:cubicBezTo>
                    <a:pt x="12681" y="7418"/>
                    <a:pt x="12610" y="7751"/>
                    <a:pt x="12562" y="8073"/>
                  </a:cubicBezTo>
                  <a:cubicBezTo>
                    <a:pt x="12550" y="8204"/>
                    <a:pt x="12538" y="8346"/>
                    <a:pt x="12490" y="8477"/>
                  </a:cubicBezTo>
                  <a:cubicBezTo>
                    <a:pt x="12443" y="8585"/>
                    <a:pt x="12455" y="8704"/>
                    <a:pt x="12443" y="8799"/>
                  </a:cubicBezTo>
                  <a:cubicBezTo>
                    <a:pt x="12431" y="9061"/>
                    <a:pt x="12431" y="9299"/>
                    <a:pt x="12431" y="9549"/>
                  </a:cubicBezTo>
                  <a:cubicBezTo>
                    <a:pt x="12431" y="9668"/>
                    <a:pt x="12383" y="9775"/>
                    <a:pt x="12312" y="9859"/>
                  </a:cubicBezTo>
                  <a:cubicBezTo>
                    <a:pt x="12157" y="10037"/>
                    <a:pt x="11967" y="10073"/>
                    <a:pt x="11788" y="9930"/>
                  </a:cubicBezTo>
                  <a:cubicBezTo>
                    <a:pt x="11705" y="9870"/>
                    <a:pt x="11609" y="9799"/>
                    <a:pt x="11490" y="9787"/>
                  </a:cubicBezTo>
                  <a:cubicBezTo>
                    <a:pt x="11419" y="9775"/>
                    <a:pt x="11347" y="9728"/>
                    <a:pt x="11300" y="9680"/>
                  </a:cubicBezTo>
                  <a:cubicBezTo>
                    <a:pt x="11169" y="9537"/>
                    <a:pt x="10990" y="9442"/>
                    <a:pt x="10812" y="9335"/>
                  </a:cubicBezTo>
                  <a:cubicBezTo>
                    <a:pt x="10752" y="9299"/>
                    <a:pt x="10657" y="9275"/>
                    <a:pt x="10609" y="9216"/>
                  </a:cubicBezTo>
                  <a:cubicBezTo>
                    <a:pt x="10466" y="9013"/>
                    <a:pt x="10240" y="8942"/>
                    <a:pt x="10014" y="8847"/>
                  </a:cubicBezTo>
                  <a:cubicBezTo>
                    <a:pt x="9681" y="8716"/>
                    <a:pt x="9347" y="8525"/>
                    <a:pt x="8978" y="8442"/>
                  </a:cubicBezTo>
                  <a:cubicBezTo>
                    <a:pt x="8788" y="8406"/>
                    <a:pt x="8609" y="8263"/>
                    <a:pt x="8407" y="8168"/>
                  </a:cubicBezTo>
                  <a:cubicBezTo>
                    <a:pt x="8311" y="8108"/>
                    <a:pt x="8276" y="7930"/>
                    <a:pt x="8347" y="7787"/>
                  </a:cubicBezTo>
                  <a:cubicBezTo>
                    <a:pt x="8442" y="7644"/>
                    <a:pt x="8550" y="7513"/>
                    <a:pt x="8669" y="7370"/>
                  </a:cubicBezTo>
                  <a:cubicBezTo>
                    <a:pt x="8764" y="7251"/>
                    <a:pt x="8883" y="7156"/>
                    <a:pt x="9061" y="7120"/>
                  </a:cubicBezTo>
                  <a:cubicBezTo>
                    <a:pt x="9145" y="7108"/>
                    <a:pt x="9204" y="7049"/>
                    <a:pt x="9276" y="7001"/>
                  </a:cubicBezTo>
                  <a:cubicBezTo>
                    <a:pt x="9240" y="6930"/>
                    <a:pt x="9216" y="6870"/>
                    <a:pt x="9181" y="6811"/>
                  </a:cubicBezTo>
                  <a:cubicBezTo>
                    <a:pt x="9109" y="6644"/>
                    <a:pt x="9026" y="6501"/>
                    <a:pt x="8966" y="6334"/>
                  </a:cubicBezTo>
                  <a:cubicBezTo>
                    <a:pt x="8907" y="6180"/>
                    <a:pt x="8847" y="6037"/>
                    <a:pt x="8728" y="5918"/>
                  </a:cubicBezTo>
                  <a:cubicBezTo>
                    <a:pt x="8669" y="5858"/>
                    <a:pt x="8621" y="5787"/>
                    <a:pt x="8585" y="5691"/>
                  </a:cubicBezTo>
                  <a:cubicBezTo>
                    <a:pt x="8526" y="5560"/>
                    <a:pt x="8442" y="5441"/>
                    <a:pt x="8311" y="5346"/>
                  </a:cubicBezTo>
                  <a:cubicBezTo>
                    <a:pt x="8228" y="5310"/>
                    <a:pt x="8204" y="5215"/>
                    <a:pt x="8145" y="5156"/>
                  </a:cubicBezTo>
                  <a:cubicBezTo>
                    <a:pt x="8073" y="5072"/>
                    <a:pt x="8014" y="4965"/>
                    <a:pt x="7918" y="4906"/>
                  </a:cubicBezTo>
                  <a:cubicBezTo>
                    <a:pt x="7668" y="4727"/>
                    <a:pt x="7442" y="4513"/>
                    <a:pt x="7204" y="4310"/>
                  </a:cubicBezTo>
                  <a:cubicBezTo>
                    <a:pt x="7014" y="4144"/>
                    <a:pt x="6823" y="4013"/>
                    <a:pt x="6609" y="3882"/>
                  </a:cubicBezTo>
                  <a:cubicBezTo>
                    <a:pt x="6418" y="3739"/>
                    <a:pt x="6204" y="3644"/>
                    <a:pt x="6013" y="3489"/>
                  </a:cubicBezTo>
                  <a:cubicBezTo>
                    <a:pt x="5775" y="3310"/>
                    <a:pt x="5490" y="3203"/>
                    <a:pt x="5216" y="3108"/>
                  </a:cubicBezTo>
                  <a:cubicBezTo>
                    <a:pt x="4775" y="2953"/>
                    <a:pt x="4335" y="2822"/>
                    <a:pt x="3906" y="2667"/>
                  </a:cubicBezTo>
                  <a:cubicBezTo>
                    <a:pt x="3882" y="2667"/>
                    <a:pt x="3870" y="2655"/>
                    <a:pt x="3870" y="2655"/>
                  </a:cubicBezTo>
                  <a:cubicBezTo>
                    <a:pt x="3251" y="2631"/>
                    <a:pt x="2620" y="2453"/>
                    <a:pt x="1977" y="2524"/>
                  </a:cubicBezTo>
                  <a:cubicBezTo>
                    <a:pt x="1489" y="2584"/>
                    <a:pt x="989" y="2536"/>
                    <a:pt x="489" y="2572"/>
                  </a:cubicBezTo>
                  <a:cubicBezTo>
                    <a:pt x="560" y="2572"/>
                    <a:pt x="537" y="2572"/>
                    <a:pt x="513" y="2560"/>
                  </a:cubicBezTo>
                  <a:close/>
                  <a:moveTo>
                    <a:pt x="11312" y="6322"/>
                  </a:moveTo>
                  <a:cubicBezTo>
                    <a:pt x="11109" y="5989"/>
                    <a:pt x="10943" y="5715"/>
                    <a:pt x="10752" y="5441"/>
                  </a:cubicBezTo>
                  <a:cubicBezTo>
                    <a:pt x="10502" y="5072"/>
                    <a:pt x="10347" y="4656"/>
                    <a:pt x="10062" y="4298"/>
                  </a:cubicBezTo>
                  <a:cubicBezTo>
                    <a:pt x="9966" y="4167"/>
                    <a:pt x="9859" y="4025"/>
                    <a:pt x="9704" y="3929"/>
                  </a:cubicBezTo>
                  <a:cubicBezTo>
                    <a:pt x="9621" y="3870"/>
                    <a:pt x="9550" y="3774"/>
                    <a:pt x="9490" y="3691"/>
                  </a:cubicBezTo>
                  <a:cubicBezTo>
                    <a:pt x="9407" y="3596"/>
                    <a:pt x="9347" y="3513"/>
                    <a:pt x="9276" y="3429"/>
                  </a:cubicBezTo>
                  <a:cubicBezTo>
                    <a:pt x="9204" y="3346"/>
                    <a:pt x="9133" y="3274"/>
                    <a:pt x="9073" y="3179"/>
                  </a:cubicBezTo>
                  <a:cubicBezTo>
                    <a:pt x="8978" y="3012"/>
                    <a:pt x="8847" y="2882"/>
                    <a:pt x="8680" y="2798"/>
                  </a:cubicBezTo>
                  <a:cubicBezTo>
                    <a:pt x="8609" y="2751"/>
                    <a:pt x="8550" y="2691"/>
                    <a:pt x="8502" y="2620"/>
                  </a:cubicBezTo>
                  <a:cubicBezTo>
                    <a:pt x="8430" y="2477"/>
                    <a:pt x="8323" y="2405"/>
                    <a:pt x="8216" y="2322"/>
                  </a:cubicBezTo>
                  <a:cubicBezTo>
                    <a:pt x="8002" y="2120"/>
                    <a:pt x="7764" y="1929"/>
                    <a:pt x="7537" y="1750"/>
                  </a:cubicBezTo>
                  <a:cubicBezTo>
                    <a:pt x="7478" y="1691"/>
                    <a:pt x="7383" y="1643"/>
                    <a:pt x="7311" y="1631"/>
                  </a:cubicBezTo>
                  <a:cubicBezTo>
                    <a:pt x="7168" y="1608"/>
                    <a:pt x="7061" y="1548"/>
                    <a:pt x="6954" y="1453"/>
                  </a:cubicBezTo>
                  <a:cubicBezTo>
                    <a:pt x="6895" y="1393"/>
                    <a:pt x="6823" y="1334"/>
                    <a:pt x="6752" y="1310"/>
                  </a:cubicBezTo>
                  <a:cubicBezTo>
                    <a:pt x="6490" y="1191"/>
                    <a:pt x="6228" y="1084"/>
                    <a:pt x="5978" y="953"/>
                  </a:cubicBezTo>
                  <a:cubicBezTo>
                    <a:pt x="5502" y="715"/>
                    <a:pt x="4942" y="810"/>
                    <a:pt x="4454" y="631"/>
                  </a:cubicBezTo>
                  <a:cubicBezTo>
                    <a:pt x="4228" y="691"/>
                    <a:pt x="4013" y="596"/>
                    <a:pt x="3799" y="572"/>
                  </a:cubicBezTo>
                  <a:cubicBezTo>
                    <a:pt x="3513" y="548"/>
                    <a:pt x="3239" y="500"/>
                    <a:pt x="2954" y="488"/>
                  </a:cubicBezTo>
                  <a:cubicBezTo>
                    <a:pt x="2537" y="476"/>
                    <a:pt x="2108" y="488"/>
                    <a:pt x="1692" y="488"/>
                  </a:cubicBezTo>
                  <a:cubicBezTo>
                    <a:pt x="1537" y="488"/>
                    <a:pt x="1394" y="488"/>
                    <a:pt x="1239" y="500"/>
                  </a:cubicBezTo>
                  <a:cubicBezTo>
                    <a:pt x="953" y="536"/>
                    <a:pt x="656" y="786"/>
                    <a:pt x="644" y="1036"/>
                  </a:cubicBezTo>
                  <a:cubicBezTo>
                    <a:pt x="632" y="1393"/>
                    <a:pt x="620" y="1750"/>
                    <a:pt x="882" y="2096"/>
                  </a:cubicBezTo>
                  <a:cubicBezTo>
                    <a:pt x="1001" y="2096"/>
                    <a:pt x="1132" y="2108"/>
                    <a:pt x="1275" y="2108"/>
                  </a:cubicBezTo>
                  <a:cubicBezTo>
                    <a:pt x="1870" y="2120"/>
                    <a:pt x="2465" y="2120"/>
                    <a:pt x="3061" y="2143"/>
                  </a:cubicBezTo>
                  <a:cubicBezTo>
                    <a:pt x="3132" y="2143"/>
                    <a:pt x="3204" y="2143"/>
                    <a:pt x="3275" y="2167"/>
                  </a:cubicBezTo>
                  <a:cubicBezTo>
                    <a:pt x="3454" y="2239"/>
                    <a:pt x="3632" y="2239"/>
                    <a:pt x="3835" y="2239"/>
                  </a:cubicBezTo>
                  <a:cubicBezTo>
                    <a:pt x="3978" y="2239"/>
                    <a:pt x="4132" y="2262"/>
                    <a:pt x="4263" y="2334"/>
                  </a:cubicBezTo>
                  <a:cubicBezTo>
                    <a:pt x="4323" y="2358"/>
                    <a:pt x="4394" y="2381"/>
                    <a:pt x="4466" y="2405"/>
                  </a:cubicBezTo>
                  <a:cubicBezTo>
                    <a:pt x="4847" y="2524"/>
                    <a:pt x="5228" y="2643"/>
                    <a:pt x="5597" y="2774"/>
                  </a:cubicBezTo>
                  <a:cubicBezTo>
                    <a:pt x="5811" y="2858"/>
                    <a:pt x="6002" y="2953"/>
                    <a:pt x="6216" y="3036"/>
                  </a:cubicBezTo>
                  <a:cubicBezTo>
                    <a:pt x="6490" y="3120"/>
                    <a:pt x="6752" y="3286"/>
                    <a:pt x="6990" y="3453"/>
                  </a:cubicBezTo>
                  <a:cubicBezTo>
                    <a:pt x="7347" y="3691"/>
                    <a:pt x="7668" y="3989"/>
                    <a:pt x="8002" y="4251"/>
                  </a:cubicBezTo>
                  <a:cubicBezTo>
                    <a:pt x="8026" y="4286"/>
                    <a:pt x="8061" y="4298"/>
                    <a:pt x="8085" y="4310"/>
                  </a:cubicBezTo>
                  <a:cubicBezTo>
                    <a:pt x="8323" y="4441"/>
                    <a:pt x="8502" y="4620"/>
                    <a:pt x="8657" y="4834"/>
                  </a:cubicBezTo>
                  <a:cubicBezTo>
                    <a:pt x="8680" y="4882"/>
                    <a:pt x="8728" y="4953"/>
                    <a:pt x="8776" y="4965"/>
                  </a:cubicBezTo>
                  <a:cubicBezTo>
                    <a:pt x="8978" y="5072"/>
                    <a:pt x="9050" y="5275"/>
                    <a:pt x="9145" y="5453"/>
                  </a:cubicBezTo>
                  <a:cubicBezTo>
                    <a:pt x="9252" y="5656"/>
                    <a:pt x="9442" y="5787"/>
                    <a:pt x="9514" y="6013"/>
                  </a:cubicBezTo>
                  <a:cubicBezTo>
                    <a:pt x="9585" y="6215"/>
                    <a:pt x="9693" y="6406"/>
                    <a:pt x="9800" y="6608"/>
                  </a:cubicBezTo>
                  <a:cubicBezTo>
                    <a:pt x="9966" y="6906"/>
                    <a:pt x="9919" y="7215"/>
                    <a:pt x="9633" y="7406"/>
                  </a:cubicBezTo>
                  <a:cubicBezTo>
                    <a:pt x="9562" y="7465"/>
                    <a:pt x="9466" y="7513"/>
                    <a:pt x="9383" y="7573"/>
                  </a:cubicBezTo>
                  <a:cubicBezTo>
                    <a:pt x="9276" y="7644"/>
                    <a:pt x="9169" y="7704"/>
                    <a:pt x="9133" y="7858"/>
                  </a:cubicBezTo>
                  <a:cubicBezTo>
                    <a:pt x="9395" y="7954"/>
                    <a:pt x="9681" y="8073"/>
                    <a:pt x="9943" y="8180"/>
                  </a:cubicBezTo>
                  <a:cubicBezTo>
                    <a:pt x="10228" y="8299"/>
                    <a:pt x="10526" y="8406"/>
                    <a:pt x="10812" y="8513"/>
                  </a:cubicBezTo>
                  <a:cubicBezTo>
                    <a:pt x="10859" y="8608"/>
                    <a:pt x="10895" y="8704"/>
                    <a:pt x="10943" y="8775"/>
                  </a:cubicBezTo>
                  <a:cubicBezTo>
                    <a:pt x="11133" y="8882"/>
                    <a:pt x="11300" y="8989"/>
                    <a:pt x="11467" y="9061"/>
                  </a:cubicBezTo>
                  <a:cubicBezTo>
                    <a:pt x="11633" y="9132"/>
                    <a:pt x="11728" y="9347"/>
                    <a:pt x="11967" y="9287"/>
                  </a:cubicBezTo>
                  <a:cubicBezTo>
                    <a:pt x="12002" y="8894"/>
                    <a:pt x="12014" y="8489"/>
                    <a:pt x="12050" y="8108"/>
                  </a:cubicBezTo>
                  <a:cubicBezTo>
                    <a:pt x="12062" y="7858"/>
                    <a:pt x="12074" y="7620"/>
                    <a:pt x="12169" y="7382"/>
                  </a:cubicBezTo>
                  <a:cubicBezTo>
                    <a:pt x="12193" y="7323"/>
                    <a:pt x="12205" y="7263"/>
                    <a:pt x="12205" y="7203"/>
                  </a:cubicBezTo>
                  <a:cubicBezTo>
                    <a:pt x="12205" y="7001"/>
                    <a:pt x="12252" y="6846"/>
                    <a:pt x="12312" y="6668"/>
                  </a:cubicBezTo>
                  <a:cubicBezTo>
                    <a:pt x="12383" y="6453"/>
                    <a:pt x="12407" y="6227"/>
                    <a:pt x="12431" y="6013"/>
                  </a:cubicBezTo>
                  <a:cubicBezTo>
                    <a:pt x="12443" y="5953"/>
                    <a:pt x="12467" y="5858"/>
                    <a:pt x="12371" y="5799"/>
                  </a:cubicBezTo>
                  <a:cubicBezTo>
                    <a:pt x="12181" y="5810"/>
                    <a:pt x="12074" y="6013"/>
                    <a:pt x="11907" y="6084"/>
                  </a:cubicBezTo>
                  <a:cubicBezTo>
                    <a:pt x="11705" y="6144"/>
                    <a:pt x="11526" y="6227"/>
                    <a:pt x="11312" y="6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1340;p45">
              <a:extLst>
                <a:ext uri="{FF2B5EF4-FFF2-40B4-BE49-F238E27FC236}">
                  <a16:creationId xmlns:a16="http://schemas.microsoft.com/office/drawing/2014/main" id="{8933A958-2D3A-1A4D-BEC7-2A515B8438E5}"/>
                </a:ext>
              </a:extLst>
            </p:cNvPr>
            <p:cNvSpPr/>
            <p:nvPr/>
          </p:nvSpPr>
          <p:spPr>
            <a:xfrm>
              <a:off x="1187350" y="25108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131" y="3025"/>
                  </a:moveTo>
                  <a:cubicBezTo>
                    <a:pt x="917" y="3120"/>
                    <a:pt x="738" y="3192"/>
                    <a:pt x="548" y="3263"/>
                  </a:cubicBezTo>
                  <a:cubicBezTo>
                    <a:pt x="369" y="3334"/>
                    <a:pt x="286" y="3513"/>
                    <a:pt x="83" y="3549"/>
                  </a:cubicBezTo>
                  <a:cubicBezTo>
                    <a:pt x="0" y="3489"/>
                    <a:pt x="12" y="3418"/>
                    <a:pt x="24" y="3334"/>
                  </a:cubicBezTo>
                  <a:cubicBezTo>
                    <a:pt x="60" y="3120"/>
                    <a:pt x="71" y="2894"/>
                    <a:pt x="143" y="2680"/>
                  </a:cubicBezTo>
                  <a:cubicBezTo>
                    <a:pt x="202" y="2501"/>
                    <a:pt x="250" y="2322"/>
                    <a:pt x="250" y="2144"/>
                  </a:cubicBezTo>
                  <a:cubicBezTo>
                    <a:pt x="250" y="2084"/>
                    <a:pt x="262" y="2025"/>
                    <a:pt x="298" y="1965"/>
                  </a:cubicBezTo>
                  <a:cubicBezTo>
                    <a:pt x="405" y="1727"/>
                    <a:pt x="417" y="1489"/>
                    <a:pt x="417" y="1239"/>
                  </a:cubicBezTo>
                  <a:cubicBezTo>
                    <a:pt x="429" y="834"/>
                    <a:pt x="464" y="453"/>
                    <a:pt x="488" y="60"/>
                  </a:cubicBezTo>
                  <a:cubicBezTo>
                    <a:pt x="726" y="1"/>
                    <a:pt x="833" y="215"/>
                    <a:pt x="1000" y="286"/>
                  </a:cubicBezTo>
                  <a:cubicBezTo>
                    <a:pt x="1155" y="358"/>
                    <a:pt x="1322" y="465"/>
                    <a:pt x="1512" y="572"/>
                  </a:cubicBezTo>
                  <a:cubicBezTo>
                    <a:pt x="1548" y="644"/>
                    <a:pt x="1607" y="739"/>
                    <a:pt x="1655" y="834"/>
                  </a:cubicBezTo>
                  <a:cubicBezTo>
                    <a:pt x="1929" y="941"/>
                    <a:pt x="2227" y="1060"/>
                    <a:pt x="2512" y="1168"/>
                  </a:cubicBezTo>
                  <a:cubicBezTo>
                    <a:pt x="2786" y="1275"/>
                    <a:pt x="3060" y="1394"/>
                    <a:pt x="3334" y="1489"/>
                  </a:cubicBezTo>
                  <a:cubicBezTo>
                    <a:pt x="3286" y="1644"/>
                    <a:pt x="3179" y="1715"/>
                    <a:pt x="3084" y="1775"/>
                  </a:cubicBezTo>
                  <a:cubicBezTo>
                    <a:pt x="2989" y="1834"/>
                    <a:pt x="2917" y="1882"/>
                    <a:pt x="2822" y="1941"/>
                  </a:cubicBezTo>
                  <a:cubicBezTo>
                    <a:pt x="2548" y="2144"/>
                    <a:pt x="2488" y="2441"/>
                    <a:pt x="2667" y="2739"/>
                  </a:cubicBezTo>
                  <a:cubicBezTo>
                    <a:pt x="2762" y="2942"/>
                    <a:pt x="2881" y="3132"/>
                    <a:pt x="2941" y="3334"/>
                  </a:cubicBezTo>
                  <a:cubicBezTo>
                    <a:pt x="3012" y="3561"/>
                    <a:pt x="3215" y="3692"/>
                    <a:pt x="3310" y="3894"/>
                  </a:cubicBezTo>
                  <a:cubicBezTo>
                    <a:pt x="3417" y="4073"/>
                    <a:pt x="3477" y="4275"/>
                    <a:pt x="3691" y="4382"/>
                  </a:cubicBezTo>
                  <a:cubicBezTo>
                    <a:pt x="3739" y="4406"/>
                    <a:pt x="3762" y="4466"/>
                    <a:pt x="3810" y="4513"/>
                  </a:cubicBezTo>
                  <a:cubicBezTo>
                    <a:pt x="3977" y="4727"/>
                    <a:pt x="4155" y="4918"/>
                    <a:pt x="4370" y="5037"/>
                  </a:cubicBezTo>
                  <a:cubicBezTo>
                    <a:pt x="4405" y="5049"/>
                    <a:pt x="4429" y="5085"/>
                    <a:pt x="4465" y="5097"/>
                  </a:cubicBezTo>
                  <a:cubicBezTo>
                    <a:pt x="4810" y="5359"/>
                    <a:pt x="5120" y="5656"/>
                    <a:pt x="5477" y="5894"/>
                  </a:cubicBezTo>
                  <a:cubicBezTo>
                    <a:pt x="5715" y="6061"/>
                    <a:pt x="5965" y="6228"/>
                    <a:pt x="6251" y="6311"/>
                  </a:cubicBezTo>
                  <a:cubicBezTo>
                    <a:pt x="6453" y="6371"/>
                    <a:pt x="6656" y="6490"/>
                    <a:pt x="6858" y="6573"/>
                  </a:cubicBezTo>
                  <a:cubicBezTo>
                    <a:pt x="7227" y="6704"/>
                    <a:pt x="7620" y="6823"/>
                    <a:pt x="7989" y="6942"/>
                  </a:cubicBezTo>
                  <a:cubicBezTo>
                    <a:pt x="8061" y="6966"/>
                    <a:pt x="8144" y="6990"/>
                    <a:pt x="8203" y="7013"/>
                  </a:cubicBezTo>
                  <a:cubicBezTo>
                    <a:pt x="8334" y="7073"/>
                    <a:pt x="8477" y="7109"/>
                    <a:pt x="8632" y="7109"/>
                  </a:cubicBezTo>
                  <a:cubicBezTo>
                    <a:pt x="8823" y="7109"/>
                    <a:pt x="9001" y="7109"/>
                    <a:pt x="9180" y="7180"/>
                  </a:cubicBezTo>
                  <a:cubicBezTo>
                    <a:pt x="9251" y="7204"/>
                    <a:pt x="9335" y="7204"/>
                    <a:pt x="9406" y="7204"/>
                  </a:cubicBezTo>
                  <a:cubicBezTo>
                    <a:pt x="10001" y="7228"/>
                    <a:pt x="10597" y="7240"/>
                    <a:pt x="11192" y="7240"/>
                  </a:cubicBezTo>
                  <a:cubicBezTo>
                    <a:pt x="11323" y="7240"/>
                    <a:pt x="11454" y="7240"/>
                    <a:pt x="11573" y="7252"/>
                  </a:cubicBezTo>
                  <a:cubicBezTo>
                    <a:pt x="11835" y="7585"/>
                    <a:pt x="11835" y="7942"/>
                    <a:pt x="11811" y="8311"/>
                  </a:cubicBezTo>
                  <a:cubicBezTo>
                    <a:pt x="11799" y="8561"/>
                    <a:pt x="11501" y="8811"/>
                    <a:pt x="11216" y="8847"/>
                  </a:cubicBezTo>
                  <a:cubicBezTo>
                    <a:pt x="11073" y="8859"/>
                    <a:pt x="10918" y="8859"/>
                    <a:pt x="10775" y="8859"/>
                  </a:cubicBezTo>
                  <a:cubicBezTo>
                    <a:pt x="10358" y="8859"/>
                    <a:pt x="9930" y="8871"/>
                    <a:pt x="9513" y="8859"/>
                  </a:cubicBezTo>
                  <a:cubicBezTo>
                    <a:pt x="9227" y="8847"/>
                    <a:pt x="8942" y="8799"/>
                    <a:pt x="8656" y="8776"/>
                  </a:cubicBezTo>
                  <a:cubicBezTo>
                    <a:pt x="8442" y="8740"/>
                    <a:pt x="8227" y="8633"/>
                    <a:pt x="8001" y="8716"/>
                  </a:cubicBezTo>
                  <a:cubicBezTo>
                    <a:pt x="7513" y="8537"/>
                    <a:pt x="6965" y="8633"/>
                    <a:pt x="6489" y="8395"/>
                  </a:cubicBezTo>
                  <a:cubicBezTo>
                    <a:pt x="6239" y="8276"/>
                    <a:pt x="5965" y="8180"/>
                    <a:pt x="5715" y="8037"/>
                  </a:cubicBezTo>
                  <a:cubicBezTo>
                    <a:pt x="5644" y="8014"/>
                    <a:pt x="5584" y="7942"/>
                    <a:pt x="5501" y="7895"/>
                  </a:cubicBezTo>
                  <a:cubicBezTo>
                    <a:pt x="5405" y="7799"/>
                    <a:pt x="5286" y="7740"/>
                    <a:pt x="5144" y="7716"/>
                  </a:cubicBezTo>
                  <a:cubicBezTo>
                    <a:pt x="5072" y="7704"/>
                    <a:pt x="4989" y="7645"/>
                    <a:pt x="4929" y="7597"/>
                  </a:cubicBezTo>
                  <a:cubicBezTo>
                    <a:pt x="4691" y="7406"/>
                    <a:pt x="4465" y="7204"/>
                    <a:pt x="4239" y="7025"/>
                  </a:cubicBezTo>
                  <a:cubicBezTo>
                    <a:pt x="4132" y="6942"/>
                    <a:pt x="4036" y="6871"/>
                    <a:pt x="3953" y="6728"/>
                  </a:cubicBezTo>
                  <a:cubicBezTo>
                    <a:pt x="3917" y="6656"/>
                    <a:pt x="3858" y="6585"/>
                    <a:pt x="3774" y="6549"/>
                  </a:cubicBezTo>
                  <a:cubicBezTo>
                    <a:pt x="3620" y="6466"/>
                    <a:pt x="3500" y="6335"/>
                    <a:pt x="3393" y="6168"/>
                  </a:cubicBezTo>
                  <a:cubicBezTo>
                    <a:pt x="3334" y="6073"/>
                    <a:pt x="3262" y="5990"/>
                    <a:pt x="3179" y="5918"/>
                  </a:cubicBezTo>
                  <a:cubicBezTo>
                    <a:pt x="3108" y="5823"/>
                    <a:pt x="3048" y="5740"/>
                    <a:pt x="2977" y="5656"/>
                  </a:cubicBezTo>
                  <a:cubicBezTo>
                    <a:pt x="2905" y="5573"/>
                    <a:pt x="2846" y="5478"/>
                    <a:pt x="2750" y="5418"/>
                  </a:cubicBezTo>
                  <a:cubicBezTo>
                    <a:pt x="2608" y="5323"/>
                    <a:pt x="2500" y="5180"/>
                    <a:pt x="2393" y="5049"/>
                  </a:cubicBezTo>
                  <a:cubicBezTo>
                    <a:pt x="2107" y="4692"/>
                    <a:pt x="1965" y="4275"/>
                    <a:pt x="1715" y="3906"/>
                  </a:cubicBezTo>
                  <a:cubicBezTo>
                    <a:pt x="1500" y="3632"/>
                    <a:pt x="1334" y="3358"/>
                    <a:pt x="1131" y="3025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1341;p45">
              <a:extLst>
                <a:ext uri="{FF2B5EF4-FFF2-40B4-BE49-F238E27FC236}">
                  <a16:creationId xmlns:a16="http://schemas.microsoft.com/office/drawing/2014/main" id="{5C2AE0C0-1728-194F-8A07-5B7FFD17490B}"/>
                </a:ext>
              </a:extLst>
            </p:cNvPr>
            <p:cNvSpPr/>
            <p:nvPr/>
          </p:nvSpPr>
          <p:spPr>
            <a:xfrm>
              <a:off x="1177525" y="2492700"/>
              <a:ext cx="320900" cy="251850"/>
            </a:xfrm>
            <a:custGeom>
              <a:avLst/>
              <a:gdLst/>
              <a:ahLst/>
              <a:cxnLst/>
              <a:rect l="l" t="t" r="r" b="b"/>
              <a:pathLst>
                <a:path w="12836" h="10074" extrusionOk="0">
                  <a:moveTo>
                    <a:pt x="12323" y="7513"/>
                  </a:moveTo>
                  <a:cubicBezTo>
                    <a:pt x="12561" y="7728"/>
                    <a:pt x="12561" y="8025"/>
                    <a:pt x="12645" y="8287"/>
                  </a:cubicBezTo>
                  <a:cubicBezTo>
                    <a:pt x="12716" y="8573"/>
                    <a:pt x="12764" y="8871"/>
                    <a:pt x="12799" y="9168"/>
                  </a:cubicBezTo>
                  <a:cubicBezTo>
                    <a:pt x="12823" y="9275"/>
                    <a:pt x="12823" y="9394"/>
                    <a:pt x="12835" y="9478"/>
                  </a:cubicBezTo>
                  <a:cubicBezTo>
                    <a:pt x="12668" y="9656"/>
                    <a:pt x="12502" y="9799"/>
                    <a:pt x="12287" y="9871"/>
                  </a:cubicBezTo>
                  <a:cubicBezTo>
                    <a:pt x="12133" y="9918"/>
                    <a:pt x="12002" y="9954"/>
                    <a:pt x="11847" y="9954"/>
                  </a:cubicBezTo>
                  <a:cubicBezTo>
                    <a:pt x="11668" y="9954"/>
                    <a:pt x="11478" y="9954"/>
                    <a:pt x="11299" y="10037"/>
                  </a:cubicBezTo>
                  <a:cubicBezTo>
                    <a:pt x="11216" y="10073"/>
                    <a:pt x="11109" y="10061"/>
                    <a:pt x="11002" y="10061"/>
                  </a:cubicBezTo>
                  <a:cubicBezTo>
                    <a:pt x="10382" y="10061"/>
                    <a:pt x="9763" y="10061"/>
                    <a:pt x="9144" y="10049"/>
                  </a:cubicBezTo>
                  <a:cubicBezTo>
                    <a:pt x="8787" y="10025"/>
                    <a:pt x="8430" y="9954"/>
                    <a:pt x="8084" y="9835"/>
                  </a:cubicBezTo>
                  <a:cubicBezTo>
                    <a:pt x="7965" y="9799"/>
                    <a:pt x="7846" y="9752"/>
                    <a:pt x="7727" y="9764"/>
                  </a:cubicBezTo>
                  <a:cubicBezTo>
                    <a:pt x="7287" y="9811"/>
                    <a:pt x="6882" y="9633"/>
                    <a:pt x="6477" y="9466"/>
                  </a:cubicBezTo>
                  <a:cubicBezTo>
                    <a:pt x="6299" y="9394"/>
                    <a:pt x="6132" y="9323"/>
                    <a:pt x="5977" y="9240"/>
                  </a:cubicBezTo>
                  <a:cubicBezTo>
                    <a:pt x="5929" y="9228"/>
                    <a:pt x="5870" y="9216"/>
                    <a:pt x="5834" y="9180"/>
                  </a:cubicBezTo>
                  <a:cubicBezTo>
                    <a:pt x="5537" y="8882"/>
                    <a:pt x="5096" y="8799"/>
                    <a:pt x="4822" y="8442"/>
                  </a:cubicBezTo>
                  <a:cubicBezTo>
                    <a:pt x="4786" y="8382"/>
                    <a:pt x="4703" y="8347"/>
                    <a:pt x="4644" y="8311"/>
                  </a:cubicBezTo>
                  <a:cubicBezTo>
                    <a:pt x="4405" y="8144"/>
                    <a:pt x="4144" y="7990"/>
                    <a:pt x="3965" y="7739"/>
                  </a:cubicBezTo>
                  <a:cubicBezTo>
                    <a:pt x="3870" y="7620"/>
                    <a:pt x="3727" y="7561"/>
                    <a:pt x="3620" y="7454"/>
                  </a:cubicBezTo>
                  <a:cubicBezTo>
                    <a:pt x="3417" y="7216"/>
                    <a:pt x="3215" y="6966"/>
                    <a:pt x="3012" y="6716"/>
                  </a:cubicBezTo>
                  <a:cubicBezTo>
                    <a:pt x="2953" y="6644"/>
                    <a:pt x="2881" y="6561"/>
                    <a:pt x="2798" y="6501"/>
                  </a:cubicBezTo>
                  <a:cubicBezTo>
                    <a:pt x="2643" y="6382"/>
                    <a:pt x="2500" y="6251"/>
                    <a:pt x="2405" y="6073"/>
                  </a:cubicBezTo>
                  <a:cubicBezTo>
                    <a:pt x="2358" y="6001"/>
                    <a:pt x="2298" y="5942"/>
                    <a:pt x="2250" y="5870"/>
                  </a:cubicBezTo>
                  <a:cubicBezTo>
                    <a:pt x="2048" y="5537"/>
                    <a:pt x="1834" y="5227"/>
                    <a:pt x="1667" y="4882"/>
                  </a:cubicBezTo>
                  <a:cubicBezTo>
                    <a:pt x="1584" y="4715"/>
                    <a:pt x="1548" y="4537"/>
                    <a:pt x="1488" y="4358"/>
                  </a:cubicBezTo>
                  <a:cubicBezTo>
                    <a:pt x="1310" y="4382"/>
                    <a:pt x="1179" y="4418"/>
                    <a:pt x="1072" y="4525"/>
                  </a:cubicBezTo>
                  <a:cubicBezTo>
                    <a:pt x="893" y="4715"/>
                    <a:pt x="631" y="4799"/>
                    <a:pt x="405" y="4918"/>
                  </a:cubicBezTo>
                  <a:cubicBezTo>
                    <a:pt x="357" y="4942"/>
                    <a:pt x="286" y="4942"/>
                    <a:pt x="226" y="4942"/>
                  </a:cubicBezTo>
                  <a:cubicBezTo>
                    <a:pt x="119" y="4942"/>
                    <a:pt x="48" y="4870"/>
                    <a:pt x="36" y="4751"/>
                  </a:cubicBezTo>
                  <a:cubicBezTo>
                    <a:pt x="24" y="4501"/>
                    <a:pt x="0" y="4227"/>
                    <a:pt x="24" y="3977"/>
                  </a:cubicBezTo>
                  <a:cubicBezTo>
                    <a:pt x="36" y="3727"/>
                    <a:pt x="95" y="3465"/>
                    <a:pt x="143" y="3215"/>
                  </a:cubicBezTo>
                  <a:cubicBezTo>
                    <a:pt x="155" y="3144"/>
                    <a:pt x="179" y="3072"/>
                    <a:pt x="179" y="2989"/>
                  </a:cubicBezTo>
                  <a:cubicBezTo>
                    <a:pt x="155" y="2656"/>
                    <a:pt x="226" y="2322"/>
                    <a:pt x="274" y="2001"/>
                  </a:cubicBezTo>
                  <a:cubicBezTo>
                    <a:pt x="286" y="1858"/>
                    <a:pt x="298" y="1727"/>
                    <a:pt x="345" y="1596"/>
                  </a:cubicBezTo>
                  <a:cubicBezTo>
                    <a:pt x="393" y="1489"/>
                    <a:pt x="381" y="1370"/>
                    <a:pt x="393" y="1262"/>
                  </a:cubicBezTo>
                  <a:cubicBezTo>
                    <a:pt x="405" y="1012"/>
                    <a:pt x="405" y="774"/>
                    <a:pt x="405" y="524"/>
                  </a:cubicBezTo>
                  <a:cubicBezTo>
                    <a:pt x="405" y="405"/>
                    <a:pt x="453" y="298"/>
                    <a:pt x="524" y="215"/>
                  </a:cubicBezTo>
                  <a:cubicBezTo>
                    <a:pt x="679" y="36"/>
                    <a:pt x="869" y="0"/>
                    <a:pt x="1048" y="131"/>
                  </a:cubicBezTo>
                  <a:cubicBezTo>
                    <a:pt x="1131" y="191"/>
                    <a:pt x="1226" y="274"/>
                    <a:pt x="1346" y="286"/>
                  </a:cubicBezTo>
                  <a:cubicBezTo>
                    <a:pt x="1417" y="298"/>
                    <a:pt x="1488" y="346"/>
                    <a:pt x="1536" y="393"/>
                  </a:cubicBezTo>
                  <a:cubicBezTo>
                    <a:pt x="1667" y="536"/>
                    <a:pt x="1846" y="631"/>
                    <a:pt x="2024" y="727"/>
                  </a:cubicBezTo>
                  <a:cubicBezTo>
                    <a:pt x="2084" y="774"/>
                    <a:pt x="2179" y="786"/>
                    <a:pt x="2227" y="846"/>
                  </a:cubicBezTo>
                  <a:cubicBezTo>
                    <a:pt x="2369" y="1060"/>
                    <a:pt x="2596" y="1132"/>
                    <a:pt x="2822" y="1227"/>
                  </a:cubicBezTo>
                  <a:cubicBezTo>
                    <a:pt x="3155" y="1358"/>
                    <a:pt x="3489" y="1548"/>
                    <a:pt x="3858" y="1620"/>
                  </a:cubicBezTo>
                  <a:cubicBezTo>
                    <a:pt x="4048" y="1667"/>
                    <a:pt x="4227" y="1798"/>
                    <a:pt x="4429" y="1905"/>
                  </a:cubicBezTo>
                  <a:cubicBezTo>
                    <a:pt x="4525" y="1965"/>
                    <a:pt x="4560" y="2144"/>
                    <a:pt x="4489" y="2275"/>
                  </a:cubicBezTo>
                  <a:cubicBezTo>
                    <a:pt x="4394" y="2429"/>
                    <a:pt x="4286" y="2560"/>
                    <a:pt x="4167" y="2691"/>
                  </a:cubicBezTo>
                  <a:cubicBezTo>
                    <a:pt x="4072" y="2810"/>
                    <a:pt x="3953" y="2917"/>
                    <a:pt x="3774" y="2953"/>
                  </a:cubicBezTo>
                  <a:cubicBezTo>
                    <a:pt x="3691" y="2965"/>
                    <a:pt x="3632" y="3025"/>
                    <a:pt x="3560" y="3072"/>
                  </a:cubicBezTo>
                  <a:cubicBezTo>
                    <a:pt x="3596" y="3144"/>
                    <a:pt x="3620" y="3203"/>
                    <a:pt x="3655" y="3263"/>
                  </a:cubicBezTo>
                  <a:cubicBezTo>
                    <a:pt x="3727" y="3429"/>
                    <a:pt x="3810" y="3572"/>
                    <a:pt x="3870" y="3739"/>
                  </a:cubicBezTo>
                  <a:cubicBezTo>
                    <a:pt x="3929" y="3882"/>
                    <a:pt x="3989" y="4037"/>
                    <a:pt x="4108" y="4156"/>
                  </a:cubicBezTo>
                  <a:cubicBezTo>
                    <a:pt x="4167" y="4215"/>
                    <a:pt x="4215" y="4287"/>
                    <a:pt x="4251" y="4382"/>
                  </a:cubicBezTo>
                  <a:cubicBezTo>
                    <a:pt x="4310" y="4513"/>
                    <a:pt x="4394" y="4632"/>
                    <a:pt x="4525" y="4715"/>
                  </a:cubicBezTo>
                  <a:cubicBezTo>
                    <a:pt x="4608" y="4763"/>
                    <a:pt x="4632" y="4858"/>
                    <a:pt x="4691" y="4918"/>
                  </a:cubicBezTo>
                  <a:cubicBezTo>
                    <a:pt x="4763" y="5001"/>
                    <a:pt x="4822" y="5108"/>
                    <a:pt x="4917" y="5168"/>
                  </a:cubicBezTo>
                  <a:cubicBezTo>
                    <a:pt x="5167" y="5346"/>
                    <a:pt x="5394" y="5549"/>
                    <a:pt x="5632" y="5763"/>
                  </a:cubicBezTo>
                  <a:cubicBezTo>
                    <a:pt x="5822" y="5930"/>
                    <a:pt x="6013" y="6061"/>
                    <a:pt x="6227" y="6192"/>
                  </a:cubicBezTo>
                  <a:cubicBezTo>
                    <a:pt x="6418" y="6323"/>
                    <a:pt x="6632" y="6430"/>
                    <a:pt x="6822" y="6585"/>
                  </a:cubicBezTo>
                  <a:cubicBezTo>
                    <a:pt x="7061" y="6763"/>
                    <a:pt x="7346" y="6858"/>
                    <a:pt x="7620" y="6966"/>
                  </a:cubicBezTo>
                  <a:cubicBezTo>
                    <a:pt x="8061" y="7120"/>
                    <a:pt x="8501" y="7251"/>
                    <a:pt x="8930" y="7394"/>
                  </a:cubicBezTo>
                  <a:cubicBezTo>
                    <a:pt x="8954" y="7394"/>
                    <a:pt x="8966" y="7418"/>
                    <a:pt x="8966" y="7418"/>
                  </a:cubicBezTo>
                  <a:cubicBezTo>
                    <a:pt x="9585" y="7442"/>
                    <a:pt x="10216" y="7620"/>
                    <a:pt x="10859" y="7549"/>
                  </a:cubicBezTo>
                  <a:cubicBezTo>
                    <a:pt x="11347" y="7489"/>
                    <a:pt x="11847" y="7537"/>
                    <a:pt x="12347" y="7501"/>
                  </a:cubicBezTo>
                  <a:cubicBezTo>
                    <a:pt x="12287" y="7501"/>
                    <a:pt x="12311" y="7501"/>
                    <a:pt x="12323" y="7513"/>
                  </a:cubicBezTo>
                  <a:close/>
                  <a:moveTo>
                    <a:pt x="1524" y="3751"/>
                  </a:moveTo>
                  <a:cubicBezTo>
                    <a:pt x="1727" y="4084"/>
                    <a:pt x="1893" y="4358"/>
                    <a:pt x="2084" y="4632"/>
                  </a:cubicBezTo>
                  <a:cubicBezTo>
                    <a:pt x="2346" y="5001"/>
                    <a:pt x="2489" y="5418"/>
                    <a:pt x="2774" y="5775"/>
                  </a:cubicBezTo>
                  <a:cubicBezTo>
                    <a:pt x="2881" y="5906"/>
                    <a:pt x="2977" y="6049"/>
                    <a:pt x="3131" y="6144"/>
                  </a:cubicBezTo>
                  <a:cubicBezTo>
                    <a:pt x="3215" y="6204"/>
                    <a:pt x="3298" y="6299"/>
                    <a:pt x="3358" y="6382"/>
                  </a:cubicBezTo>
                  <a:cubicBezTo>
                    <a:pt x="3429" y="6477"/>
                    <a:pt x="3489" y="6561"/>
                    <a:pt x="3560" y="6644"/>
                  </a:cubicBezTo>
                  <a:cubicBezTo>
                    <a:pt x="3632" y="6727"/>
                    <a:pt x="3703" y="6799"/>
                    <a:pt x="3763" y="6894"/>
                  </a:cubicBezTo>
                  <a:cubicBezTo>
                    <a:pt x="3858" y="7061"/>
                    <a:pt x="3989" y="7192"/>
                    <a:pt x="4155" y="7275"/>
                  </a:cubicBezTo>
                  <a:cubicBezTo>
                    <a:pt x="4227" y="7323"/>
                    <a:pt x="4286" y="7382"/>
                    <a:pt x="4334" y="7454"/>
                  </a:cubicBezTo>
                  <a:cubicBezTo>
                    <a:pt x="4405" y="7597"/>
                    <a:pt x="4513" y="7668"/>
                    <a:pt x="4620" y="7751"/>
                  </a:cubicBezTo>
                  <a:cubicBezTo>
                    <a:pt x="4834" y="7954"/>
                    <a:pt x="5072" y="8144"/>
                    <a:pt x="5298" y="8323"/>
                  </a:cubicBezTo>
                  <a:cubicBezTo>
                    <a:pt x="5358" y="8382"/>
                    <a:pt x="5453" y="8430"/>
                    <a:pt x="5525" y="8442"/>
                  </a:cubicBezTo>
                  <a:cubicBezTo>
                    <a:pt x="5668" y="8466"/>
                    <a:pt x="5775" y="8525"/>
                    <a:pt x="5882" y="8621"/>
                  </a:cubicBezTo>
                  <a:cubicBezTo>
                    <a:pt x="5941" y="8680"/>
                    <a:pt x="6013" y="8740"/>
                    <a:pt x="6084" y="8763"/>
                  </a:cubicBezTo>
                  <a:cubicBezTo>
                    <a:pt x="6346" y="8882"/>
                    <a:pt x="6608" y="8990"/>
                    <a:pt x="6858" y="9121"/>
                  </a:cubicBezTo>
                  <a:cubicBezTo>
                    <a:pt x="7334" y="9359"/>
                    <a:pt x="7894" y="9263"/>
                    <a:pt x="8382" y="9442"/>
                  </a:cubicBezTo>
                  <a:cubicBezTo>
                    <a:pt x="8608" y="9383"/>
                    <a:pt x="8823" y="9478"/>
                    <a:pt x="9037" y="9502"/>
                  </a:cubicBezTo>
                  <a:cubicBezTo>
                    <a:pt x="9323" y="9525"/>
                    <a:pt x="9597" y="9573"/>
                    <a:pt x="9882" y="9585"/>
                  </a:cubicBezTo>
                  <a:cubicBezTo>
                    <a:pt x="10299" y="9597"/>
                    <a:pt x="10728" y="9585"/>
                    <a:pt x="11144" y="9585"/>
                  </a:cubicBezTo>
                  <a:cubicBezTo>
                    <a:pt x="11299" y="9585"/>
                    <a:pt x="11442" y="9585"/>
                    <a:pt x="11597" y="9573"/>
                  </a:cubicBezTo>
                  <a:cubicBezTo>
                    <a:pt x="11883" y="9537"/>
                    <a:pt x="12180" y="9287"/>
                    <a:pt x="12192" y="9037"/>
                  </a:cubicBezTo>
                  <a:cubicBezTo>
                    <a:pt x="12204" y="8680"/>
                    <a:pt x="12216" y="8323"/>
                    <a:pt x="11954" y="7978"/>
                  </a:cubicBezTo>
                  <a:cubicBezTo>
                    <a:pt x="11835" y="7978"/>
                    <a:pt x="11704" y="7966"/>
                    <a:pt x="11561" y="7966"/>
                  </a:cubicBezTo>
                  <a:cubicBezTo>
                    <a:pt x="10966" y="7942"/>
                    <a:pt x="10370" y="7942"/>
                    <a:pt x="9775" y="7930"/>
                  </a:cubicBezTo>
                  <a:cubicBezTo>
                    <a:pt x="9704" y="7930"/>
                    <a:pt x="9632" y="7930"/>
                    <a:pt x="9561" y="7906"/>
                  </a:cubicBezTo>
                  <a:cubicBezTo>
                    <a:pt x="9382" y="7823"/>
                    <a:pt x="9204" y="7823"/>
                    <a:pt x="9001" y="7823"/>
                  </a:cubicBezTo>
                  <a:cubicBezTo>
                    <a:pt x="8858" y="7823"/>
                    <a:pt x="8704" y="7811"/>
                    <a:pt x="8573" y="7739"/>
                  </a:cubicBezTo>
                  <a:cubicBezTo>
                    <a:pt x="8513" y="7704"/>
                    <a:pt x="8442" y="7692"/>
                    <a:pt x="8370" y="7668"/>
                  </a:cubicBezTo>
                  <a:cubicBezTo>
                    <a:pt x="7989" y="7549"/>
                    <a:pt x="7608" y="7430"/>
                    <a:pt x="7239" y="7287"/>
                  </a:cubicBezTo>
                  <a:cubicBezTo>
                    <a:pt x="7025" y="7216"/>
                    <a:pt x="6834" y="7108"/>
                    <a:pt x="6620" y="7037"/>
                  </a:cubicBezTo>
                  <a:cubicBezTo>
                    <a:pt x="6346" y="6954"/>
                    <a:pt x="6084" y="6787"/>
                    <a:pt x="5846" y="6620"/>
                  </a:cubicBezTo>
                  <a:cubicBezTo>
                    <a:pt x="5489" y="6382"/>
                    <a:pt x="5167" y="6085"/>
                    <a:pt x="4834" y="5823"/>
                  </a:cubicBezTo>
                  <a:cubicBezTo>
                    <a:pt x="4810" y="5787"/>
                    <a:pt x="4775" y="5775"/>
                    <a:pt x="4751" y="5763"/>
                  </a:cubicBezTo>
                  <a:cubicBezTo>
                    <a:pt x="4513" y="5632"/>
                    <a:pt x="4334" y="5442"/>
                    <a:pt x="4179" y="5239"/>
                  </a:cubicBezTo>
                  <a:cubicBezTo>
                    <a:pt x="4144" y="5192"/>
                    <a:pt x="4108" y="5120"/>
                    <a:pt x="4060" y="5108"/>
                  </a:cubicBezTo>
                  <a:cubicBezTo>
                    <a:pt x="3858" y="5001"/>
                    <a:pt x="3786" y="4799"/>
                    <a:pt x="3691" y="4620"/>
                  </a:cubicBezTo>
                  <a:cubicBezTo>
                    <a:pt x="3584" y="4418"/>
                    <a:pt x="3393" y="4287"/>
                    <a:pt x="3322" y="4060"/>
                  </a:cubicBezTo>
                  <a:cubicBezTo>
                    <a:pt x="3251" y="3858"/>
                    <a:pt x="3143" y="3668"/>
                    <a:pt x="3036" y="3465"/>
                  </a:cubicBezTo>
                  <a:cubicBezTo>
                    <a:pt x="2870" y="3167"/>
                    <a:pt x="2917" y="2858"/>
                    <a:pt x="3203" y="2667"/>
                  </a:cubicBezTo>
                  <a:cubicBezTo>
                    <a:pt x="3274" y="2608"/>
                    <a:pt x="3370" y="2560"/>
                    <a:pt x="3453" y="2501"/>
                  </a:cubicBezTo>
                  <a:cubicBezTo>
                    <a:pt x="3560" y="2429"/>
                    <a:pt x="3667" y="2370"/>
                    <a:pt x="3703" y="2215"/>
                  </a:cubicBezTo>
                  <a:cubicBezTo>
                    <a:pt x="3441" y="2120"/>
                    <a:pt x="3155" y="2001"/>
                    <a:pt x="2893" y="1894"/>
                  </a:cubicBezTo>
                  <a:cubicBezTo>
                    <a:pt x="2608" y="1774"/>
                    <a:pt x="2310" y="1667"/>
                    <a:pt x="2024" y="1560"/>
                  </a:cubicBezTo>
                  <a:cubicBezTo>
                    <a:pt x="1977" y="1465"/>
                    <a:pt x="1941" y="1370"/>
                    <a:pt x="1893" y="1298"/>
                  </a:cubicBezTo>
                  <a:cubicBezTo>
                    <a:pt x="1703" y="1191"/>
                    <a:pt x="1536" y="1084"/>
                    <a:pt x="1369" y="1012"/>
                  </a:cubicBezTo>
                  <a:cubicBezTo>
                    <a:pt x="1203" y="941"/>
                    <a:pt x="1107" y="727"/>
                    <a:pt x="869" y="786"/>
                  </a:cubicBezTo>
                  <a:cubicBezTo>
                    <a:pt x="834" y="1179"/>
                    <a:pt x="822" y="1584"/>
                    <a:pt x="786" y="1965"/>
                  </a:cubicBezTo>
                  <a:cubicBezTo>
                    <a:pt x="774" y="2215"/>
                    <a:pt x="762" y="2453"/>
                    <a:pt x="667" y="2691"/>
                  </a:cubicBezTo>
                  <a:cubicBezTo>
                    <a:pt x="643" y="2751"/>
                    <a:pt x="631" y="2810"/>
                    <a:pt x="631" y="2870"/>
                  </a:cubicBezTo>
                  <a:cubicBezTo>
                    <a:pt x="631" y="3072"/>
                    <a:pt x="584" y="3227"/>
                    <a:pt x="524" y="3406"/>
                  </a:cubicBezTo>
                  <a:cubicBezTo>
                    <a:pt x="453" y="3620"/>
                    <a:pt x="429" y="3846"/>
                    <a:pt x="405" y="4060"/>
                  </a:cubicBezTo>
                  <a:cubicBezTo>
                    <a:pt x="393" y="4120"/>
                    <a:pt x="369" y="4215"/>
                    <a:pt x="464" y="4275"/>
                  </a:cubicBezTo>
                  <a:cubicBezTo>
                    <a:pt x="655" y="4251"/>
                    <a:pt x="762" y="4060"/>
                    <a:pt x="929" y="3989"/>
                  </a:cubicBezTo>
                  <a:cubicBezTo>
                    <a:pt x="1131" y="3918"/>
                    <a:pt x="1310" y="3846"/>
                    <a:pt x="1524" y="375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1342;p45">
              <a:extLst>
                <a:ext uri="{FF2B5EF4-FFF2-40B4-BE49-F238E27FC236}">
                  <a16:creationId xmlns:a16="http://schemas.microsoft.com/office/drawing/2014/main" id="{F350D7CB-886F-9948-A2BD-AED5F89D513D}"/>
                </a:ext>
              </a:extLst>
            </p:cNvPr>
            <p:cNvSpPr/>
            <p:nvPr/>
          </p:nvSpPr>
          <p:spPr>
            <a:xfrm>
              <a:off x="1228125" y="2238200"/>
              <a:ext cx="73825" cy="112550"/>
            </a:xfrm>
            <a:custGeom>
              <a:avLst/>
              <a:gdLst/>
              <a:ahLst/>
              <a:cxnLst/>
              <a:rect l="l" t="t" r="r" b="b"/>
              <a:pathLst>
                <a:path w="2953" h="4502" extrusionOk="0">
                  <a:moveTo>
                    <a:pt x="2012" y="3263"/>
                  </a:moveTo>
                  <a:cubicBezTo>
                    <a:pt x="1572" y="3442"/>
                    <a:pt x="1119" y="3346"/>
                    <a:pt x="691" y="3370"/>
                  </a:cubicBezTo>
                  <a:cubicBezTo>
                    <a:pt x="619" y="3584"/>
                    <a:pt x="584" y="3823"/>
                    <a:pt x="560" y="4049"/>
                  </a:cubicBezTo>
                  <a:cubicBezTo>
                    <a:pt x="536" y="4144"/>
                    <a:pt x="536" y="4227"/>
                    <a:pt x="512" y="4299"/>
                  </a:cubicBezTo>
                  <a:cubicBezTo>
                    <a:pt x="465" y="4418"/>
                    <a:pt x="381" y="4501"/>
                    <a:pt x="262" y="4477"/>
                  </a:cubicBezTo>
                  <a:cubicBezTo>
                    <a:pt x="155" y="4477"/>
                    <a:pt x="48" y="4394"/>
                    <a:pt x="36" y="4275"/>
                  </a:cubicBezTo>
                  <a:cubicBezTo>
                    <a:pt x="24" y="4180"/>
                    <a:pt x="0" y="4084"/>
                    <a:pt x="0" y="3977"/>
                  </a:cubicBezTo>
                  <a:cubicBezTo>
                    <a:pt x="36" y="3584"/>
                    <a:pt x="84" y="3215"/>
                    <a:pt x="203" y="2846"/>
                  </a:cubicBezTo>
                  <a:cubicBezTo>
                    <a:pt x="298" y="2489"/>
                    <a:pt x="381" y="2120"/>
                    <a:pt x="476" y="1751"/>
                  </a:cubicBezTo>
                  <a:cubicBezTo>
                    <a:pt x="572" y="1453"/>
                    <a:pt x="643" y="1156"/>
                    <a:pt x="750" y="858"/>
                  </a:cubicBezTo>
                  <a:cubicBezTo>
                    <a:pt x="822" y="655"/>
                    <a:pt x="941" y="465"/>
                    <a:pt x="1048" y="263"/>
                  </a:cubicBezTo>
                  <a:cubicBezTo>
                    <a:pt x="1155" y="60"/>
                    <a:pt x="1488" y="1"/>
                    <a:pt x="1655" y="251"/>
                  </a:cubicBezTo>
                  <a:cubicBezTo>
                    <a:pt x="1715" y="358"/>
                    <a:pt x="1786" y="477"/>
                    <a:pt x="1786" y="596"/>
                  </a:cubicBezTo>
                  <a:cubicBezTo>
                    <a:pt x="1834" y="1025"/>
                    <a:pt x="2000" y="1417"/>
                    <a:pt x="2179" y="1798"/>
                  </a:cubicBezTo>
                  <a:cubicBezTo>
                    <a:pt x="2370" y="2227"/>
                    <a:pt x="2489" y="2691"/>
                    <a:pt x="2620" y="3144"/>
                  </a:cubicBezTo>
                  <a:cubicBezTo>
                    <a:pt x="2703" y="3406"/>
                    <a:pt x="2762" y="3680"/>
                    <a:pt x="2882" y="3918"/>
                  </a:cubicBezTo>
                  <a:cubicBezTo>
                    <a:pt x="2941" y="4013"/>
                    <a:pt x="2953" y="4120"/>
                    <a:pt x="2917" y="4239"/>
                  </a:cubicBezTo>
                  <a:cubicBezTo>
                    <a:pt x="2893" y="4358"/>
                    <a:pt x="2822" y="4430"/>
                    <a:pt x="2703" y="4465"/>
                  </a:cubicBezTo>
                  <a:cubicBezTo>
                    <a:pt x="2584" y="4489"/>
                    <a:pt x="2477" y="4454"/>
                    <a:pt x="2405" y="4346"/>
                  </a:cubicBezTo>
                  <a:cubicBezTo>
                    <a:pt x="2250" y="4120"/>
                    <a:pt x="2179" y="3870"/>
                    <a:pt x="2108" y="3632"/>
                  </a:cubicBezTo>
                  <a:cubicBezTo>
                    <a:pt x="2072" y="3525"/>
                    <a:pt x="2060" y="3430"/>
                    <a:pt x="2012" y="3263"/>
                  </a:cubicBezTo>
                  <a:close/>
                  <a:moveTo>
                    <a:pt x="834" y="2775"/>
                  </a:moveTo>
                  <a:cubicBezTo>
                    <a:pt x="1334" y="2834"/>
                    <a:pt x="1417" y="2810"/>
                    <a:pt x="1834" y="2632"/>
                  </a:cubicBezTo>
                  <a:cubicBezTo>
                    <a:pt x="1822" y="2560"/>
                    <a:pt x="1822" y="2477"/>
                    <a:pt x="1786" y="2394"/>
                  </a:cubicBezTo>
                  <a:cubicBezTo>
                    <a:pt x="1608" y="2072"/>
                    <a:pt x="1488" y="1715"/>
                    <a:pt x="1381" y="1358"/>
                  </a:cubicBezTo>
                  <a:cubicBezTo>
                    <a:pt x="1369" y="1310"/>
                    <a:pt x="1334" y="1286"/>
                    <a:pt x="1262" y="1203"/>
                  </a:cubicBezTo>
                  <a:cubicBezTo>
                    <a:pt x="1060" y="1727"/>
                    <a:pt x="953" y="2239"/>
                    <a:pt x="834" y="277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1343;p45">
              <a:extLst>
                <a:ext uri="{FF2B5EF4-FFF2-40B4-BE49-F238E27FC236}">
                  <a16:creationId xmlns:a16="http://schemas.microsoft.com/office/drawing/2014/main" id="{9C0E6093-E428-F445-A10B-1B5BD327B275}"/>
                </a:ext>
              </a:extLst>
            </p:cNvPr>
            <p:cNvSpPr/>
            <p:nvPr/>
          </p:nvSpPr>
          <p:spPr>
            <a:xfrm>
              <a:off x="1621625" y="2571575"/>
              <a:ext cx="89900" cy="110150"/>
            </a:xfrm>
            <a:custGeom>
              <a:avLst/>
              <a:gdLst/>
              <a:ahLst/>
              <a:cxnLst/>
              <a:rect l="l" t="t" r="r" b="b"/>
              <a:pathLst>
                <a:path w="3596" h="4406" extrusionOk="0">
                  <a:moveTo>
                    <a:pt x="1679" y="1834"/>
                  </a:moveTo>
                  <a:cubicBezTo>
                    <a:pt x="1846" y="1489"/>
                    <a:pt x="2024" y="1167"/>
                    <a:pt x="2036" y="763"/>
                  </a:cubicBezTo>
                  <a:cubicBezTo>
                    <a:pt x="1905" y="763"/>
                    <a:pt x="1798" y="774"/>
                    <a:pt x="1679" y="774"/>
                  </a:cubicBezTo>
                  <a:cubicBezTo>
                    <a:pt x="1310" y="822"/>
                    <a:pt x="929" y="870"/>
                    <a:pt x="560" y="894"/>
                  </a:cubicBezTo>
                  <a:cubicBezTo>
                    <a:pt x="441" y="905"/>
                    <a:pt x="334" y="905"/>
                    <a:pt x="215" y="894"/>
                  </a:cubicBezTo>
                  <a:cubicBezTo>
                    <a:pt x="96" y="882"/>
                    <a:pt x="12" y="774"/>
                    <a:pt x="0" y="655"/>
                  </a:cubicBezTo>
                  <a:cubicBezTo>
                    <a:pt x="0" y="548"/>
                    <a:pt x="36" y="453"/>
                    <a:pt x="143" y="417"/>
                  </a:cubicBezTo>
                  <a:cubicBezTo>
                    <a:pt x="274" y="370"/>
                    <a:pt x="417" y="310"/>
                    <a:pt x="560" y="298"/>
                  </a:cubicBezTo>
                  <a:cubicBezTo>
                    <a:pt x="1072" y="203"/>
                    <a:pt x="1584" y="120"/>
                    <a:pt x="2096" y="60"/>
                  </a:cubicBezTo>
                  <a:cubicBezTo>
                    <a:pt x="2572" y="1"/>
                    <a:pt x="2893" y="358"/>
                    <a:pt x="2774" y="834"/>
                  </a:cubicBezTo>
                  <a:cubicBezTo>
                    <a:pt x="2703" y="1120"/>
                    <a:pt x="2596" y="1382"/>
                    <a:pt x="2501" y="1656"/>
                  </a:cubicBezTo>
                  <a:lnTo>
                    <a:pt x="2322" y="2096"/>
                  </a:lnTo>
                  <a:cubicBezTo>
                    <a:pt x="2393" y="2168"/>
                    <a:pt x="2465" y="2215"/>
                    <a:pt x="2512" y="2275"/>
                  </a:cubicBezTo>
                  <a:cubicBezTo>
                    <a:pt x="2643" y="2441"/>
                    <a:pt x="2584" y="2668"/>
                    <a:pt x="2393" y="2727"/>
                  </a:cubicBezTo>
                  <a:cubicBezTo>
                    <a:pt x="2286" y="2751"/>
                    <a:pt x="2167" y="2763"/>
                    <a:pt x="2048" y="2799"/>
                  </a:cubicBezTo>
                  <a:cubicBezTo>
                    <a:pt x="1977" y="3001"/>
                    <a:pt x="1810" y="3203"/>
                    <a:pt x="1905" y="3441"/>
                  </a:cubicBezTo>
                  <a:cubicBezTo>
                    <a:pt x="2036" y="3501"/>
                    <a:pt x="2143" y="3453"/>
                    <a:pt x="2227" y="3394"/>
                  </a:cubicBezTo>
                  <a:cubicBezTo>
                    <a:pt x="2536" y="3215"/>
                    <a:pt x="2893" y="3215"/>
                    <a:pt x="3239" y="3203"/>
                  </a:cubicBezTo>
                  <a:cubicBezTo>
                    <a:pt x="3417" y="3180"/>
                    <a:pt x="3572" y="3322"/>
                    <a:pt x="3584" y="3465"/>
                  </a:cubicBezTo>
                  <a:cubicBezTo>
                    <a:pt x="3596" y="3620"/>
                    <a:pt x="3513" y="3763"/>
                    <a:pt x="3334" y="3822"/>
                  </a:cubicBezTo>
                  <a:cubicBezTo>
                    <a:pt x="3274" y="3834"/>
                    <a:pt x="3227" y="3858"/>
                    <a:pt x="3167" y="3870"/>
                  </a:cubicBezTo>
                  <a:cubicBezTo>
                    <a:pt x="2715" y="3918"/>
                    <a:pt x="2322" y="4120"/>
                    <a:pt x="1905" y="4287"/>
                  </a:cubicBezTo>
                  <a:cubicBezTo>
                    <a:pt x="1727" y="4358"/>
                    <a:pt x="1512" y="4394"/>
                    <a:pt x="1310" y="4394"/>
                  </a:cubicBezTo>
                  <a:cubicBezTo>
                    <a:pt x="1048" y="4406"/>
                    <a:pt x="893" y="4215"/>
                    <a:pt x="953" y="3977"/>
                  </a:cubicBezTo>
                  <a:cubicBezTo>
                    <a:pt x="988" y="3763"/>
                    <a:pt x="977" y="3537"/>
                    <a:pt x="1155" y="3382"/>
                  </a:cubicBezTo>
                  <a:cubicBezTo>
                    <a:pt x="1167" y="3358"/>
                    <a:pt x="1191" y="3322"/>
                    <a:pt x="1191" y="3299"/>
                  </a:cubicBezTo>
                  <a:cubicBezTo>
                    <a:pt x="1155" y="3084"/>
                    <a:pt x="1286" y="2882"/>
                    <a:pt x="1369" y="2691"/>
                  </a:cubicBezTo>
                  <a:cubicBezTo>
                    <a:pt x="1393" y="2632"/>
                    <a:pt x="1393" y="2560"/>
                    <a:pt x="1429" y="2465"/>
                  </a:cubicBezTo>
                  <a:cubicBezTo>
                    <a:pt x="1286" y="2406"/>
                    <a:pt x="1191" y="2370"/>
                    <a:pt x="1072" y="2310"/>
                  </a:cubicBezTo>
                  <a:cubicBezTo>
                    <a:pt x="988" y="2275"/>
                    <a:pt x="905" y="2251"/>
                    <a:pt x="834" y="2203"/>
                  </a:cubicBezTo>
                  <a:cubicBezTo>
                    <a:pt x="727" y="2144"/>
                    <a:pt x="715" y="1989"/>
                    <a:pt x="786" y="1906"/>
                  </a:cubicBezTo>
                  <a:cubicBezTo>
                    <a:pt x="893" y="1775"/>
                    <a:pt x="1036" y="1715"/>
                    <a:pt x="1203" y="1751"/>
                  </a:cubicBezTo>
                  <a:cubicBezTo>
                    <a:pt x="1346" y="1763"/>
                    <a:pt x="1512" y="1787"/>
                    <a:pt x="1679" y="183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3" name="Google Shape;199;p25">
            <a:extLst>
              <a:ext uri="{FF2B5EF4-FFF2-40B4-BE49-F238E27FC236}">
                <a16:creationId xmlns:a16="http://schemas.microsoft.com/office/drawing/2014/main" id="{C027FF70-7D11-EC4B-A2E8-5AE3C0FAEE56}"/>
              </a:ext>
            </a:extLst>
          </p:cNvPr>
          <p:cNvSpPr/>
          <p:nvPr/>
        </p:nvSpPr>
        <p:spPr>
          <a:xfrm>
            <a:off x="1216208" y="423514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Google Shape;199;p25">
            <a:extLst>
              <a:ext uri="{FF2B5EF4-FFF2-40B4-BE49-F238E27FC236}">
                <a16:creationId xmlns:a16="http://schemas.microsoft.com/office/drawing/2014/main" id="{08993F4A-61B5-A547-9A38-D823C7C66CB7}"/>
              </a:ext>
            </a:extLst>
          </p:cNvPr>
          <p:cNvSpPr/>
          <p:nvPr/>
        </p:nvSpPr>
        <p:spPr>
          <a:xfrm>
            <a:off x="344453" y="2482711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Google Shape;199;p25">
            <a:extLst>
              <a:ext uri="{FF2B5EF4-FFF2-40B4-BE49-F238E27FC236}">
                <a16:creationId xmlns:a16="http://schemas.microsoft.com/office/drawing/2014/main" id="{159C7B1B-A14B-E54D-9185-7E783E8E4EA5}"/>
              </a:ext>
            </a:extLst>
          </p:cNvPr>
          <p:cNvSpPr/>
          <p:nvPr/>
        </p:nvSpPr>
        <p:spPr>
          <a:xfrm>
            <a:off x="3771640" y="465915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A34F734-AC2D-954D-894A-3768FB501570}"/>
              </a:ext>
            </a:extLst>
          </p:cNvPr>
          <p:cNvSpPr txBox="1"/>
          <p:nvPr/>
        </p:nvSpPr>
        <p:spPr>
          <a:xfrm>
            <a:off x="5176885" y="231436"/>
            <a:ext cx="71915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CHỦ  ĐỀ 1</a:t>
            </a:r>
            <a:endParaRPr kumimoji="0" lang="vi-VN" sz="40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GIA ĐÌNH</a:t>
            </a:r>
            <a:endParaRPr kumimoji="0" lang="vi-VN" sz="72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88937E-C735-8140-AC9A-7BFA0AE2D867}"/>
              </a:ext>
            </a:extLst>
          </p:cNvPr>
          <p:cNvSpPr txBox="1"/>
          <p:nvPr/>
        </p:nvSpPr>
        <p:spPr>
          <a:xfrm>
            <a:off x="539326" y="4499970"/>
            <a:ext cx="5634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Cooper Black" panose="02040603050506020204" pitchFamily="18" charset="0"/>
                <a:ea typeface="+mn-ea"/>
                <a:cs typeface="+mn-cs"/>
              </a:rPr>
              <a:t>ÔN TẬP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Cooper Black" panose="02040603050506020204" pitchFamily="18" charset="0"/>
                <a:ea typeface="+mn-ea"/>
                <a:cs typeface="+mn-cs"/>
              </a:rPr>
              <a:t>CHỦ ĐỀ GIA ĐÌNH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E70C91D-1A1D-914A-B138-E3A0EFAE68F0}"/>
              </a:ext>
            </a:extLst>
          </p:cNvPr>
          <p:cNvSpPr txBox="1"/>
          <p:nvPr/>
        </p:nvSpPr>
        <p:spPr>
          <a:xfrm>
            <a:off x="1428842" y="2472833"/>
            <a:ext cx="352006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/>
                <a:ea typeface="+mn-ea"/>
                <a:cs typeface="+mn-cs"/>
              </a:rPr>
              <a:t>BÀI5</a:t>
            </a:r>
            <a:endParaRPr kumimoji="0" lang="vi-VN" sz="8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85" name="Google Shape;536;p34">
            <a:extLst>
              <a:ext uri="{FF2B5EF4-FFF2-40B4-BE49-F238E27FC236}">
                <a16:creationId xmlns:a16="http://schemas.microsoft.com/office/drawing/2014/main" id="{D57FEF6A-5102-1749-A140-2C3EDC373443}"/>
              </a:ext>
            </a:extLst>
          </p:cNvPr>
          <p:cNvGrpSpPr/>
          <p:nvPr/>
        </p:nvGrpSpPr>
        <p:grpSpPr>
          <a:xfrm>
            <a:off x="510910" y="3007255"/>
            <a:ext cx="1191594" cy="1544846"/>
            <a:chOff x="5685225" y="1586850"/>
            <a:chExt cx="598600" cy="724900"/>
          </a:xfrm>
        </p:grpSpPr>
        <p:sp>
          <p:nvSpPr>
            <p:cNvPr id="86" name="Google Shape;537;p34">
              <a:extLst>
                <a:ext uri="{FF2B5EF4-FFF2-40B4-BE49-F238E27FC236}">
                  <a16:creationId xmlns:a16="http://schemas.microsoft.com/office/drawing/2014/main" id="{9179B5ED-915F-2D4B-8C16-70B236A85ADD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538;p34">
              <a:extLst>
                <a:ext uri="{FF2B5EF4-FFF2-40B4-BE49-F238E27FC236}">
                  <a16:creationId xmlns:a16="http://schemas.microsoft.com/office/drawing/2014/main" id="{360EA908-79E4-9449-9405-5FC164810220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539;p34">
              <a:extLst>
                <a:ext uri="{FF2B5EF4-FFF2-40B4-BE49-F238E27FC236}">
                  <a16:creationId xmlns:a16="http://schemas.microsoft.com/office/drawing/2014/main" id="{C9B6F21C-F6A0-6D4D-A856-8BE226571691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540;p34">
              <a:extLst>
                <a:ext uri="{FF2B5EF4-FFF2-40B4-BE49-F238E27FC236}">
                  <a16:creationId xmlns:a16="http://schemas.microsoft.com/office/drawing/2014/main" id="{2B6AC67D-D6B6-8E4E-BE1F-30911F473D89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541;p34">
              <a:extLst>
                <a:ext uri="{FF2B5EF4-FFF2-40B4-BE49-F238E27FC236}">
                  <a16:creationId xmlns:a16="http://schemas.microsoft.com/office/drawing/2014/main" id="{D631569B-9391-5640-AD3C-BACA8BE3E3BA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542;p34">
              <a:extLst>
                <a:ext uri="{FF2B5EF4-FFF2-40B4-BE49-F238E27FC236}">
                  <a16:creationId xmlns:a16="http://schemas.microsoft.com/office/drawing/2014/main" id="{DEDC3B87-038C-1340-9DDC-12F05A7CBFFA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543;p34">
              <a:extLst>
                <a:ext uri="{FF2B5EF4-FFF2-40B4-BE49-F238E27FC236}">
                  <a16:creationId xmlns:a16="http://schemas.microsoft.com/office/drawing/2014/main" id="{DE89DCAD-6231-A249-BA34-5F3916A377E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544;p34">
              <a:extLst>
                <a:ext uri="{FF2B5EF4-FFF2-40B4-BE49-F238E27FC236}">
                  <a16:creationId xmlns:a16="http://schemas.microsoft.com/office/drawing/2014/main" id="{35E1638B-E21F-EC4C-B866-0EDC64DB2094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545;p34">
              <a:extLst>
                <a:ext uri="{FF2B5EF4-FFF2-40B4-BE49-F238E27FC236}">
                  <a16:creationId xmlns:a16="http://schemas.microsoft.com/office/drawing/2014/main" id="{0C405DEC-734F-6240-A510-669D06C0AB75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546;p34">
              <a:extLst>
                <a:ext uri="{FF2B5EF4-FFF2-40B4-BE49-F238E27FC236}">
                  <a16:creationId xmlns:a16="http://schemas.microsoft.com/office/drawing/2014/main" id="{1D1C29DC-7E80-9441-AD56-BF0F5EA36B93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547;p34">
              <a:extLst>
                <a:ext uri="{FF2B5EF4-FFF2-40B4-BE49-F238E27FC236}">
                  <a16:creationId xmlns:a16="http://schemas.microsoft.com/office/drawing/2014/main" id="{A857CC19-499C-A040-B5BC-6ADF757DDD7E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" name="Google Shape;548;p34">
              <a:extLst>
                <a:ext uri="{FF2B5EF4-FFF2-40B4-BE49-F238E27FC236}">
                  <a16:creationId xmlns:a16="http://schemas.microsoft.com/office/drawing/2014/main" id="{AF33391A-D78B-6845-AD01-5A66BB115047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" name="Google Shape;549;p34">
              <a:extLst>
                <a:ext uri="{FF2B5EF4-FFF2-40B4-BE49-F238E27FC236}">
                  <a16:creationId xmlns:a16="http://schemas.microsoft.com/office/drawing/2014/main" id="{59653349-5115-6D4B-86A2-AA91F5F23AE6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550;p34">
              <a:extLst>
                <a:ext uri="{FF2B5EF4-FFF2-40B4-BE49-F238E27FC236}">
                  <a16:creationId xmlns:a16="http://schemas.microsoft.com/office/drawing/2014/main" id="{78391516-206D-BE4C-AA06-E4A381C2B734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" name="Google Shape;551;p34">
              <a:extLst>
                <a:ext uri="{FF2B5EF4-FFF2-40B4-BE49-F238E27FC236}">
                  <a16:creationId xmlns:a16="http://schemas.microsoft.com/office/drawing/2014/main" id="{71735B25-20FC-F443-A2C2-484157A7B58A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" name="Google Shape;552;p34">
              <a:extLst>
                <a:ext uri="{FF2B5EF4-FFF2-40B4-BE49-F238E27FC236}">
                  <a16:creationId xmlns:a16="http://schemas.microsoft.com/office/drawing/2014/main" id="{1FB36D23-E1EE-3B42-8B24-B308A95F40FB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" name="Google Shape;553;p34">
              <a:extLst>
                <a:ext uri="{FF2B5EF4-FFF2-40B4-BE49-F238E27FC236}">
                  <a16:creationId xmlns:a16="http://schemas.microsoft.com/office/drawing/2014/main" id="{6F2BF591-8759-CD4E-8D2D-B37CF3A5CFBE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" name="Google Shape;554;p34">
              <a:extLst>
                <a:ext uri="{FF2B5EF4-FFF2-40B4-BE49-F238E27FC236}">
                  <a16:creationId xmlns:a16="http://schemas.microsoft.com/office/drawing/2014/main" id="{B8D7C2C8-496A-A044-B8E0-2A2B8E7A0153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555;p34">
              <a:extLst>
                <a:ext uri="{FF2B5EF4-FFF2-40B4-BE49-F238E27FC236}">
                  <a16:creationId xmlns:a16="http://schemas.microsoft.com/office/drawing/2014/main" id="{56719A4E-47AA-6748-8B31-760F12716452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556;p34">
              <a:extLst>
                <a:ext uri="{FF2B5EF4-FFF2-40B4-BE49-F238E27FC236}">
                  <a16:creationId xmlns:a16="http://schemas.microsoft.com/office/drawing/2014/main" id="{97642F1D-A09B-6A48-96E8-6DA8BC7C4A14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557;p34">
              <a:extLst>
                <a:ext uri="{FF2B5EF4-FFF2-40B4-BE49-F238E27FC236}">
                  <a16:creationId xmlns:a16="http://schemas.microsoft.com/office/drawing/2014/main" id="{60B3D143-AB9A-0C45-8B15-AC3EC4338E1D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558;p34">
              <a:extLst>
                <a:ext uri="{FF2B5EF4-FFF2-40B4-BE49-F238E27FC236}">
                  <a16:creationId xmlns:a16="http://schemas.microsoft.com/office/drawing/2014/main" id="{F1B261A0-A8E8-1E4C-9C16-4483D70A582E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559;p34">
              <a:extLst>
                <a:ext uri="{FF2B5EF4-FFF2-40B4-BE49-F238E27FC236}">
                  <a16:creationId xmlns:a16="http://schemas.microsoft.com/office/drawing/2014/main" id="{B8164E70-8116-404C-A51F-4B6F8CB7DC2B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560;p34">
              <a:extLst>
                <a:ext uri="{FF2B5EF4-FFF2-40B4-BE49-F238E27FC236}">
                  <a16:creationId xmlns:a16="http://schemas.microsoft.com/office/drawing/2014/main" id="{E879D308-700D-ED4A-AE67-2A3746E190AD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561;p34">
              <a:extLst>
                <a:ext uri="{FF2B5EF4-FFF2-40B4-BE49-F238E27FC236}">
                  <a16:creationId xmlns:a16="http://schemas.microsoft.com/office/drawing/2014/main" id="{DA5C1CE5-BBC3-CA4A-BF08-42F8A430B742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562;p34">
              <a:extLst>
                <a:ext uri="{FF2B5EF4-FFF2-40B4-BE49-F238E27FC236}">
                  <a16:creationId xmlns:a16="http://schemas.microsoft.com/office/drawing/2014/main" id="{80F90BAA-DAFE-5C4C-9963-94B50A7AE2E9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563;p34">
              <a:extLst>
                <a:ext uri="{FF2B5EF4-FFF2-40B4-BE49-F238E27FC236}">
                  <a16:creationId xmlns:a16="http://schemas.microsoft.com/office/drawing/2014/main" id="{FCD55636-424E-E648-9014-8EB6F0E2AB9B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5" name="Google Shape;201;p25">
            <a:extLst>
              <a:ext uri="{FF2B5EF4-FFF2-40B4-BE49-F238E27FC236}">
                <a16:creationId xmlns:a16="http://schemas.microsoft.com/office/drawing/2014/main" id="{4EB63A93-4700-2A49-A357-E78B3077DF9C}"/>
              </a:ext>
            </a:extLst>
          </p:cNvPr>
          <p:cNvGrpSpPr/>
          <p:nvPr/>
        </p:nvGrpSpPr>
        <p:grpSpPr>
          <a:xfrm rot="20377942">
            <a:off x="4355656" y="1850812"/>
            <a:ext cx="591887" cy="1087435"/>
            <a:chOff x="656025" y="2751350"/>
            <a:chExt cx="311375" cy="629275"/>
          </a:xfrm>
        </p:grpSpPr>
        <p:sp>
          <p:nvSpPr>
            <p:cNvPr id="136" name="Google Shape;202;p25">
              <a:extLst>
                <a:ext uri="{FF2B5EF4-FFF2-40B4-BE49-F238E27FC236}">
                  <a16:creationId xmlns:a16="http://schemas.microsoft.com/office/drawing/2014/main" id="{8D503DC8-0D26-2845-83DD-80A973DC3D83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203;p25">
              <a:extLst>
                <a:ext uri="{FF2B5EF4-FFF2-40B4-BE49-F238E27FC236}">
                  <a16:creationId xmlns:a16="http://schemas.microsoft.com/office/drawing/2014/main" id="{62FC2F67-D71C-D94E-A2F7-77A731EFEF3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204;p25">
              <a:extLst>
                <a:ext uri="{FF2B5EF4-FFF2-40B4-BE49-F238E27FC236}">
                  <a16:creationId xmlns:a16="http://schemas.microsoft.com/office/drawing/2014/main" id="{80CB7CC5-081F-8242-A117-FCDC6B3CDD5D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205;p25">
              <a:extLst>
                <a:ext uri="{FF2B5EF4-FFF2-40B4-BE49-F238E27FC236}">
                  <a16:creationId xmlns:a16="http://schemas.microsoft.com/office/drawing/2014/main" id="{E4F1E8AF-2E8C-6A44-9314-3B443E64A872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206;p25">
              <a:extLst>
                <a:ext uri="{FF2B5EF4-FFF2-40B4-BE49-F238E27FC236}">
                  <a16:creationId xmlns:a16="http://schemas.microsoft.com/office/drawing/2014/main" id="{CC505D45-BAD3-7B44-BC69-05DA5E58E72F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207;p25">
              <a:extLst>
                <a:ext uri="{FF2B5EF4-FFF2-40B4-BE49-F238E27FC236}">
                  <a16:creationId xmlns:a16="http://schemas.microsoft.com/office/drawing/2014/main" id="{B6B6F6F9-B5F2-D14E-88FC-73F916D99DD1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208;p25">
              <a:extLst>
                <a:ext uri="{FF2B5EF4-FFF2-40B4-BE49-F238E27FC236}">
                  <a16:creationId xmlns:a16="http://schemas.microsoft.com/office/drawing/2014/main" id="{0A5BF131-6667-1545-B24B-6A2B61491D35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209;p25">
              <a:extLst>
                <a:ext uri="{FF2B5EF4-FFF2-40B4-BE49-F238E27FC236}">
                  <a16:creationId xmlns:a16="http://schemas.microsoft.com/office/drawing/2014/main" id="{D9EFE98D-102C-9B43-B570-6D4335199D77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210;p25">
              <a:extLst>
                <a:ext uri="{FF2B5EF4-FFF2-40B4-BE49-F238E27FC236}">
                  <a16:creationId xmlns:a16="http://schemas.microsoft.com/office/drawing/2014/main" id="{9CE01999-F93E-5D4A-8E0E-992469C24648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211;p25">
              <a:extLst>
                <a:ext uri="{FF2B5EF4-FFF2-40B4-BE49-F238E27FC236}">
                  <a16:creationId xmlns:a16="http://schemas.microsoft.com/office/drawing/2014/main" id="{C6027CBE-79A9-C941-9771-7EB5571F33C9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47" name="Google Shape;533;p34">
            <a:extLst>
              <a:ext uri="{FF2B5EF4-FFF2-40B4-BE49-F238E27FC236}">
                <a16:creationId xmlns:a16="http://schemas.microsoft.com/office/drawing/2014/main" id="{E9B66517-FE66-8745-A977-7BCEC2277ABE}"/>
              </a:ext>
            </a:extLst>
          </p:cNvPr>
          <p:cNvSpPr/>
          <p:nvPr/>
        </p:nvSpPr>
        <p:spPr>
          <a:xfrm>
            <a:off x="5249152" y="342445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0" name="Picture 4" descr="Happy cartoon family | Family cartoon, Family picture cartoon, Happy cartoon">
            <a:extLst>
              <a:ext uri="{FF2B5EF4-FFF2-40B4-BE49-F238E27FC236}">
                <a16:creationId xmlns:a16="http://schemas.microsoft.com/office/drawing/2014/main" id="{96837694-692D-7F45-A3A3-0D51824FF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0" b="98820" l="889" r="98889">
                        <a14:foregroundMark x1="1778" y1="66077" x2="6667" y2="56047"/>
                        <a14:foregroundMark x1="6667" y1="56047" x2="6667" y2="55752"/>
                        <a14:foregroundMark x1="6444" y1="56047" x2="3111" y2="68142"/>
                        <a14:foregroundMark x1="3111" y1="68142" x2="1333" y2="70206"/>
                        <a14:foregroundMark x1="18667" y1="18584" x2="13778" y2="15044"/>
                        <a14:foregroundMark x1="13778" y1="14749" x2="12444" y2="16814"/>
                        <a14:foregroundMark x1="12444" y1="16519" x2="21333" y2="21239"/>
                        <a14:foregroundMark x1="21333" y1="21239" x2="30000" y2="20649"/>
                        <a14:foregroundMark x1="30000" y1="20649" x2="33111" y2="15339"/>
                        <a14:foregroundMark x1="33111" y1="15339" x2="35111" y2="19469"/>
                        <a14:foregroundMark x1="54667" y1="11504" x2="67111" y2="590"/>
                        <a14:foregroundMark x1="75111" y1="33923" x2="76444" y2="21829"/>
                        <a14:foregroundMark x1="76444" y1="21829" x2="85556" y2="15929"/>
                        <a14:foregroundMark x1="85556" y1="15929" x2="91333" y2="25664"/>
                        <a14:foregroundMark x1="91333" y1="25664" x2="89111" y2="37463"/>
                        <a14:foregroundMark x1="89111" y1="37463" x2="89111" y2="37463"/>
                        <a14:foregroundMark x1="89111" y1="37168" x2="91111" y2="24189"/>
                        <a14:foregroundMark x1="91111" y1="24189" x2="85556" y2="14454"/>
                        <a14:foregroundMark x1="85556" y1="14454" x2="80222" y2="14749"/>
                        <a14:foregroundMark x1="80222" y1="14454" x2="88667" y2="14749"/>
                        <a14:foregroundMark x1="88667" y1="14749" x2="92444" y2="20059"/>
                        <a14:foregroundMark x1="92444" y1="19764" x2="83778" y2="12979"/>
                        <a14:foregroundMark x1="83778" y1="12979" x2="79556" y2="14454"/>
                        <a14:foregroundMark x1="80444" y1="15634" x2="89111" y2="15634"/>
                        <a14:foregroundMark x1="89111" y1="15634" x2="95556" y2="23599"/>
                        <a14:foregroundMark x1="95556" y1="23599" x2="92222" y2="34218"/>
                        <a14:foregroundMark x1="92222" y1="34218" x2="89778" y2="36578"/>
                        <a14:foregroundMark x1="87333" y1="47788" x2="94222" y2="54867"/>
                        <a14:foregroundMark x1="94222" y1="54867" x2="94222" y2="54572"/>
                        <a14:foregroundMark x1="89333" y1="49558" x2="80667" y2="47198"/>
                        <a14:foregroundMark x1="80667" y1="47198" x2="78667" y2="46018"/>
                        <a14:foregroundMark x1="78667" y1="45723" x2="74000" y2="51917"/>
                        <a14:foregroundMark x1="83778" y1="42478" x2="89556" y2="42478"/>
                        <a14:foregroundMark x1="90667" y1="42478" x2="98667" y2="62537"/>
                        <a14:foregroundMark x1="98667" y1="62537" x2="98889" y2="62537"/>
                        <a14:foregroundMark x1="87111" y1="76401" x2="83111" y2="90265"/>
                        <a14:foregroundMark x1="80222" y1="97640" x2="80222" y2="97640"/>
                        <a14:foregroundMark x1="43333" y1="98230" x2="39111" y2="98820"/>
                        <a14:foregroundMark x1="54667" y1="97640" x2="59111" y2="97935"/>
                        <a14:foregroundMark x1="86444" y1="97345" x2="86667" y2="95575"/>
                        <a14:foregroundMark x1="91111" y1="14159" x2="89778" y2="13274"/>
                      </a14:backgroundRemoval>
                    </a14:imgEffect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155" y="2135512"/>
            <a:ext cx="571500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Google Shape;532;p34">
            <a:extLst>
              <a:ext uri="{FF2B5EF4-FFF2-40B4-BE49-F238E27FC236}">
                <a16:creationId xmlns:a16="http://schemas.microsoft.com/office/drawing/2014/main" id="{A76B881F-3101-9349-8E58-A9F51AC60CAB}"/>
              </a:ext>
            </a:extLst>
          </p:cNvPr>
          <p:cNvSpPr/>
          <p:nvPr/>
        </p:nvSpPr>
        <p:spPr>
          <a:xfrm rot="3262577">
            <a:off x="6383601" y="2035908"/>
            <a:ext cx="479396" cy="430805"/>
          </a:xfrm>
          <a:custGeom>
            <a:avLst/>
            <a:gdLst/>
            <a:ahLst/>
            <a:cxnLst/>
            <a:rect l="l" t="t" r="r" b="b"/>
            <a:pathLst>
              <a:path w="5632" h="5061" extrusionOk="0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7" name="Google Shape;281;p26">
            <a:extLst>
              <a:ext uri="{FF2B5EF4-FFF2-40B4-BE49-F238E27FC236}">
                <a16:creationId xmlns:a16="http://schemas.microsoft.com/office/drawing/2014/main" id="{70813A80-F9CF-A14F-B7C9-5D35028F847D}"/>
              </a:ext>
            </a:extLst>
          </p:cNvPr>
          <p:cNvGrpSpPr/>
          <p:nvPr/>
        </p:nvGrpSpPr>
        <p:grpSpPr>
          <a:xfrm>
            <a:off x="2142239" y="1077152"/>
            <a:ext cx="899464" cy="756921"/>
            <a:chOff x="6075750" y="3009125"/>
            <a:chExt cx="550400" cy="463175"/>
          </a:xfrm>
        </p:grpSpPr>
        <p:sp>
          <p:nvSpPr>
            <p:cNvPr id="78" name="Google Shape;282;p26">
              <a:extLst>
                <a:ext uri="{FF2B5EF4-FFF2-40B4-BE49-F238E27FC236}">
                  <a16:creationId xmlns:a16="http://schemas.microsoft.com/office/drawing/2014/main" id="{B2B70CB7-D605-444E-8897-27261562D138}"/>
                </a:ext>
              </a:extLst>
            </p:cNvPr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Google Shape;283;p26">
              <a:extLst>
                <a:ext uri="{FF2B5EF4-FFF2-40B4-BE49-F238E27FC236}">
                  <a16:creationId xmlns:a16="http://schemas.microsoft.com/office/drawing/2014/main" id="{E7C248C6-8EA5-584F-BDE4-90E98C37A694}"/>
                </a:ext>
              </a:extLst>
            </p:cNvPr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Google Shape;284;p26">
              <a:extLst>
                <a:ext uri="{FF2B5EF4-FFF2-40B4-BE49-F238E27FC236}">
                  <a16:creationId xmlns:a16="http://schemas.microsoft.com/office/drawing/2014/main" id="{ED453071-E4A7-A74C-9DFE-604739C7B326}"/>
                </a:ext>
              </a:extLst>
            </p:cNvPr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Google Shape;285;p26">
              <a:extLst>
                <a:ext uri="{FF2B5EF4-FFF2-40B4-BE49-F238E27FC236}">
                  <a16:creationId xmlns:a16="http://schemas.microsoft.com/office/drawing/2014/main" id="{1F0CB53D-B2BC-2A4C-9D0B-E34596F818CB}"/>
                </a:ext>
              </a:extLst>
            </p:cNvPr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Google Shape;286;p26">
              <a:extLst>
                <a:ext uri="{FF2B5EF4-FFF2-40B4-BE49-F238E27FC236}">
                  <a16:creationId xmlns:a16="http://schemas.microsoft.com/office/drawing/2014/main" id="{D1F1E721-6B42-C149-BF10-A1D1C697C969}"/>
                </a:ext>
              </a:extLst>
            </p:cNvPr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Google Shape;287;p26">
              <a:extLst>
                <a:ext uri="{FF2B5EF4-FFF2-40B4-BE49-F238E27FC236}">
                  <a16:creationId xmlns:a16="http://schemas.microsoft.com/office/drawing/2014/main" id="{7506A2AF-1EAB-DC46-9ABF-EC483B13412B}"/>
                </a:ext>
              </a:extLst>
            </p:cNvPr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Google Shape;288;p26">
              <a:extLst>
                <a:ext uri="{FF2B5EF4-FFF2-40B4-BE49-F238E27FC236}">
                  <a16:creationId xmlns:a16="http://schemas.microsoft.com/office/drawing/2014/main" id="{F56B9425-72D9-B84A-88D5-9C10ED2F6FE2}"/>
                </a:ext>
              </a:extLst>
            </p:cNvPr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Google Shape;289;p26">
              <a:extLst>
                <a:ext uri="{FF2B5EF4-FFF2-40B4-BE49-F238E27FC236}">
                  <a16:creationId xmlns:a16="http://schemas.microsoft.com/office/drawing/2014/main" id="{01B6FAE6-58F5-3C4B-88EE-8259BE627C2C}"/>
                </a:ext>
              </a:extLst>
            </p:cNvPr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9739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E2D799-8388-AB4D-A8C1-5ED5DF94AC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4156017" y="146365"/>
            <a:ext cx="1166813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1FBDE0-3D86-9B4D-8DB6-C09A3EAC8F66}"/>
              </a:ext>
            </a:extLst>
          </p:cNvPr>
          <p:cNvSpPr txBox="1"/>
          <p:nvPr/>
        </p:nvSpPr>
        <p:spPr>
          <a:xfrm>
            <a:off x="5322829" y="129488"/>
            <a:ext cx="6698095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nghiệp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F88DD-EF0C-4D42-A782-4903EEDF9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6952" y="1451466"/>
            <a:ext cx="6698095" cy="540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9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Nỗi lòng người thợ xây: &amp;quot;Đi làm từ ngày còn xanh tóc, giờ bạc trắng rồi tôi  chưa bao giờ nhìn thấy cái bản hợp đồng lao động.&amp;quot; - Blog Việcngay.vn">
            <a:extLst>
              <a:ext uri="{FF2B5EF4-FFF2-40B4-BE49-F238E27FC236}">
                <a16:creationId xmlns:a16="http://schemas.microsoft.com/office/drawing/2014/main" id="{3F7CA84C-588A-B646-AB1F-EC30BF84F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9"/>
          <a:stretch/>
        </p:blipFill>
        <p:spPr bwMode="auto">
          <a:xfrm>
            <a:off x="6917634" y="1470988"/>
            <a:ext cx="4987787" cy="391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răm nỗi khó khăn của công nhân vệ sinh môi trường">
            <a:extLst>
              <a:ext uri="{FF2B5EF4-FFF2-40B4-BE49-F238E27FC236}">
                <a16:creationId xmlns:a16="http://schemas.microsoft.com/office/drawing/2014/main" id="{467B8049-8703-3A42-AA7F-EF0FBFCB4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95" y="968786"/>
            <a:ext cx="6091120" cy="492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BE2BA3-E34E-884C-981E-D397AB961B39}"/>
              </a:ext>
            </a:extLst>
          </p:cNvPr>
          <p:cNvSpPr txBox="1"/>
          <p:nvPr/>
        </p:nvSpPr>
        <p:spPr>
          <a:xfrm>
            <a:off x="544995" y="129488"/>
            <a:ext cx="11475929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nghiệp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12E773-2381-FF48-A561-751DEF9D4146}"/>
              </a:ext>
            </a:extLst>
          </p:cNvPr>
          <p:cNvSpPr txBox="1"/>
          <p:nvPr/>
        </p:nvSpPr>
        <p:spPr>
          <a:xfrm>
            <a:off x="1633930" y="5888932"/>
            <a:ext cx="3821880" cy="523220"/>
          </a:xfrm>
          <a:prstGeom prst="rect">
            <a:avLst/>
          </a:prstGeom>
          <a:solidFill>
            <a:srgbClr val="92D050">
              <a:alpha val="62000"/>
            </a:srgb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Công nhân môi trường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6586D6-C7F8-2646-9551-51190F734E86}"/>
              </a:ext>
            </a:extLst>
          </p:cNvPr>
          <p:cNvSpPr txBox="1"/>
          <p:nvPr/>
        </p:nvSpPr>
        <p:spPr>
          <a:xfrm>
            <a:off x="8661963" y="5546239"/>
            <a:ext cx="1499128" cy="523220"/>
          </a:xfrm>
          <a:prstGeom prst="rect">
            <a:avLst/>
          </a:prstGeom>
          <a:solidFill>
            <a:srgbClr val="92D050">
              <a:alpha val="62000"/>
            </a:srgb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Thợ xây</a:t>
            </a:r>
          </a:p>
        </p:txBody>
      </p:sp>
    </p:spTree>
    <p:extLst>
      <p:ext uri="{BB962C8B-B14F-4D97-AF65-F5344CB8AC3E}">
        <p14:creationId xmlns:p14="http://schemas.microsoft.com/office/powerpoint/2010/main" val="325101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9"/>
          <p:cNvSpPr/>
          <p:nvPr/>
        </p:nvSpPr>
        <p:spPr>
          <a:xfrm rot="-129175">
            <a:off x="2385365" y="1556659"/>
            <a:ext cx="7943207" cy="3901963"/>
          </a:xfrm>
          <a:prstGeom prst="roundRect">
            <a:avLst>
              <a:gd name="adj" fmla="val 24491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6" name="Google Shape;356;p29"/>
          <p:cNvSpPr/>
          <p:nvPr/>
        </p:nvSpPr>
        <p:spPr>
          <a:xfrm rot="-129175">
            <a:off x="2124397" y="1249159"/>
            <a:ext cx="7943207" cy="3901963"/>
          </a:xfrm>
          <a:prstGeom prst="roundRect">
            <a:avLst>
              <a:gd name="adj" fmla="val 2449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8" name="Google Shape;358;p29"/>
          <p:cNvSpPr/>
          <p:nvPr/>
        </p:nvSpPr>
        <p:spPr>
          <a:xfrm>
            <a:off x="9924062" y="5802107"/>
            <a:ext cx="622441" cy="598396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9" name="Google Shape;359;p29"/>
          <p:cNvSpPr/>
          <p:nvPr/>
        </p:nvSpPr>
        <p:spPr>
          <a:xfrm rot="2006702">
            <a:off x="10734702" y="4860322"/>
            <a:ext cx="785101" cy="754793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1" name="Google Shape;361;p29"/>
          <p:cNvSpPr txBox="1">
            <a:spLocks noGrp="1"/>
          </p:cNvSpPr>
          <p:nvPr>
            <p:ph type="subTitle" idx="1"/>
          </p:nvPr>
        </p:nvSpPr>
        <p:spPr>
          <a:xfrm>
            <a:off x="2452271" y="1929903"/>
            <a:ext cx="7156869" cy="264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4000" dirty="0" err="1">
                <a:latin typeface="+mn-lt"/>
              </a:rPr>
              <a:t>Nghề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nào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cũng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đáng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quý</a:t>
            </a:r>
            <a:r>
              <a:rPr lang="en" sz="4000" dirty="0">
                <a:latin typeface="+mn-lt"/>
              </a:rPr>
              <a:t>, </a:t>
            </a:r>
            <a:r>
              <a:rPr lang="en" sz="4000" dirty="0" err="1">
                <a:latin typeface="+mn-lt"/>
              </a:rPr>
              <a:t>đáng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trân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trọng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và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góp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phần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xây</a:t>
            </a:r>
            <a:r>
              <a:rPr lang="en" sz="4000" dirty="0">
                <a:latin typeface="+mn-lt"/>
              </a:rPr>
              <a:t> d</a:t>
            </a:r>
            <a:r>
              <a:rPr lang="en-US" sz="4000" dirty="0" err="1">
                <a:latin typeface="+mn-lt"/>
              </a:rPr>
              <a:t>ự</a:t>
            </a:r>
            <a:r>
              <a:rPr lang="en" sz="4000" dirty="0">
                <a:latin typeface="+mn-lt"/>
              </a:rPr>
              <a:t>ng </a:t>
            </a:r>
            <a:r>
              <a:rPr lang="en" sz="4000" dirty="0" err="1">
                <a:latin typeface="+mn-lt"/>
              </a:rPr>
              <a:t>đất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nước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giàu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đẹp</a:t>
            </a:r>
            <a:r>
              <a:rPr lang="en" sz="4000" dirty="0">
                <a:latin typeface="+mn-lt"/>
              </a:rPr>
              <a:t>, </a:t>
            </a:r>
            <a:r>
              <a:rPr lang="en" sz="4000" dirty="0" err="1">
                <a:latin typeface="+mn-lt"/>
              </a:rPr>
              <a:t>văn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minh</a:t>
            </a:r>
            <a:r>
              <a:rPr lang="en" sz="4000" dirty="0">
                <a:latin typeface="+mn-lt"/>
              </a:rPr>
              <a:t>.</a:t>
            </a:r>
            <a:endParaRPr sz="4000" dirty="0">
              <a:latin typeface="+mn-lt"/>
            </a:endParaRPr>
          </a:p>
        </p:txBody>
      </p:sp>
      <p:grpSp>
        <p:nvGrpSpPr>
          <p:cNvPr id="362" name="Google Shape;362;p29"/>
          <p:cNvGrpSpPr/>
          <p:nvPr/>
        </p:nvGrpSpPr>
        <p:grpSpPr>
          <a:xfrm>
            <a:off x="1241020" y="652485"/>
            <a:ext cx="2218459" cy="1622268"/>
            <a:chOff x="3348925" y="3556225"/>
            <a:chExt cx="776300" cy="567650"/>
          </a:xfrm>
        </p:grpSpPr>
        <p:sp>
          <p:nvSpPr>
            <p:cNvPr id="363" name="Google Shape;363;p29"/>
            <p:cNvSpPr/>
            <p:nvPr/>
          </p:nvSpPr>
          <p:spPr>
            <a:xfrm>
              <a:off x="3628125" y="3573200"/>
              <a:ext cx="481025" cy="443825"/>
            </a:xfrm>
            <a:custGeom>
              <a:avLst/>
              <a:gdLst/>
              <a:ahLst/>
              <a:cxnLst/>
              <a:rect l="l" t="t" r="r" b="b"/>
              <a:pathLst>
                <a:path w="19241" h="17753" extrusionOk="0">
                  <a:moveTo>
                    <a:pt x="19241" y="5274"/>
                  </a:moveTo>
                  <a:cubicBezTo>
                    <a:pt x="19157" y="6656"/>
                    <a:pt x="19050" y="8096"/>
                    <a:pt x="18955" y="9537"/>
                  </a:cubicBezTo>
                  <a:cubicBezTo>
                    <a:pt x="18919" y="10287"/>
                    <a:pt x="18931" y="11049"/>
                    <a:pt x="18884" y="11787"/>
                  </a:cubicBezTo>
                  <a:cubicBezTo>
                    <a:pt x="18800" y="13275"/>
                    <a:pt x="17610" y="14335"/>
                    <a:pt x="16098" y="14276"/>
                  </a:cubicBezTo>
                  <a:cubicBezTo>
                    <a:pt x="15990" y="14276"/>
                    <a:pt x="15907" y="14228"/>
                    <a:pt x="15800" y="14228"/>
                  </a:cubicBezTo>
                  <a:cubicBezTo>
                    <a:pt x="15371" y="14216"/>
                    <a:pt x="15264" y="14287"/>
                    <a:pt x="15240" y="14740"/>
                  </a:cubicBezTo>
                  <a:cubicBezTo>
                    <a:pt x="15193" y="15252"/>
                    <a:pt x="15181" y="15776"/>
                    <a:pt x="15145" y="16312"/>
                  </a:cubicBezTo>
                  <a:cubicBezTo>
                    <a:pt x="15145" y="16466"/>
                    <a:pt x="15145" y="16609"/>
                    <a:pt x="15121" y="16764"/>
                  </a:cubicBezTo>
                  <a:cubicBezTo>
                    <a:pt x="15074" y="17074"/>
                    <a:pt x="15121" y="17478"/>
                    <a:pt x="14764" y="17609"/>
                  </a:cubicBezTo>
                  <a:cubicBezTo>
                    <a:pt x="14371" y="17752"/>
                    <a:pt x="14014" y="17562"/>
                    <a:pt x="13764" y="17264"/>
                  </a:cubicBezTo>
                  <a:cubicBezTo>
                    <a:pt x="13097" y="16526"/>
                    <a:pt x="12419" y="15776"/>
                    <a:pt x="11811" y="14990"/>
                  </a:cubicBezTo>
                  <a:cubicBezTo>
                    <a:pt x="11526" y="14633"/>
                    <a:pt x="11228" y="14478"/>
                    <a:pt x="10799" y="14478"/>
                  </a:cubicBezTo>
                  <a:cubicBezTo>
                    <a:pt x="9668" y="14478"/>
                    <a:pt x="8549" y="14514"/>
                    <a:pt x="7442" y="14442"/>
                  </a:cubicBezTo>
                  <a:cubicBezTo>
                    <a:pt x="6394" y="14359"/>
                    <a:pt x="5358" y="14180"/>
                    <a:pt x="4334" y="14002"/>
                  </a:cubicBezTo>
                  <a:cubicBezTo>
                    <a:pt x="3810" y="13918"/>
                    <a:pt x="3763" y="13811"/>
                    <a:pt x="3763" y="13216"/>
                  </a:cubicBezTo>
                  <a:cubicBezTo>
                    <a:pt x="3763" y="12121"/>
                    <a:pt x="3679" y="11025"/>
                    <a:pt x="3394" y="9954"/>
                  </a:cubicBezTo>
                  <a:cubicBezTo>
                    <a:pt x="3179" y="9168"/>
                    <a:pt x="2727" y="8703"/>
                    <a:pt x="1905" y="8608"/>
                  </a:cubicBezTo>
                  <a:cubicBezTo>
                    <a:pt x="1489" y="8549"/>
                    <a:pt x="1072" y="8453"/>
                    <a:pt x="643" y="8430"/>
                  </a:cubicBezTo>
                  <a:cubicBezTo>
                    <a:pt x="286" y="8394"/>
                    <a:pt x="72" y="8227"/>
                    <a:pt x="60" y="7870"/>
                  </a:cubicBezTo>
                  <a:cubicBezTo>
                    <a:pt x="24" y="7251"/>
                    <a:pt x="0" y="6620"/>
                    <a:pt x="12" y="6001"/>
                  </a:cubicBezTo>
                  <a:cubicBezTo>
                    <a:pt x="48" y="5251"/>
                    <a:pt x="84" y="4501"/>
                    <a:pt x="191" y="3750"/>
                  </a:cubicBezTo>
                  <a:cubicBezTo>
                    <a:pt x="286" y="3143"/>
                    <a:pt x="441" y="2536"/>
                    <a:pt x="608" y="1941"/>
                  </a:cubicBezTo>
                  <a:cubicBezTo>
                    <a:pt x="881" y="881"/>
                    <a:pt x="1727" y="488"/>
                    <a:pt x="2643" y="286"/>
                  </a:cubicBezTo>
                  <a:cubicBezTo>
                    <a:pt x="3751" y="36"/>
                    <a:pt x="4870" y="0"/>
                    <a:pt x="6001" y="95"/>
                  </a:cubicBezTo>
                  <a:cubicBezTo>
                    <a:pt x="7870" y="226"/>
                    <a:pt x="9752" y="286"/>
                    <a:pt x="11609" y="417"/>
                  </a:cubicBezTo>
                  <a:cubicBezTo>
                    <a:pt x="13538" y="548"/>
                    <a:pt x="15490" y="750"/>
                    <a:pt x="17431" y="929"/>
                  </a:cubicBezTo>
                  <a:cubicBezTo>
                    <a:pt x="17622" y="941"/>
                    <a:pt x="17812" y="1012"/>
                    <a:pt x="18003" y="1060"/>
                  </a:cubicBezTo>
                  <a:cubicBezTo>
                    <a:pt x="18598" y="1203"/>
                    <a:pt x="18979" y="1584"/>
                    <a:pt x="19015" y="2203"/>
                  </a:cubicBezTo>
                  <a:cubicBezTo>
                    <a:pt x="19110" y="3203"/>
                    <a:pt x="19169" y="4203"/>
                    <a:pt x="19241" y="5274"/>
                  </a:cubicBezTo>
                  <a:close/>
                  <a:moveTo>
                    <a:pt x="9549" y="11585"/>
                  </a:moveTo>
                  <a:cubicBezTo>
                    <a:pt x="9609" y="11585"/>
                    <a:pt x="9763" y="11597"/>
                    <a:pt x="9894" y="11537"/>
                  </a:cubicBezTo>
                  <a:cubicBezTo>
                    <a:pt x="11025" y="11061"/>
                    <a:pt x="11907" y="10347"/>
                    <a:pt x="12228" y="9096"/>
                  </a:cubicBezTo>
                  <a:cubicBezTo>
                    <a:pt x="12395" y="8430"/>
                    <a:pt x="12264" y="8192"/>
                    <a:pt x="11609" y="8144"/>
                  </a:cubicBezTo>
                  <a:cubicBezTo>
                    <a:pt x="10442" y="8084"/>
                    <a:pt x="9263" y="8072"/>
                    <a:pt x="8097" y="8049"/>
                  </a:cubicBezTo>
                  <a:cubicBezTo>
                    <a:pt x="7573" y="8049"/>
                    <a:pt x="7239" y="8489"/>
                    <a:pt x="7287" y="9001"/>
                  </a:cubicBezTo>
                  <a:cubicBezTo>
                    <a:pt x="7311" y="9263"/>
                    <a:pt x="7382" y="9501"/>
                    <a:pt x="7406" y="9751"/>
                  </a:cubicBezTo>
                  <a:cubicBezTo>
                    <a:pt x="7549" y="11001"/>
                    <a:pt x="8573" y="11525"/>
                    <a:pt x="9549" y="11585"/>
                  </a:cubicBezTo>
                  <a:close/>
                  <a:moveTo>
                    <a:pt x="6799" y="6108"/>
                  </a:moveTo>
                  <a:lnTo>
                    <a:pt x="6799" y="6108"/>
                  </a:lnTo>
                  <a:lnTo>
                    <a:pt x="6799" y="5953"/>
                  </a:lnTo>
                  <a:cubicBezTo>
                    <a:pt x="6799" y="5620"/>
                    <a:pt x="6739" y="5346"/>
                    <a:pt x="6358" y="5298"/>
                  </a:cubicBezTo>
                  <a:cubicBezTo>
                    <a:pt x="6084" y="5274"/>
                    <a:pt x="5870" y="5513"/>
                    <a:pt x="5822" y="5894"/>
                  </a:cubicBezTo>
                  <a:cubicBezTo>
                    <a:pt x="5799" y="5965"/>
                    <a:pt x="5799" y="6048"/>
                    <a:pt x="5799" y="6120"/>
                  </a:cubicBezTo>
                  <a:cubicBezTo>
                    <a:pt x="5799" y="6608"/>
                    <a:pt x="6013" y="7013"/>
                    <a:pt x="6275" y="7025"/>
                  </a:cubicBezTo>
                  <a:cubicBezTo>
                    <a:pt x="6561" y="7060"/>
                    <a:pt x="6763" y="6703"/>
                    <a:pt x="6799" y="6167"/>
                  </a:cubicBezTo>
                  <a:close/>
                  <a:moveTo>
                    <a:pt x="14240" y="5536"/>
                  </a:moveTo>
                  <a:cubicBezTo>
                    <a:pt x="13383" y="5608"/>
                    <a:pt x="13121" y="6120"/>
                    <a:pt x="13526" y="6822"/>
                  </a:cubicBezTo>
                  <a:cubicBezTo>
                    <a:pt x="13597" y="6941"/>
                    <a:pt x="13752" y="7072"/>
                    <a:pt x="13859" y="7072"/>
                  </a:cubicBezTo>
                  <a:cubicBezTo>
                    <a:pt x="13954" y="7072"/>
                    <a:pt x="14121" y="6941"/>
                    <a:pt x="14181" y="6822"/>
                  </a:cubicBezTo>
                  <a:cubicBezTo>
                    <a:pt x="14359" y="6417"/>
                    <a:pt x="14371" y="6013"/>
                    <a:pt x="14240" y="5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4" name="Google Shape;364;p29"/>
            <p:cNvSpPr/>
            <p:nvPr/>
          </p:nvSpPr>
          <p:spPr>
            <a:xfrm>
              <a:off x="3367375" y="3796725"/>
              <a:ext cx="342025" cy="307200"/>
            </a:xfrm>
            <a:custGeom>
              <a:avLst/>
              <a:gdLst/>
              <a:ahLst/>
              <a:cxnLst/>
              <a:rect l="l" t="t" r="r" b="b"/>
              <a:pathLst>
                <a:path w="13681" h="12288" extrusionOk="0">
                  <a:moveTo>
                    <a:pt x="2108" y="12288"/>
                  </a:moveTo>
                  <a:cubicBezTo>
                    <a:pt x="1798" y="11704"/>
                    <a:pt x="2048" y="11276"/>
                    <a:pt x="2096" y="10835"/>
                  </a:cubicBezTo>
                  <a:cubicBezTo>
                    <a:pt x="2108" y="10597"/>
                    <a:pt x="2239" y="10359"/>
                    <a:pt x="2286" y="10121"/>
                  </a:cubicBezTo>
                  <a:cubicBezTo>
                    <a:pt x="2405" y="9621"/>
                    <a:pt x="2298" y="9490"/>
                    <a:pt x="1798" y="9466"/>
                  </a:cubicBezTo>
                  <a:cubicBezTo>
                    <a:pt x="1524" y="9454"/>
                    <a:pt x="1251" y="9490"/>
                    <a:pt x="977" y="9466"/>
                  </a:cubicBezTo>
                  <a:cubicBezTo>
                    <a:pt x="453" y="9430"/>
                    <a:pt x="203" y="9216"/>
                    <a:pt x="96" y="8716"/>
                  </a:cubicBezTo>
                  <a:cubicBezTo>
                    <a:pt x="24" y="8371"/>
                    <a:pt x="0" y="8013"/>
                    <a:pt x="0" y="7668"/>
                  </a:cubicBezTo>
                  <a:cubicBezTo>
                    <a:pt x="12" y="6168"/>
                    <a:pt x="24" y="4680"/>
                    <a:pt x="72" y="3180"/>
                  </a:cubicBezTo>
                  <a:cubicBezTo>
                    <a:pt x="84" y="2799"/>
                    <a:pt x="155" y="2429"/>
                    <a:pt x="191" y="2060"/>
                  </a:cubicBezTo>
                  <a:cubicBezTo>
                    <a:pt x="322" y="810"/>
                    <a:pt x="1286" y="239"/>
                    <a:pt x="2167" y="108"/>
                  </a:cubicBezTo>
                  <a:cubicBezTo>
                    <a:pt x="2703" y="13"/>
                    <a:pt x="3263" y="1"/>
                    <a:pt x="3799" y="1"/>
                  </a:cubicBezTo>
                  <a:cubicBezTo>
                    <a:pt x="5680" y="13"/>
                    <a:pt x="7561" y="48"/>
                    <a:pt x="9430" y="96"/>
                  </a:cubicBezTo>
                  <a:cubicBezTo>
                    <a:pt x="10323" y="120"/>
                    <a:pt x="11228" y="179"/>
                    <a:pt x="12121" y="274"/>
                  </a:cubicBezTo>
                  <a:cubicBezTo>
                    <a:pt x="12788" y="334"/>
                    <a:pt x="13181" y="751"/>
                    <a:pt x="13347" y="1406"/>
                  </a:cubicBezTo>
                  <a:cubicBezTo>
                    <a:pt x="13681" y="2834"/>
                    <a:pt x="13681" y="4275"/>
                    <a:pt x="13597" y="5739"/>
                  </a:cubicBezTo>
                  <a:cubicBezTo>
                    <a:pt x="13538" y="6609"/>
                    <a:pt x="13466" y="7478"/>
                    <a:pt x="13395" y="8359"/>
                  </a:cubicBezTo>
                  <a:cubicBezTo>
                    <a:pt x="13312" y="9156"/>
                    <a:pt x="13062" y="9466"/>
                    <a:pt x="12264" y="9609"/>
                  </a:cubicBezTo>
                  <a:cubicBezTo>
                    <a:pt x="11502" y="9740"/>
                    <a:pt x="10728" y="9811"/>
                    <a:pt x="9954" y="9823"/>
                  </a:cubicBezTo>
                  <a:cubicBezTo>
                    <a:pt x="8585" y="9859"/>
                    <a:pt x="7216" y="9811"/>
                    <a:pt x="5834" y="9788"/>
                  </a:cubicBezTo>
                  <a:cubicBezTo>
                    <a:pt x="5477" y="9764"/>
                    <a:pt x="5287" y="9978"/>
                    <a:pt x="5072" y="10180"/>
                  </a:cubicBezTo>
                  <a:cubicBezTo>
                    <a:pt x="4227" y="11038"/>
                    <a:pt x="3179" y="11633"/>
                    <a:pt x="2108" y="12288"/>
                  </a:cubicBezTo>
                  <a:close/>
                  <a:moveTo>
                    <a:pt x="8752" y="5894"/>
                  </a:moveTo>
                  <a:cubicBezTo>
                    <a:pt x="8490" y="5858"/>
                    <a:pt x="8240" y="5811"/>
                    <a:pt x="8001" y="5799"/>
                  </a:cubicBezTo>
                  <a:cubicBezTo>
                    <a:pt x="7216" y="5751"/>
                    <a:pt x="6406" y="5739"/>
                    <a:pt x="5620" y="5680"/>
                  </a:cubicBezTo>
                  <a:cubicBezTo>
                    <a:pt x="5275" y="5656"/>
                    <a:pt x="5132" y="5870"/>
                    <a:pt x="5025" y="6132"/>
                  </a:cubicBezTo>
                  <a:cubicBezTo>
                    <a:pt x="4846" y="6597"/>
                    <a:pt x="5358" y="7978"/>
                    <a:pt x="6049" y="8204"/>
                  </a:cubicBezTo>
                  <a:cubicBezTo>
                    <a:pt x="7168" y="8573"/>
                    <a:pt x="8823" y="7442"/>
                    <a:pt x="8835" y="6275"/>
                  </a:cubicBezTo>
                  <a:cubicBezTo>
                    <a:pt x="8835" y="6168"/>
                    <a:pt x="8787" y="6049"/>
                    <a:pt x="8752" y="5894"/>
                  </a:cubicBezTo>
                  <a:close/>
                  <a:moveTo>
                    <a:pt x="3703" y="3132"/>
                  </a:moveTo>
                  <a:cubicBezTo>
                    <a:pt x="3358" y="3596"/>
                    <a:pt x="3287" y="4013"/>
                    <a:pt x="3406" y="4454"/>
                  </a:cubicBezTo>
                  <a:cubicBezTo>
                    <a:pt x="3429" y="4573"/>
                    <a:pt x="3596" y="4715"/>
                    <a:pt x="3703" y="4715"/>
                  </a:cubicBezTo>
                  <a:cubicBezTo>
                    <a:pt x="3810" y="4715"/>
                    <a:pt x="4001" y="4608"/>
                    <a:pt x="4025" y="4501"/>
                  </a:cubicBezTo>
                  <a:cubicBezTo>
                    <a:pt x="4144" y="4037"/>
                    <a:pt x="4144" y="3572"/>
                    <a:pt x="3703" y="3132"/>
                  </a:cubicBezTo>
                  <a:close/>
                  <a:moveTo>
                    <a:pt x="9835" y="3156"/>
                  </a:moveTo>
                  <a:cubicBezTo>
                    <a:pt x="9490" y="3537"/>
                    <a:pt x="9561" y="3906"/>
                    <a:pt x="9644" y="4263"/>
                  </a:cubicBezTo>
                  <a:cubicBezTo>
                    <a:pt x="9668" y="4382"/>
                    <a:pt x="9847" y="4561"/>
                    <a:pt x="9906" y="4549"/>
                  </a:cubicBezTo>
                  <a:cubicBezTo>
                    <a:pt x="10037" y="4501"/>
                    <a:pt x="10240" y="4382"/>
                    <a:pt x="10264" y="4263"/>
                  </a:cubicBezTo>
                  <a:cubicBezTo>
                    <a:pt x="10359" y="3858"/>
                    <a:pt x="10276" y="3477"/>
                    <a:pt x="9835" y="31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5" name="Google Shape;365;p29"/>
            <p:cNvSpPr/>
            <p:nvPr/>
          </p:nvSpPr>
          <p:spPr>
            <a:xfrm>
              <a:off x="3809400" y="3775000"/>
              <a:ext cx="128600" cy="88125"/>
            </a:xfrm>
            <a:custGeom>
              <a:avLst/>
              <a:gdLst/>
              <a:ahLst/>
              <a:cxnLst/>
              <a:rect l="l" t="t" r="r" b="b"/>
              <a:pathLst>
                <a:path w="5144" h="3525" extrusionOk="0">
                  <a:moveTo>
                    <a:pt x="2298" y="3513"/>
                  </a:moveTo>
                  <a:cubicBezTo>
                    <a:pt x="1322" y="3453"/>
                    <a:pt x="298" y="2929"/>
                    <a:pt x="155" y="1691"/>
                  </a:cubicBezTo>
                  <a:cubicBezTo>
                    <a:pt x="131" y="1441"/>
                    <a:pt x="60" y="1203"/>
                    <a:pt x="36" y="953"/>
                  </a:cubicBezTo>
                  <a:cubicBezTo>
                    <a:pt x="0" y="429"/>
                    <a:pt x="334" y="0"/>
                    <a:pt x="846" y="0"/>
                  </a:cubicBezTo>
                  <a:cubicBezTo>
                    <a:pt x="2024" y="0"/>
                    <a:pt x="3179" y="24"/>
                    <a:pt x="4358" y="84"/>
                  </a:cubicBezTo>
                  <a:cubicBezTo>
                    <a:pt x="5013" y="120"/>
                    <a:pt x="5144" y="370"/>
                    <a:pt x="4977" y="1036"/>
                  </a:cubicBezTo>
                  <a:cubicBezTo>
                    <a:pt x="4667" y="2286"/>
                    <a:pt x="3774" y="3001"/>
                    <a:pt x="2643" y="3477"/>
                  </a:cubicBezTo>
                  <a:cubicBezTo>
                    <a:pt x="2524" y="3525"/>
                    <a:pt x="2358" y="3513"/>
                    <a:pt x="2298" y="3513"/>
                  </a:cubicBezTo>
                  <a:close/>
                  <a:moveTo>
                    <a:pt x="4429" y="870"/>
                  </a:moveTo>
                  <a:cubicBezTo>
                    <a:pt x="4203" y="798"/>
                    <a:pt x="4048" y="715"/>
                    <a:pt x="3882" y="691"/>
                  </a:cubicBezTo>
                  <a:cubicBezTo>
                    <a:pt x="3108" y="631"/>
                    <a:pt x="2334" y="584"/>
                    <a:pt x="1572" y="572"/>
                  </a:cubicBezTo>
                  <a:cubicBezTo>
                    <a:pt x="1346" y="572"/>
                    <a:pt x="1131" y="631"/>
                    <a:pt x="917" y="727"/>
                  </a:cubicBezTo>
                  <a:cubicBezTo>
                    <a:pt x="798" y="774"/>
                    <a:pt x="667" y="905"/>
                    <a:pt x="631" y="1024"/>
                  </a:cubicBezTo>
                  <a:cubicBezTo>
                    <a:pt x="357" y="2036"/>
                    <a:pt x="1429" y="3179"/>
                    <a:pt x="2441" y="2894"/>
                  </a:cubicBezTo>
                  <a:cubicBezTo>
                    <a:pt x="3405" y="2620"/>
                    <a:pt x="4179" y="2048"/>
                    <a:pt x="4429" y="8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6" name="Google Shape;366;p29"/>
            <p:cNvSpPr/>
            <p:nvPr/>
          </p:nvSpPr>
          <p:spPr>
            <a:xfrm>
              <a:off x="3772775" y="3705350"/>
              <a:ext cx="25325" cy="44375"/>
            </a:xfrm>
            <a:custGeom>
              <a:avLst/>
              <a:gdLst/>
              <a:ahLst/>
              <a:cxnLst/>
              <a:rect l="l" t="t" r="r" b="b"/>
              <a:pathLst>
                <a:path w="1013" h="1775" extrusionOk="0">
                  <a:moveTo>
                    <a:pt x="1013" y="822"/>
                  </a:moveTo>
                  <a:lnTo>
                    <a:pt x="1013" y="893"/>
                  </a:lnTo>
                  <a:cubicBezTo>
                    <a:pt x="977" y="1429"/>
                    <a:pt x="775" y="1774"/>
                    <a:pt x="489" y="1751"/>
                  </a:cubicBezTo>
                  <a:cubicBezTo>
                    <a:pt x="215" y="1727"/>
                    <a:pt x="1" y="1334"/>
                    <a:pt x="13" y="846"/>
                  </a:cubicBezTo>
                  <a:cubicBezTo>
                    <a:pt x="13" y="774"/>
                    <a:pt x="13" y="691"/>
                    <a:pt x="36" y="620"/>
                  </a:cubicBezTo>
                  <a:cubicBezTo>
                    <a:pt x="84" y="239"/>
                    <a:pt x="298" y="0"/>
                    <a:pt x="572" y="24"/>
                  </a:cubicBezTo>
                  <a:cubicBezTo>
                    <a:pt x="953" y="72"/>
                    <a:pt x="1013" y="358"/>
                    <a:pt x="1013" y="679"/>
                  </a:cubicBezTo>
                  <a:lnTo>
                    <a:pt x="1013" y="8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7" name="Google Shape;367;p29"/>
            <p:cNvSpPr/>
            <p:nvPr/>
          </p:nvSpPr>
          <p:spPr>
            <a:xfrm>
              <a:off x="3956125" y="3711600"/>
              <a:ext cx="31300" cy="38425"/>
            </a:xfrm>
            <a:custGeom>
              <a:avLst/>
              <a:gdLst/>
              <a:ahLst/>
              <a:cxnLst/>
              <a:rect l="l" t="t" r="r" b="b"/>
              <a:pathLst>
                <a:path w="1252" h="1537" extrusionOk="0">
                  <a:moveTo>
                    <a:pt x="1120" y="0"/>
                  </a:moveTo>
                  <a:cubicBezTo>
                    <a:pt x="1251" y="465"/>
                    <a:pt x="1239" y="881"/>
                    <a:pt x="1061" y="1286"/>
                  </a:cubicBezTo>
                  <a:cubicBezTo>
                    <a:pt x="1013" y="1405"/>
                    <a:pt x="858" y="1536"/>
                    <a:pt x="739" y="1536"/>
                  </a:cubicBezTo>
                  <a:cubicBezTo>
                    <a:pt x="620" y="1536"/>
                    <a:pt x="465" y="1405"/>
                    <a:pt x="406" y="1286"/>
                  </a:cubicBezTo>
                  <a:cubicBezTo>
                    <a:pt x="1" y="596"/>
                    <a:pt x="263" y="96"/>
                    <a:pt x="1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8" name="Google Shape;368;p29"/>
            <p:cNvSpPr/>
            <p:nvPr/>
          </p:nvSpPr>
          <p:spPr>
            <a:xfrm>
              <a:off x="3488825" y="3938125"/>
              <a:ext cx="99425" cy="73525"/>
            </a:xfrm>
            <a:custGeom>
              <a:avLst/>
              <a:gdLst/>
              <a:ahLst/>
              <a:cxnLst/>
              <a:rect l="l" t="t" r="r" b="b"/>
              <a:pathLst>
                <a:path w="3977" h="2941" extrusionOk="0">
                  <a:moveTo>
                    <a:pt x="3894" y="238"/>
                  </a:moveTo>
                  <a:cubicBezTo>
                    <a:pt x="3917" y="393"/>
                    <a:pt x="3977" y="512"/>
                    <a:pt x="3977" y="631"/>
                  </a:cubicBezTo>
                  <a:cubicBezTo>
                    <a:pt x="3965" y="1810"/>
                    <a:pt x="2310" y="2941"/>
                    <a:pt x="1191" y="2560"/>
                  </a:cubicBezTo>
                  <a:cubicBezTo>
                    <a:pt x="512" y="2346"/>
                    <a:pt x="0" y="953"/>
                    <a:pt x="167" y="500"/>
                  </a:cubicBezTo>
                  <a:cubicBezTo>
                    <a:pt x="274" y="226"/>
                    <a:pt x="417" y="0"/>
                    <a:pt x="762" y="36"/>
                  </a:cubicBezTo>
                  <a:cubicBezTo>
                    <a:pt x="1548" y="83"/>
                    <a:pt x="2358" y="107"/>
                    <a:pt x="3143" y="155"/>
                  </a:cubicBezTo>
                  <a:cubicBezTo>
                    <a:pt x="3393" y="155"/>
                    <a:pt x="3632" y="202"/>
                    <a:pt x="3894" y="238"/>
                  </a:cubicBezTo>
                  <a:close/>
                  <a:moveTo>
                    <a:pt x="3310" y="822"/>
                  </a:moveTo>
                  <a:cubicBezTo>
                    <a:pt x="2441" y="524"/>
                    <a:pt x="1596" y="738"/>
                    <a:pt x="738" y="703"/>
                  </a:cubicBezTo>
                  <a:cubicBezTo>
                    <a:pt x="691" y="1274"/>
                    <a:pt x="810" y="1726"/>
                    <a:pt x="1286" y="1953"/>
                  </a:cubicBezTo>
                  <a:cubicBezTo>
                    <a:pt x="1774" y="2191"/>
                    <a:pt x="2250" y="1941"/>
                    <a:pt x="2715" y="1726"/>
                  </a:cubicBezTo>
                  <a:cubicBezTo>
                    <a:pt x="3060" y="1572"/>
                    <a:pt x="3298" y="1298"/>
                    <a:pt x="3310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9" name="Google Shape;369;p29"/>
            <p:cNvSpPr/>
            <p:nvPr/>
          </p:nvSpPr>
          <p:spPr>
            <a:xfrm>
              <a:off x="3449525" y="3875000"/>
              <a:ext cx="21450" cy="39925"/>
            </a:xfrm>
            <a:custGeom>
              <a:avLst/>
              <a:gdLst/>
              <a:ahLst/>
              <a:cxnLst/>
              <a:rect l="l" t="t" r="r" b="b"/>
              <a:pathLst>
                <a:path w="858" h="1597" extrusionOk="0">
                  <a:moveTo>
                    <a:pt x="417" y="1"/>
                  </a:moveTo>
                  <a:cubicBezTo>
                    <a:pt x="858" y="441"/>
                    <a:pt x="858" y="906"/>
                    <a:pt x="739" y="1370"/>
                  </a:cubicBezTo>
                  <a:cubicBezTo>
                    <a:pt x="715" y="1477"/>
                    <a:pt x="524" y="1596"/>
                    <a:pt x="417" y="1596"/>
                  </a:cubicBezTo>
                  <a:cubicBezTo>
                    <a:pt x="310" y="1573"/>
                    <a:pt x="143" y="1442"/>
                    <a:pt x="120" y="1323"/>
                  </a:cubicBezTo>
                  <a:cubicBezTo>
                    <a:pt x="1" y="882"/>
                    <a:pt x="72" y="44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0" name="Google Shape;370;p29"/>
            <p:cNvSpPr/>
            <p:nvPr/>
          </p:nvSpPr>
          <p:spPr>
            <a:xfrm>
              <a:off x="3604600" y="3875600"/>
              <a:ext cx="21750" cy="35150"/>
            </a:xfrm>
            <a:custGeom>
              <a:avLst/>
              <a:gdLst/>
              <a:ahLst/>
              <a:cxnLst/>
              <a:rect l="l" t="t" r="r" b="b"/>
              <a:pathLst>
                <a:path w="870" h="1406" extrusionOk="0">
                  <a:moveTo>
                    <a:pt x="346" y="1"/>
                  </a:moveTo>
                  <a:cubicBezTo>
                    <a:pt x="787" y="322"/>
                    <a:pt x="870" y="703"/>
                    <a:pt x="775" y="1108"/>
                  </a:cubicBezTo>
                  <a:cubicBezTo>
                    <a:pt x="751" y="1227"/>
                    <a:pt x="548" y="1358"/>
                    <a:pt x="417" y="1394"/>
                  </a:cubicBezTo>
                  <a:cubicBezTo>
                    <a:pt x="358" y="1406"/>
                    <a:pt x="179" y="1227"/>
                    <a:pt x="155" y="1108"/>
                  </a:cubicBezTo>
                  <a:cubicBezTo>
                    <a:pt x="72" y="763"/>
                    <a:pt x="1" y="382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1" name="Google Shape;371;p29"/>
            <p:cNvSpPr/>
            <p:nvPr/>
          </p:nvSpPr>
          <p:spPr>
            <a:xfrm>
              <a:off x="3817725" y="3789275"/>
              <a:ext cx="102425" cy="65525"/>
            </a:xfrm>
            <a:custGeom>
              <a:avLst/>
              <a:gdLst/>
              <a:ahLst/>
              <a:cxnLst/>
              <a:rect l="l" t="t" r="r" b="b"/>
              <a:pathLst>
                <a:path w="4097" h="2621" extrusionOk="0">
                  <a:moveTo>
                    <a:pt x="4096" y="299"/>
                  </a:moveTo>
                  <a:cubicBezTo>
                    <a:pt x="3858" y="1477"/>
                    <a:pt x="3072" y="2049"/>
                    <a:pt x="2108" y="2323"/>
                  </a:cubicBezTo>
                  <a:cubicBezTo>
                    <a:pt x="1072" y="2620"/>
                    <a:pt x="1" y="1465"/>
                    <a:pt x="298" y="453"/>
                  </a:cubicBezTo>
                  <a:cubicBezTo>
                    <a:pt x="334" y="334"/>
                    <a:pt x="465" y="203"/>
                    <a:pt x="584" y="156"/>
                  </a:cubicBezTo>
                  <a:cubicBezTo>
                    <a:pt x="798" y="60"/>
                    <a:pt x="1013" y="1"/>
                    <a:pt x="1239" y="1"/>
                  </a:cubicBezTo>
                  <a:cubicBezTo>
                    <a:pt x="2013" y="25"/>
                    <a:pt x="2787" y="60"/>
                    <a:pt x="3549" y="120"/>
                  </a:cubicBezTo>
                  <a:cubicBezTo>
                    <a:pt x="3715" y="144"/>
                    <a:pt x="3870" y="227"/>
                    <a:pt x="4096" y="2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2" name="Google Shape;372;p29"/>
            <p:cNvSpPr/>
            <p:nvPr/>
          </p:nvSpPr>
          <p:spPr>
            <a:xfrm>
              <a:off x="3505775" y="3951500"/>
              <a:ext cx="65825" cy="41400"/>
            </a:xfrm>
            <a:custGeom>
              <a:avLst/>
              <a:gdLst/>
              <a:ahLst/>
              <a:cxnLst/>
              <a:rect l="l" t="t" r="r" b="b"/>
              <a:pathLst>
                <a:path w="2633" h="1656" extrusionOk="0">
                  <a:moveTo>
                    <a:pt x="2632" y="287"/>
                  </a:moveTo>
                  <a:cubicBezTo>
                    <a:pt x="2620" y="763"/>
                    <a:pt x="2382" y="1037"/>
                    <a:pt x="2025" y="1191"/>
                  </a:cubicBezTo>
                  <a:cubicBezTo>
                    <a:pt x="1572" y="1406"/>
                    <a:pt x="1084" y="1656"/>
                    <a:pt x="596" y="1418"/>
                  </a:cubicBezTo>
                  <a:cubicBezTo>
                    <a:pt x="132" y="1191"/>
                    <a:pt x="1" y="739"/>
                    <a:pt x="37" y="168"/>
                  </a:cubicBezTo>
                  <a:cubicBezTo>
                    <a:pt x="918" y="203"/>
                    <a:pt x="1763" y="1"/>
                    <a:pt x="2632" y="2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3" name="Google Shape;373;p29"/>
            <p:cNvSpPr/>
            <p:nvPr/>
          </p:nvSpPr>
          <p:spPr>
            <a:xfrm>
              <a:off x="3348925" y="3556225"/>
              <a:ext cx="776300" cy="567650"/>
            </a:xfrm>
            <a:custGeom>
              <a:avLst/>
              <a:gdLst/>
              <a:ahLst/>
              <a:cxnLst/>
              <a:rect l="l" t="t" r="r" b="b"/>
              <a:pathLst>
                <a:path w="31052" h="22706" extrusionOk="0">
                  <a:moveTo>
                    <a:pt x="30837" y="2477"/>
                  </a:moveTo>
                  <a:cubicBezTo>
                    <a:pt x="30695" y="1560"/>
                    <a:pt x="30159" y="1012"/>
                    <a:pt x="29313" y="905"/>
                  </a:cubicBezTo>
                  <a:cubicBezTo>
                    <a:pt x="27920" y="739"/>
                    <a:pt x="26432" y="596"/>
                    <a:pt x="24753" y="441"/>
                  </a:cubicBezTo>
                  <a:cubicBezTo>
                    <a:pt x="23956" y="381"/>
                    <a:pt x="23134" y="334"/>
                    <a:pt x="22348" y="310"/>
                  </a:cubicBezTo>
                  <a:cubicBezTo>
                    <a:pt x="22015" y="298"/>
                    <a:pt x="21705" y="274"/>
                    <a:pt x="21372" y="262"/>
                  </a:cubicBezTo>
                  <a:lnTo>
                    <a:pt x="19765" y="179"/>
                  </a:lnTo>
                  <a:cubicBezTo>
                    <a:pt x="18455" y="96"/>
                    <a:pt x="17086" y="24"/>
                    <a:pt x="15752" y="0"/>
                  </a:cubicBezTo>
                  <a:lnTo>
                    <a:pt x="15562" y="0"/>
                  </a:lnTo>
                  <a:cubicBezTo>
                    <a:pt x="14371" y="0"/>
                    <a:pt x="13359" y="215"/>
                    <a:pt x="12478" y="667"/>
                  </a:cubicBezTo>
                  <a:cubicBezTo>
                    <a:pt x="12002" y="905"/>
                    <a:pt x="11692" y="1227"/>
                    <a:pt x="11478" y="1679"/>
                  </a:cubicBezTo>
                  <a:cubicBezTo>
                    <a:pt x="11002" y="2727"/>
                    <a:pt x="10716" y="3846"/>
                    <a:pt x="10644" y="4977"/>
                  </a:cubicBezTo>
                  <a:cubicBezTo>
                    <a:pt x="10597" y="5703"/>
                    <a:pt x="10573" y="6454"/>
                    <a:pt x="10549" y="7168"/>
                  </a:cubicBezTo>
                  <a:lnTo>
                    <a:pt x="10513" y="8287"/>
                  </a:lnTo>
                  <a:cubicBezTo>
                    <a:pt x="10513" y="8430"/>
                    <a:pt x="10490" y="8573"/>
                    <a:pt x="10478" y="8728"/>
                  </a:cubicBezTo>
                  <a:cubicBezTo>
                    <a:pt x="10478" y="8775"/>
                    <a:pt x="10466" y="8823"/>
                    <a:pt x="10466" y="8871"/>
                  </a:cubicBezTo>
                  <a:cubicBezTo>
                    <a:pt x="10418" y="8882"/>
                    <a:pt x="10371" y="8882"/>
                    <a:pt x="10335" y="8894"/>
                  </a:cubicBezTo>
                  <a:cubicBezTo>
                    <a:pt x="10168" y="8930"/>
                    <a:pt x="10037" y="8954"/>
                    <a:pt x="9894" y="8966"/>
                  </a:cubicBezTo>
                  <a:cubicBezTo>
                    <a:pt x="9406" y="8990"/>
                    <a:pt x="8858" y="8990"/>
                    <a:pt x="8299" y="8990"/>
                  </a:cubicBezTo>
                  <a:cubicBezTo>
                    <a:pt x="7906" y="8990"/>
                    <a:pt x="7549" y="8990"/>
                    <a:pt x="7204" y="8966"/>
                  </a:cubicBezTo>
                  <a:cubicBezTo>
                    <a:pt x="6668" y="8954"/>
                    <a:pt x="6132" y="8930"/>
                    <a:pt x="5596" y="8906"/>
                  </a:cubicBezTo>
                  <a:cubicBezTo>
                    <a:pt x="4941" y="8882"/>
                    <a:pt x="4275" y="8847"/>
                    <a:pt x="3608" y="8835"/>
                  </a:cubicBezTo>
                  <a:lnTo>
                    <a:pt x="3560" y="8835"/>
                  </a:lnTo>
                  <a:cubicBezTo>
                    <a:pt x="1834" y="8835"/>
                    <a:pt x="476" y="9954"/>
                    <a:pt x="286" y="11561"/>
                  </a:cubicBezTo>
                  <a:cubicBezTo>
                    <a:pt x="48" y="13490"/>
                    <a:pt x="0" y="15574"/>
                    <a:pt x="143" y="17741"/>
                  </a:cubicBezTo>
                  <a:cubicBezTo>
                    <a:pt x="238" y="19419"/>
                    <a:pt x="679" y="19610"/>
                    <a:pt x="1953" y="19800"/>
                  </a:cubicBezTo>
                  <a:cubicBezTo>
                    <a:pt x="2072" y="19824"/>
                    <a:pt x="2227" y="19848"/>
                    <a:pt x="2262" y="19896"/>
                  </a:cubicBezTo>
                  <a:cubicBezTo>
                    <a:pt x="2298" y="19943"/>
                    <a:pt x="2286" y="20086"/>
                    <a:pt x="2262" y="20217"/>
                  </a:cubicBezTo>
                  <a:cubicBezTo>
                    <a:pt x="2251" y="20324"/>
                    <a:pt x="2227" y="20431"/>
                    <a:pt x="2203" y="20539"/>
                  </a:cubicBezTo>
                  <a:cubicBezTo>
                    <a:pt x="2179" y="20670"/>
                    <a:pt x="2143" y="20812"/>
                    <a:pt x="2131" y="20967"/>
                  </a:cubicBezTo>
                  <a:cubicBezTo>
                    <a:pt x="2084" y="21336"/>
                    <a:pt x="2048" y="21765"/>
                    <a:pt x="2060" y="22182"/>
                  </a:cubicBezTo>
                  <a:cubicBezTo>
                    <a:pt x="2072" y="22575"/>
                    <a:pt x="2286" y="22706"/>
                    <a:pt x="2477" y="22706"/>
                  </a:cubicBezTo>
                  <a:cubicBezTo>
                    <a:pt x="2584" y="22706"/>
                    <a:pt x="2715" y="22658"/>
                    <a:pt x="2834" y="22586"/>
                  </a:cubicBezTo>
                  <a:cubicBezTo>
                    <a:pt x="2965" y="22503"/>
                    <a:pt x="3096" y="22396"/>
                    <a:pt x="3239" y="22301"/>
                  </a:cubicBezTo>
                  <a:cubicBezTo>
                    <a:pt x="3322" y="22229"/>
                    <a:pt x="3417" y="22170"/>
                    <a:pt x="3513" y="22110"/>
                  </a:cubicBezTo>
                  <a:cubicBezTo>
                    <a:pt x="4453" y="21467"/>
                    <a:pt x="5227" y="20932"/>
                    <a:pt x="6049" y="20384"/>
                  </a:cubicBezTo>
                  <a:lnTo>
                    <a:pt x="6108" y="20336"/>
                  </a:lnTo>
                  <a:cubicBezTo>
                    <a:pt x="6275" y="20241"/>
                    <a:pt x="6418" y="20122"/>
                    <a:pt x="6584" y="20098"/>
                  </a:cubicBezTo>
                  <a:cubicBezTo>
                    <a:pt x="7084" y="20027"/>
                    <a:pt x="7608" y="20015"/>
                    <a:pt x="8061" y="20015"/>
                  </a:cubicBezTo>
                  <a:cubicBezTo>
                    <a:pt x="8632" y="20003"/>
                    <a:pt x="9216" y="20003"/>
                    <a:pt x="9811" y="20003"/>
                  </a:cubicBezTo>
                  <a:cubicBezTo>
                    <a:pt x="10859" y="19979"/>
                    <a:pt x="11942" y="19979"/>
                    <a:pt x="13002" y="19943"/>
                  </a:cubicBezTo>
                  <a:cubicBezTo>
                    <a:pt x="14097" y="19896"/>
                    <a:pt x="14693" y="19288"/>
                    <a:pt x="14764" y="18110"/>
                  </a:cubicBezTo>
                  <a:cubicBezTo>
                    <a:pt x="14812" y="17360"/>
                    <a:pt x="14883" y="16621"/>
                    <a:pt x="14966" y="15895"/>
                  </a:cubicBezTo>
                  <a:lnTo>
                    <a:pt x="14978" y="15728"/>
                  </a:lnTo>
                  <a:cubicBezTo>
                    <a:pt x="14990" y="15633"/>
                    <a:pt x="15026" y="15538"/>
                    <a:pt x="15050" y="15431"/>
                  </a:cubicBezTo>
                  <a:cubicBezTo>
                    <a:pt x="15050" y="15419"/>
                    <a:pt x="15062" y="15395"/>
                    <a:pt x="15062" y="15371"/>
                  </a:cubicBezTo>
                  <a:lnTo>
                    <a:pt x="15085" y="15371"/>
                  </a:lnTo>
                  <a:cubicBezTo>
                    <a:pt x="15097" y="15371"/>
                    <a:pt x="15121" y="15359"/>
                    <a:pt x="15121" y="15359"/>
                  </a:cubicBezTo>
                  <a:cubicBezTo>
                    <a:pt x="16109" y="15443"/>
                    <a:pt x="17086" y="15514"/>
                    <a:pt x="18062" y="15609"/>
                  </a:cubicBezTo>
                  <a:cubicBezTo>
                    <a:pt x="19265" y="15717"/>
                    <a:pt x="20467" y="15812"/>
                    <a:pt x="21693" y="15919"/>
                  </a:cubicBezTo>
                  <a:cubicBezTo>
                    <a:pt x="22134" y="15967"/>
                    <a:pt x="22432" y="16109"/>
                    <a:pt x="22682" y="16431"/>
                  </a:cubicBezTo>
                  <a:cubicBezTo>
                    <a:pt x="23158" y="17026"/>
                    <a:pt x="23658" y="17622"/>
                    <a:pt x="24146" y="18181"/>
                  </a:cubicBezTo>
                  <a:lnTo>
                    <a:pt x="24265" y="18336"/>
                  </a:lnTo>
                  <a:cubicBezTo>
                    <a:pt x="24682" y="18836"/>
                    <a:pt x="25289" y="19050"/>
                    <a:pt x="25765" y="19169"/>
                  </a:cubicBezTo>
                  <a:cubicBezTo>
                    <a:pt x="25920" y="19205"/>
                    <a:pt x="26039" y="19229"/>
                    <a:pt x="26123" y="19229"/>
                  </a:cubicBezTo>
                  <a:cubicBezTo>
                    <a:pt x="26551" y="19229"/>
                    <a:pt x="26694" y="18896"/>
                    <a:pt x="26765" y="18574"/>
                  </a:cubicBezTo>
                  <a:cubicBezTo>
                    <a:pt x="26837" y="18253"/>
                    <a:pt x="26873" y="17931"/>
                    <a:pt x="26896" y="17622"/>
                  </a:cubicBezTo>
                  <a:cubicBezTo>
                    <a:pt x="26908" y="17526"/>
                    <a:pt x="26908" y="17455"/>
                    <a:pt x="26932" y="17360"/>
                  </a:cubicBezTo>
                  <a:cubicBezTo>
                    <a:pt x="26968" y="16979"/>
                    <a:pt x="27004" y="16586"/>
                    <a:pt x="27027" y="16193"/>
                  </a:cubicBezTo>
                  <a:cubicBezTo>
                    <a:pt x="27051" y="16038"/>
                    <a:pt x="27063" y="15907"/>
                    <a:pt x="27075" y="15752"/>
                  </a:cubicBezTo>
                  <a:cubicBezTo>
                    <a:pt x="27087" y="15752"/>
                    <a:pt x="27123" y="15752"/>
                    <a:pt x="27135" y="15740"/>
                  </a:cubicBezTo>
                  <a:cubicBezTo>
                    <a:pt x="27230" y="15728"/>
                    <a:pt x="27301" y="15717"/>
                    <a:pt x="27373" y="15717"/>
                  </a:cubicBezTo>
                  <a:lnTo>
                    <a:pt x="27420" y="15717"/>
                  </a:lnTo>
                  <a:cubicBezTo>
                    <a:pt x="28325" y="15717"/>
                    <a:pt x="29063" y="15300"/>
                    <a:pt x="29683" y="14883"/>
                  </a:cubicBezTo>
                  <a:cubicBezTo>
                    <a:pt x="30349" y="14431"/>
                    <a:pt x="30683" y="13823"/>
                    <a:pt x="30718" y="13002"/>
                  </a:cubicBezTo>
                  <a:cubicBezTo>
                    <a:pt x="30730" y="12764"/>
                    <a:pt x="30730" y="12526"/>
                    <a:pt x="30730" y="12299"/>
                  </a:cubicBezTo>
                  <a:cubicBezTo>
                    <a:pt x="30730" y="12097"/>
                    <a:pt x="30730" y="11871"/>
                    <a:pt x="30754" y="11668"/>
                  </a:cubicBezTo>
                  <a:cubicBezTo>
                    <a:pt x="30778" y="10966"/>
                    <a:pt x="30814" y="10252"/>
                    <a:pt x="30826" y="9549"/>
                  </a:cubicBezTo>
                  <a:cubicBezTo>
                    <a:pt x="30885" y="7930"/>
                    <a:pt x="30956" y="6263"/>
                    <a:pt x="30992" y="4608"/>
                  </a:cubicBezTo>
                  <a:cubicBezTo>
                    <a:pt x="31052" y="3846"/>
                    <a:pt x="30945" y="3108"/>
                    <a:pt x="30837" y="2477"/>
                  </a:cubicBezTo>
                  <a:close/>
                  <a:moveTo>
                    <a:pt x="30171" y="7120"/>
                  </a:moveTo>
                  <a:cubicBezTo>
                    <a:pt x="30099" y="8132"/>
                    <a:pt x="30040" y="9180"/>
                    <a:pt x="29980" y="10216"/>
                  </a:cubicBezTo>
                  <a:cubicBezTo>
                    <a:pt x="29968" y="10597"/>
                    <a:pt x="29944" y="10966"/>
                    <a:pt x="29933" y="11323"/>
                  </a:cubicBezTo>
                  <a:cubicBezTo>
                    <a:pt x="29921" y="11692"/>
                    <a:pt x="29921" y="12085"/>
                    <a:pt x="29885" y="12454"/>
                  </a:cubicBezTo>
                  <a:cubicBezTo>
                    <a:pt x="29802" y="13812"/>
                    <a:pt x="28742" y="14800"/>
                    <a:pt x="27361" y="14800"/>
                  </a:cubicBezTo>
                  <a:lnTo>
                    <a:pt x="27254" y="14800"/>
                  </a:lnTo>
                  <a:cubicBezTo>
                    <a:pt x="27206" y="14800"/>
                    <a:pt x="27182" y="14788"/>
                    <a:pt x="27135" y="14788"/>
                  </a:cubicBezTo>
                  <a:cubicBezTo>
                    <a:pt x="27075" y="14776"/>
                    <a:pt x="27027" y="14776"/>
                    <a:pt x="26968" y="14752"/>
                  </a:cubicBezTo>
                  <a:lnTo>
                    <a:pt x="26873" y="14752"/>
                  </a:lnTo>
                  <a:cubicBezTo>
                    <a:pt x="26396" y="14752"/>
                    <a:pt x="26289" y="14966"/>
                    <a:pt x="26242" y="15395"/>
                  </a:cubicBezTo>
                  <a:cubicBezTo>
                    <a:pt x="26218" y="15764"/>
                    <a:pt x="26194" y="16145"/>
                    <a:pt x="26182" y="16502"/>
                  </a:cubicBezTo>
                  <a:cubicBezTo>
                    <a:pt x="26182" y="16657"/>
                    <a:pt x="26170" y="16812"/>
                    <a:pt x="26170" y="16979"/>
                  </a:cubicBezTo>
                  <a:lnTo>
                    <a:pt x="26170" y="17122"/>
                  </a:lnTo>
                  <a:cubicBezTo>
                    <a:pt x="26170" y="17229"/>
                    <a:pt x="26170" y="17312"/>
                    <a:pt x="26158" y="17407"/>
                  </a:cubicBezTo>
                  <a:cubicBezTo>
                    <a:pt x="26134" y="17467"/>
                    <a:pt x="26134" y="17538"/>
                    <a:pt x="26134" y="17598"/>
                  </a:cubicBezTo>
                  <a:cubicBezTo>
                    <a:pt x="26111" y="17884"/>
                    <a:pt x="26099" y="18062"/>
                    <a:pt x="25896" y="18134"/>
                  </a:cubicBezTo>
                  <a:cubicBezTo>
                    <a:pt x="25825" y="18169"/>
                    <a:pt x="25753" y="18181"/>
                    <a:pt x="25694" y="18181"/>
                  </a:cubicBezTo>
                  <a:cubicBezTo>
                    <a:pt x="25420" y="18181"/>
                    <a:pt x="25206" y="18003"/>
                    <a:pt x="25063" y="17836"/>
                  </a:cubicBezTo>
                  <a:lnTo>
                    <a:pt x="24837" y="17586"/>
                  </a:lnTo>
                  <a:cubicBezTo>
                    <a:pt x="24265" y="16931"/>
                    <a:pt x="23670" y="16264"/>
                    <a:pt x="23134" y="15574"/>
                  </a:cubicBezTo>
                  <a:cubicBezTo>
                    <a:pt x="22836" y="15193"/>
                    <a:pt x="22491" y="15014"/>
                    <a:pt x="22003" y="15014"/>
                  </a:cubicBezTo>
                  <a:lnTo>
                    <a:pt x="22003" y="15014"/>
                  </a:lnTo>
                  <a:lnTo>
                    <a:pt x="21265" y="15014"/>
                  </a:lnTo>
                  <a:lnTo>
                    <a:pt x="20431" y="15014"/>
                  </a:lnTo>
                  <a:cubicBezTo>
                    <a:pt x="19943" y="15014"/>
                    <a:pt x="19288" y="15014"/>
                    <a:pt x="18634" y="14955"/>
                  </a:cubicBezTo>
                  <a:cubicBezTo>
                    <a:pt x="17562" y="14871"/>
                    <a:pt x="16490" y="14681"/>
                    <a:pt x="15538" y="14514"/>
                  </a:cubicBezTo>
                  <a:cubicBezTo>
                    <a:pt x="15109" y="14443"/>
                    <a:pt x="15097" y="14431"/>
                    <a:pt x="15097" y="13883"/>
                  </a:cubicBezTo>
                  <a:cubicBezTo>
                    <a:pt x="15097" y="12597"/>
                    <a:pt x="14978" y="11538"/>
                    <a:pt x="14704" y="10573"/>
                  </a:cubicBezTo>
                  <a:cubicBezTo>
                    <a:pt x="14466" y="9692"/>
                    <a:pt x="13942" y="9216"/>
                    <a:pt x="13085" y="9097"/>
                  </a:cubicBezTo>
                  <a:cubicBezTo>
                    <a:pt x="12919" y="9085"/>
                    <a:pt x="12740" y="9061"/>
                    <a:pt x="12573" y="9025"/>
                  </a:cubicBezTo>
                  <a:cubicBezTo>
                    <a:pt x="12323" y="8978"/>
                    <a:pt x="12073" y="8942"/>
                    <a:pt x="11823" y="8918"/>
                  </a:cubicBezTo>
                  <a:cubicBezTo>
                    <a:pt x="11502" y="8894"/>
                    <a:pt x="11383" y="8775"/>
                    <a:pt x="11371" y="8501"/>
                  </a:cubicBezTo>
                  <a:lnTo>
                    <a:pt x="11359" y="8228"/>
                  </a:lnTo>
                  <a:cubicBezTo>
                    <a:pt x="11347" y="7704"/>
                    <a:pt x="11311" y="7168"/>
                    <a:pt x="11323" y="6644"/>
                  </a:cubicBezTo>
                  <a:cubicBezTo>
                    <a:pt x="11359" y="5739"/>
                    <a:pt x="11418" y="5049"/>
                    <a:pt x="11502" y="4418"/>
                  </a:cubicBezTo>
                  <a:cubicBezTo>
                    <a:pt x="11585" y="3906"/>
                    <a:pt x="11716" y="3417"/>
                    <a:pt x="11835" y="2929"/>
                  </a:cubicBezTo>
                  <a:cubicBezTo>
                    <a:pt x="11871" y="2822"/>
                    <a:pt x="11895" y="2715"/>
                    <a:pt x="11906" y="2608"/>
                  </a:cubicBezTo>
                  <a:cubicBezTo>
                    <a:pt x="12180" y="1584"/>
                    <a:pt x="13026" y="1262"/>
                    <a:pt x="13847" y="1084"/>
                  </a:cubicBezTo>
                  <a:cubicBezTo>
                    <a:pt x="14550" y="917"/>
                    <a:pt x="15276" y="846"/>
                    <a:pt x="16097" y="846"/>
                  </a:cubicBezTo>
                  <a:cubicBezTo>
                    <a:pt x="16431" y="846"/>
                    <a:pt x="16788" y="858"/>
                    <a:pt x="17169" y="881"/>
                  </a:cubicBezTo>
                  <a:cubicBezTo>
                    <a:pt x="18122" y="965"/>
                    <a:pt x="19098" y="1000"/>
                    <a:pt x="20038" y="1048"/>
                  </a:cubicBezTo>
                  <a:cubicBezTo>
                    <a:pt x="20943" y="1096"/>
                    <a:pt x="21860" y="1143"/>
                    <a:pt x="22789" y="1215"/>
                  </a:cubicBezTo>
                  <a:cubicBezTo>
                    <a:pt x="24313" y="1322"/>
                    <a:pt x="25861" y="1465"/>
                    <a:pt x="27361" y="1620"/>
                  </a:cubicBezTo>
                  <a:cubicBezTo>
                    <a:pt x="27778" y="1655"/>
                    <a:pt x="28194" y="1691"/>
                    <a:pt x="28611" y="1739"/>
                  </a:cubicBezTo>
                  <a:cubicBezTo>
                    <a:pt x="28742" y="1751"/>
                    <a:pt x="28873" y="1774"/>
                    <a:pt x="29016" y="1822"/>
                  </a:cubicBezTo>
                  <a:cubicBezTo>
                    <a:pt x="29075" y="1834"/>
                    <a:pt x="29111" y="1858"/>
                    <a:pt x="29171" y="1870"/>
                  </a:cubicBezTo>
                  <a:cubicBezTo>
                    <a:pt x="29742" y="2001"/>
                    <a:pt x="30040" y="2346"/>
                    <a:pt x="30075" y="2882"/>
                  </a:cubicBezTo>
                  <a:cubicBezTo>
                    <a:pt x="30135" y="3584"/>
                    <a:pt x="30183" y="4263"/>
                    <a:pt x="30230" y="4977"/>
                  </a:cubicBezTo>
                  <a:cubicBezTo>
                    <a:pt x="30242" y="5287"/>
                    <a:pt x="30278" y="5608"/>
                    <a:pt x="30290" y="5930"/>
                  </a:cubicBezTo>
                  <a:cubicBezTo>
                    <a:pt x="30230" y="6334"/>
                    <a:pt x="30206" y="6727"/>
                    <a:pt x="30171" y="7120"/>
                  </a:cubicBezTo>
                  <a:close/>
                  <a:moveTo>
                    <a:pt x="10692" y="19288"/>
                  </a:moveTo>
                  <a:cubicBezTo>
                    <a:pt x="10359" y="19288"/>
                    <a:pt x="10037" y="19300"/>
                    <a:pt x="9704" y="19300"/>
                  </a:cubicBezTo>
                  <a:cubicBezTo>
                    <a:pt x="8692" y="19300"/>
                    <a:pt x="7668" y="19265"/>
                    <a:pt x="6692" y="19253"/>
                  </a:cubicBezTo>
                  <a:lnTo>
                    <a:pt x="6572" y="19253"/>
                  </a:lnTo>
                  <a:cubicBezTo>
                    <a:pt x="6180" y="19253"/>
                    <a:pt x="5953" y="19479"/>
                    <a:pt x="5751" y="19681"/>
                  </a:cubicBezTo>
                  <a:lnTo>
                    <a:pt x="5715" y="19717"/>
                  </a:lnTo>
                  <a:cubicBezTo>
                    <a:pt x="4989" y="20443"/>
                    <a:pt x="4108" y="20979"/>
                    <a:pt x="3191" y="21551"/>
                  </a:cubicBezTo>
                  <a:cubicBezTo>
                    <a:pt x="3096" y="21610"/>
                    <a:pt x="3013" y="21646"/>
                    <a:pt x="2917" y="21705"/>
                  </a:cubicBezTo>
                  <a:cubicBezTo>
                    <a:pt x="2798" y="21396"/>
                    <a:pt x="2858" y="21146"/>
                    <a:pt x="2917" y="20860"/>
                  </a:cubicBezTo>
                  <a:cubicBezTo>
                    <a:pt x="2953" y="20741"/>
                    <a:pt x="2977" y="20622"/>
                    <a:pt x="3001" y="20491"/>
                  </a:cubicBezTo>
                  <a:cubicBezTo>
                    <a:pt x="3013" y="20360"/>
                    <a:pt x="3060" y="20217"/>
                    <a:pt x="3096" y="20086"/>
                  </a:cubicBezTo>
                  <a:cubicBezTo>
                    <a:pt x="3132" y="19979"/>
                    <a:pt x="3179" y="19896"/>
                    <a:pt x="3191" y="19789"/>
                  </a:cubicBezTo>
                  <a:cubicBezTo>
                    <a:pt x="3251" y="19550"/>
                    <a:pt x="3274" y="19312"/>
                    <a:pt x="3143" y="19146"/>
                  </a:cubicBezTo>
                  <a:cubicBezTo>
                    <a:pt x="3024" y="18991"/>
                    <a:pt x="2786" y="18955"/>
                    <a:pt x="2548" y="18943"/>
                  </a:cubicBezTo>
                  <a:lnTo>
                    <a:pt x="2381" y="18943"/>
                  </a:lnTo>
                  <a:lnTo>
                    <a:pt x="2179" y="18943"/>
                  </a:lnTo>
                  <a:lnTo>
                    <a:pt x="1965" y="18943"/>
                  </a:lnTo>
                  <a:lnTo>
                    <a:pt x="1727" y="18943"/>
                  </a:lnTo>
                  <a:cubicBezTo>
                    <a:pt x="1274" y="18907"/>
                    <a:pt x="1072" y="18729"/>
                    <a:pt x="988" y="18300"/>
                  </a:cubicBezTo>
                  <a:cubicBezTo>
                    <a:pt x="917" y="17943"/>
                    <a:pt x="881" y="17598"/>
                    <a:pt x="881" y="17288"/>
                  </a:cubicBezTo>
                  <a:cubicBezTo>
                    <a:pt x="893" y="15836"/>
                    <a:pt x="917" y="14312"/>
                    <a:pt x="953" y="12800"/>
                  </a:cubicBezTo>
                  <a:cubicBezTo>
                    <a:pt x="953" y="12573"/>
                    <a:pt x="1000" y="12335"/>
                    <a:pt x="1036" y="12097"/>
                  </a:cubicBezTo>
                  <a:cubicBezTo>
                    <a:pt x="1048" y="11966"/>
                    <a:pt x="1072" y="11823"/>
                    <a:pt x="1096" y="11692"/>
                  </a:cubicBezTo>
                  <a:cubicBezTo>
                    <a:pt x="1238" y="10264"/>
                    <a:pt x="2548" y="9942"/>
                    <a:pt x="2953" y="9859"/>
                  </a:cubicBezTo>
                  <a:cubicBezTo>
                    <a:pt x="3453" y="9775"/>
                    <a:pt x="3977" y="9775"/>
                    <a:pt x="4382" y="9775"/>
                  </a:cubicBezTo>
                  <a:lnTo>
                    <a:pt x="4572" y="9775"/>
                  </a:lnTo>
                  <a:cubicBezTo>
                    <a:pt x="6751" y="9787"/>
                    <a:pt x="8537" y="9823"/>
                    <a:pt x="10204" y="9859"/>
                  </a:cubicBezTo>
                  <a:cubicBezTo>
                    <a:pt x="11049" y="9883"/>
                    <a:pt x="11930" y="9942"/>
                    <a:pt x="12883" y="10037"/>
                  </a:cubicBezTo>
                  <a:cubicBezTo>
                    <a:pt x="13454" y="10097"/>
                    <a:pt x="13811" y="10430"/>
                    <a:pt x="13966" y="11073"/>
                  </a:cubicBezTo>
                  <a:cubicBezTo>
                    <a:pt x="14335" y="12585"/>
                    <a:pt x="14288" y="14074"/>
                    <a:pt x="14216" y="15359"/>
                  </a:cubicBezTo>
                  <a:cubicBezTo>
                    <a:pt x="14157" y="16145"/>
                    <a:pt x="14097" y="17002"/>
                    <a:pt x="14014" y="17955"/>
                  </a:cubicBezTo>
                  <a:cubicBezTo>
                    <a:pt x="13954" y="18705"/>
                    <a:pt x="13716" y="18955"/>
                    <a:pt x="13002" y="19074"/>
                  </a:cubicBezTo>
                  <a:cubicBezTo>
                    <a:pt x="12168" y="19193"/>
                    <a:pt x="11395" y="19265"/>
                    <a:pt x="10692" y="192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6B8D42A-D5D3-424F-8182-2C7F478901AD}"/>
              </a:ext>
            </a:extLst>
          </p:cNvPr>
          <p:cNvGrpSpPr/>
          <p:nvPr/>
        </p:nvGrpSpPr>
        <p:grpSpPr>
          <a:xfrm>
            <a:off x="835491" y="233669"/>
            <a:ext cx="10560773" cy="6191882"/>
            <a:chOff x="835491" y="233669"/>
            <a:chExt cx="10560773" cy="619188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BF6A0F0-FD62-9B4A-A967-B9F1BEB421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491" y="233669"/>
              <a:ext cx="10560773" cy="6191882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6D587E8-65ED-E24C-8B4A-8320DD3AAF74}"/>
                </a:ext>
              </a:extLst>
            </p:cNvPr>
            <p:cNvGrpSpPr/>
            <p:nvPr/>
          </p:nvGrpSpPr>
          <p:grpSpPr>
            <a:xfrm>
              <a:off x="4247297" y="352937"/>
              <a:ext cx="2361720" cy="1331843"/>
              <a:chOff x="6155633" y="6543438"/>
              <a:chExt cx="2793864" cy="1575542"/>
            </a:xfrm>
          </p:grpSpPr>
          <p:sp>
            <p:nvSpPr>
              <p:cNvPr id="17" name="Rounded Rectangular Callout 16">
                <a:extLst>
                  <a:ext uri="{FF2B5EF4-FFF2-40B4-BE49-F238E27FC236}">
                    <a16:creationId xmlns:a16="http://schemas.microsoft.com/office/drawing/2014/main" id="{FE95B5D6-0229-8841-A1DB-C3968857F70A}"/>
                  </a:ext>
                </a:extLst>
              </p:cNvPr>
              <p:cNvSpPr/>
              <p:nvPr/>
            </p:nvSpPr>
            <p:spPr>
              <a:xfrm>
                <a:off x="6155633" y="6543438"/>
                <a:ext cx="2770350" cy="1575542"/>
              </a:xfrm>
              <a:prstGeom prst="wedgeRoundRectCallout">
                <a:avLst>
                  <a:gd name="adj1" fmla="val 55719"/>
                  <a:gd name="adj2" fmla="val 41091"/>
                  <a:gd name="adj3" fmla="val 16667"/>
                </a:avLst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A12107B-7879-9F44-BDCA-D49903AB336A}"/>
                  </a:ext>
                </a:extLst>
              </p:cNvPr>
              <p:cNvSpPr txBox="1"/>
              <p:nvPr/>
            </p:nvSpPr>
            <p:spPr>
              <a:xfrm>
                <a:off x="6179147" y="6656944"/>
                <a:ext cx="2770350" cy="14199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84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Mình đã làm sơ đồ các hệ trong gia đình đấy!</a:t>
                </a: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A0344AC-038C-4845-B537-0042083150D6}"/>
                </a:ext>
              </a:extLst>
            </p:cNvPr>
            <p:cNvSpPr/>
            <p:nvPr/>
          </p:nvSpPr>
          <p:spPr>
            <a:xfrm>
              <a:off x="1590261" y="1854563"/>
              <a:ext cx="4273826" cy="3214394"/>
            </a:xfrm>
            <a:prstGeom prst="rect">
              <a:avLst/>
            </a:prstGeom>
            <a:solidFill>
              <a:srgbClr val="D4EF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682E673-07C0-E84D-9530-BADC1DFA8E37}"/>
              </a:ext>
            </a:extLst>
          </p:cNvPr>
          <p:cNvSpPr txBox="1"/>
          <p:nvPr/>
        </p:nvSpPr>
        <p:spPr>
          <a:xfrm>
            <a:off x="1268895" y="1943944"/>
            <a:ext cx="4595192" cy="4093428"/>
          </a:xfrm>
          <a:prstGeom prst="rect">
            <a:avLst/>
          </a:prstGeom>
          <a:solidFill>
            <a:srgbClr val="D4EFFB"/>
          </a:solidFill>
        </p:spPr>
        <p:txBody>
          <a:bodyPr wrap="square" rtlCol="0">
            <a:sp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VN" sz="26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Làm một số việc thể hiện sự quan tâm, chăm sóc đối với các thế hệ trong gia đình.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VN" sz="26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Nói được nghề nghiệp của người lớn trong gia đình và nghề nghiệp em yêu thích.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VN" sz="26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Biết cách phòng tránh ngộ độc qua đường ăn uống và giữ gìn vệ sinh nhà ở.</a:t>
            </a:r>
          </a:p>
        </p:txBody>
      </p:sp>
    </p:spTree>
    <p:extLst>
      <p:ext uri="{BB962C8B-B14F-4D97-AF65-F5344CB8AC3E}">
        <p14:creationId xmlns:p14="http://schemas.microsoft.com/office/powerpoint/2010/main" val="401320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</Words>
  <Application>Microsoft Office PowerPoint</Application>
  <PresentationFormat>Widescreen</PresentationFormat>
  <Paragraphs>14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Arial</vt:lpstr>
      <vt:lpstr>Baloo 2</vt:lpstr>
      <vt:lpstr>Calibri</vt:lpstr>
      <vt:lpstr>Calibri Light</vt:lpstr>
      <vt:lpstr>Pangolin</vt:lpstr>
      <vt:lpstr>Times New Roman</vt:lpstr>
      <vt:lpstr>UTM Cookies</vt:lpstr>
      <vt:lpstr>UTM Cooper Black</vt:lpstr>
      <vt:lpstr>1_Office Theme</vt:lpstr>
      <vt:lpstr>English Vocabulary Workshop by Slidesgo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 Minh</dc:creator>
  <cp:lastModifiedBy>Thu Minh</cp:lastModifiedBy>
  <cp:revision>1</cp:revision>
  <dcterms:created xsi:type="dcterms:W3CDTF">2021-09-02T06:18:52Z</dcterms:created>
  <dcterms:modified xsi:type="dcterms:W3CDTF">2021-09-02T06:19:15Z</dcterms:modified>
</cp:coreProperties>
</file>