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7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10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8221A-7130-4610-B6C2-E76663F9ACF4}" type="datetimeFigureOut">
              <a:rPr lang="en-US" smtClean="0"/>
              <a:t>19/8/2021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C3D88-8F79-43E0-87C0-1C6103C9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16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/>
              <a:t>viết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C3D88-8F79-43E0-87C0-1C6103C948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9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zh-CN" altLang="en-US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744682" y="4095026"/>
            <a:ext cx="6702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A 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412327"/>
              </p:ext>
            </p:extLst>
          </p:nvPr>
        </p:nvGraphicFramePr>
        <p:xfrm>
          <a:off x="853201" y="992494"/>
          <a:ext cx="10562496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334531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129980697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472" y="5842789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785" y="2708843"/>
            <a:ext cx="79350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66" y="3357080"/>
            <a:ext cx="11907964" cy="23814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3484003"/>
            <a:ext cx="126105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g, h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.(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314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s, ǟ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061" y="3468165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958" y="5196503"/>
            <a:ext cx="89355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r>
              <a:rPr lang="en-US" altLang="en-US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(1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8439AFF1-B94B-4079-9677-1431F8881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636" y="1414142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653C630B-7A2F-4F35-B525-02CB435F0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566" y="1414142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5" name="Rectangle 115">
            <a:extLst>
              <a:ext uri="{FF2B5EF4-FFF2-40B4-BE49-F238E27FC236}">
                <a16:creationId xmlns:a16="http://schemas.microsoft.com/office/drawing/2014/main" id="{6B51569B-D8BB-4250-AF88-D0984D00A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3500" y="1414142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6" name="Rectangle 115">
            <a:extLst>
              <a:ext uri="{FF2B5EF4-FFF2-40B4-BE49-F238E27FC236}">
                <a16:creationId xmlns:a16="http://schemas.microsoft.com/office/drawing/2014/main" id="{4187409D-76C2-40CD-BCB3-2538C39D2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4378" y="1414142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7" name="Rectangle 115">
            <a:extLst>
              <a:ext uri="{FF2B5EF4-FFF2-40B4-BE49-F238E27FC236}">
                <a16:creationId xmlns:a16="http://schemas.microsoft.com/office/drawing/2014/main" id="{8DBDC7B6-6E33-486F-8766-24100ED6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4678" y="1414142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735" y="3680288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55370E-1B61-4A04-98AE-0C90F5BF6688}"/>
              </a:ext>
            </a:extLst>
          </p:cNvPr>
          <p:cNvGrpSpPr/>
          <p:nvPr/>
        </p:nvGrpSpPr>
        <p:grpSpPr>
          <a:xfrm>
            <a:off x="1638356" y="1106204"/>
            <a:ext cx="10262361" cy="1069609"/>
            <a:chOff x="1638356" y="1106204"/>
            <a:chExt cx="10262361" cy="106960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B16BC4E-1B02-4979-B32C-078E852375B1}"/>
                </a:ext>
              </a:extLst>
            </p:cNvPr>
            <p:cNvGrpSpPr/>
            <p:nvPr/>
          </p:nvGrpSpPr>
          <p:grpSpPr>
            <a:xfrm>
              <a:off x="2254817" y="1403846"/>
              <a:ext cx="9645900" cy="771967"/>
              <a:chOff x="2216368" y="2678809"/>
              <a:chExt cx="9645900" cy="771967"/>
            </a:xfrm>
          </p:grpSpPr>
          <p:sp>
            <p:nvSpPr>
              <p:cNvPr id="22" name="Rectangle 115">
                <a:extLst>
                  <a:ext uri="{FF2B5EF4-FFF2-40B4-BE49-F238E27FC236}">
                    <a16:creationId xmlns:a16="http://schemas.microsoft.com/office/drawing/2014/main" id="{765911E9-FE67-4B7F-BCFD-92372BF6B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6089" y="2678809"/>
                <a:ext cx="8716179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vi-VN" altLang="en-US" sz="4400" b="1" dirty="0">
                    <a:solidFill>
                      <a:srgbClr val="990099"/>
                    </a:solidFill>
                    <a:latin typeface="HP001 4 hàng" panose="020B0603050302020204" pitchFamily="34" charset="0"/>
                  </a:rPr>
                  <a:t>wắng Ǉràn wgập sân ǇrưŊg.</a:t>
                </a:r>
                <a:endParaRPr lang="en-US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23" name="Rectangle 115">
                <a:extLst>
                  <a:ext uri="{FF2B5EF4-FFF2-40B4-BE49-F238E27FC236}">
                    <a16:creationId xmlns:a16="http://schemas.microsoft.com/office/drawing/2014/main" id="{4A80FE87-5075-4EB2-8E69-76B69A6E6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6368" y="2681335"/>
                <a:ext cx="1506616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en-US" altLang="en-US" sz="4400" b="1" dirty="0" err="1">
                    <a:solidFill>
                      <a:srgbClr val="990099"/>
                    </a:solidFill>
                    <a:latin typeface="HP001 4 hàng" panose="020B0603050302020204" pitchFamily="34" charset="0"/>
                  </a:rPr>
                  <a:t>nh</a:t>
                </a:r>
                <a:endParaRPr lang="en-US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5F45018-49CB-4F4D-8F62-966200883492}"/>
                </a:ext>
              </a:extLst>
            </p:cNvPr>
            <p:cNvSpPr txBox="1"/>
            <p:nvPr/>
          </p:nvSpPr>
          <p:spPr>
            <a:xfrm>
              <a:off x="1638356" y="1106204"/>
              <a:ext cx="1046105" cy="102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dirty="0">
                  <a:solidFill>
                    <a:srgbClr val="990099"/>
                  </a:solidFill>
                  <a:latin typeface="HP001 5 hàng" panose="020B0603050302020204" pitchFamily="34" charset="0"/>
                </a:rPr>
                <a:t>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50">
            <a:extLst>
              <a:ext uri="{FF2B5EF4-FFF2-40B4-BE49-F238E27FC236}">
                <a16:creationId xmlns:a16="http://schemas.microsoft.com/office/drawing/2014/main" id="{418A617A-8B05-45D7-8B32-D703760A68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026108"/>
              </p:ext>
            </p:extLst>
          </p:nvPr>
        </p:nvGraphicFramePr>
        <p:xfrm>
          <a:off x="1267194" y="2229741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26D9AF71-0FEB-4D25-9EBA-F465E3C4F438}"/>
              </a:ext>
            </a:extLst>
          </p:cNvPr>
          <p:cNvGrpSpPr/>
          <p:nvPr/>
        </p:nvGrpSpPr>
        <p:grpSpPr>
          <a:xfrm>
            <a:off x="1047212" y="2114445"/>
            <a:ext cx="8847405" cy="1296580"/>
            <a:chOff x="1377297" y="2181487"/>
            <a:chExt cx="8847405" cy="1296580"/>
          </a:xfrm>
        </p:grpSpPr>
        <p:sp>
          <p:nvSpPr>
            <p:cNvPr id="7" name="Rectangle 115">
              <a:extLst>
                <a:ext uri="{FF2B5EF4-FFF2-40B4-BE49-F238E27FC236}">
                  <a16:creationId xmlns:a16="http://schemas.microsoft.com/office/drawing/2014/main" id="{619698EC-F2DD-4350-B85D-149DE58CF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6090" y="2708626"/>
              <a:ext cx="707861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vi-VN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wắng Ǉràn wgập sân ǇrưŊg.</a:t>
              </a:r>
              <a:endParaRPr lang="en-US" altLang="en-US" sz="4400" b="1" dirty="0">
                <a:solidFill>
                  <a:srgbClr val="990099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8" name="Rectangle 115">
              <a:extLst>
                <a:ext uri="{FF2B5EF4-FFF2-40B4-BE49-F238E27FC236}">
                  <a16:creationId xmlns:a16="http://schemas.microsoft.com/office/drawing/2014/main" id="{B841D261-9D44-482D-953E-CF895B9A2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297" y="2181487"/>
              <a:ext cx="1549190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4400" b="1" dirty="0">
                  <a:solidFill>
                    <a:srgbClr val="990099"/>
                  </a:solidFill>
                  <a:latin typeface="HP001 5 hàng" panose="020B0603050302020204" pitchFamily="34" charset="0"/>
                </a:rPr>
                <a:t>Á</a:t>
              </a:r>
            </a:p>
          </p:txBody>
        </p:sp>
        <p:sp>
          <p:nvSpPr>
            <p:cNvPr id="9" name="Rectangle 115">
              <a:extLst>
                <a:ext uri="{FF2B5EF4-FFF2-40B4-BE49-F238E27FC236}">
                  <a16:creationId xmlns:a16="http://schemas.microsoft.com/office/drawing/2014/main" id="{F63FAEAD-D023-4D9E-BF20-491796D77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6368" y="2701470"/>
              <a:ext cx="150661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44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nh</a:t>
              </a:r>
              <a:endParaRPr lang="en-US" altLang="en-US" sz="4400" b="1" dirty="0">
                <a:solidFill>
                  <a:srgbClr val="990099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5895195" y="3694485"/>
            <a:ext cx="3326130" cy="300730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253503" y="3694485"/>
            <a:ext cx="3326130" cy="3007304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7B33B86-A206-41A2-B8F6-B06458FE5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22" y="254793"/>
            <a:ext cx="2043858" cy="18028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9" name="Picture 34">
            <a:extLst>
              <a:ext uri="{FF2B5EF4-FFF2-40B4-BE49-F238E27FC236}">
                <a16:creationId xmlns:a16="http://schemas.microsoft.com/office/drawing/2014/main" id="{EE50F718-F156-447B-BFF5-E307B37EB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3881" r="13536" b="23622"/>
          <a:stretch/>
        </p:blipFill>
        <p:spPr bwMode="auto">
          <a:xfrm>
            <a:off x="7160122" y="863191"/>
            <a:ext cx="1215546" cy="123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B171446E-0077-4BDF-AEF9-8D089A5B7D5F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164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Á</a:t>
            </a:r>
            <a:r>
              <a:rPr lang="el-GR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wắng Ǉràn wgập sân ǇrưŊg . </a:t>
            </a:r>
            <a:endParaRPr lang="en-US" altLang="en-US" sz="32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90FAB5-F880-4B42-8DBF-BB9EEE34D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913" y="1113306"/>
            <a:ext cx="5029259" cy="43202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3021496" y="1113305"/>
            <a:ext cx="144156" cy="4320292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3792913" y="692543"/>
            <a:ext cx="4784710" cy="144317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585" y="3197476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-32240" y="-3157"/>
            <a:ext cx="46405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BC27BD-9FA9-4601-B13D-876E183549D4}"/>
              </a:ext>
            </a:extLst>
          </p:cNvPr>
          <p:cNvSpPr/>
          <p:nvPr/>
        </p:nvSpPr>
        <p:spPr>
          <a:xfrm>
            <a:off x="4517199" y="3691699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BCF0276-33F8-4629-985C-949EB5C5A858}"/>
              </a:ext>
            </a:extLst>
          </p:cNvPr>
          <p:cNvSpPr/>
          <p:nvPr/>
        </p:nvSpPr>
        <p:spPr>
          <a:xfrm>
            <a:off x="7201132" y="113235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07584B0-7030-4D4E-90D6-D82A0CBAB0CE}"/>
              </a:ext>
            </a:extLst>
          </p:cNvPr>
          <p:cNvSpPr/>
          <p:nvPr/>
        </p:nvSpPr>
        <p:spPr>
          <a:xfrm>
            <a:off x="5575533" y="329705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0181" y="126309"/>
            <a:ext cx="19084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53122" y="5288340"/>
            <a:ext cx="117164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4064939" y="5577977"/>
            <a:ext cx="4757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矩形 31">
            <a:extLst>
              <a:ext uri="{FF2B5EF4-FFF2-40B4-BE49-F238E27FC236}">
                <a16:creationId xmlns:a16="http://schemas.microsoft.com/office/drawing/2014/main" id="{7F6B04F8-2FCF-4CE4-A249-AF3FD5B18B8D}"/>
              </a:ext>
            </a:extLst>
          </p:cNvPr>
          <p:cNvSpPr/>
          <p:nvPr/>
        </p:nvSpPr>
        <p:spPr>
          <a:xfrm>
            <a:off x="4317349" y="5624605"/>
            <a:ext cx="4095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lang="en-US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1.11111E-6 L -0.02929 0.0125 L -0.05026 0.04861 L -0.06015 0.09815 L -0.06067 0.14676 L -0.04557 0.19537 L -0.01653 0.22639 L 0.00378 0.23264 L 0.03581 0.22222 L 0.06315 0.19421 L 0.0806 0.16019 L 0.09505 0.11366 L 0.10964 0.03611 L 0.11901 -0.03819 L 0.12826 -0.13426 L 0.13985 -0.20671 L 0.15612 -0.28426 L 0.17357 -0.33079 L 0.19688 -0.36481 L 0.22253 -0.375 " pathEditMode="relative" rAng="0" ptsTypes="AAAAAAAAAAAAAAAAAAAA">
                                      <p:cBhvr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4" y="-713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393 C -0.00026 0.03496 -0.00052 0.07408 -0.00065 0.1132 L -0.00065 0.22199 L -0.00208 0.3676 C -0.00234 0.40787 -0.0026 0.44815 -0.00273 0.48866 L -4.375E-6 0.53056 L 0.00625 0.56135 L 0.01459 0.58496 L 0.02566 0.59977 L 0.03894 0.60718 L 0.06316 0.59838 L 0.08399 0.57385 L 0.09584 0.54167 L 0.10704 0.49607 " pathEditMode="relative" ptsTypes="AAAAAAAAAAAAAA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3.7037E-6 L 0.02682 -0.01342 L 0.04844 -0.01574 L 0.07057 -0.01273 L 0.09896 -0.0074 L 0.12552 -0.00301 L 0.14766 -0.00833 L 0.16354 -0.01851 " pathEditMode="relative" ptsTypes="AAAAAAAA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/>
      <p:bldP spid="25" grpId="0"/>
      <p:bldP spid="25" grpId="1"/>
      <p:bldP spid="26" grpId="0"/>
      <p:bldP spid="26" grpId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282906" y="-110239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A.</a:t>
            </a:r>
          </a:p>
        </p:txBody>
      </p:sp>
      <p:pic>
        <p:nvPicPr>
          <p:cNvPr id="4" name="A. ĐÃ SỬA">
            <a:hlinkClick r:id="" action="ppaction://media"/>
            <a:extLst>
              <a:ext uri="{FF2B5EF4-FFF2-40B4-BE49-F238E27FC236}">
                <a16:creationId xmlns:a16="http://schemas.microsoft.com/office/drawing/2014/main" id="{1FFE1E48-8F71-4D93-9B68-AB1A98EBD1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565150"/>
            <a:ext cx="59436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58F749-3A1F-4B5E-85CE-FF7E047BD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964054"/>
            <a:ext cx="4897872" cy="43202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26" name="Picture 34">
            <a:extLst>
              <a:ext uri="{FF2B5EF4-FFF2-40B4-BE49-F238E27FC236}">
                <a16:creationId xmlns:a16="http://schemas.microsoft.com/office/drawing/2014/main" id="{F1FC752D-B794-49FE-89A8-946EFE14D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3881" r="13536" b="23622"/>
          <a:stretch/>
        </p:blipFill>
        <p:spPr bwMode="auto">
          <a:xfrm>
            <a:off x="8547954" y="2830541"/>
            <a:ext cx="2423683" cy="245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3392" y="5656639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8370568" y="3280160"/>
            <a:ext cx="177386" cy="1914140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1096009" y="964054"/>
            <a:ext cx="157383" cy="4320291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222" y="142207"/>
            <a:ext cx="2014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 </a:t>
            </a: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2542" y="3527040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1375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8586911" y="2528173"/>
            <a:ext cx="2132718" cy="236128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268" y="1822547"/>
            <a:ext cx="27946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ô li </a:t>
            </a: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B61414-7F0F-42F2-8980-62BC620414A1}"/>
              </a:ext>
            </a:extLst>
          </p:cNvPr>
          <p:cNvGrpSpPr/>
          <p:nvPr/>
        </p:nvGrpSpPr>
        <p:grpSpPr>
          <a:xfrm>
            <a:off x="1651000" y="697227"/>
            <a:ext cx="4897872" cy="204761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A">
            <a:hlinkClick r:id="" action="ppaction://media"/>
            <a:extLst>
              <a:ext uri="{FF2B5EF4-FFF2-40B4-BE49-F238E27FC236}">
                <a16:creationId xmlns:a16="http://schemas.microsoft.com/office/drawing/2014/main" id="{8597347E-EA23-4D26-8FD0-E56E2A72BD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2037"/>
          <a:stretch/>
        </p:blipFill>
        <p:spPr>
          <a:xfrm>
            <a:off x="2260600" y="228423"/>
            <a:ext cx="7277100" cy="64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553539"/>
              </p:ext>
            </p:extLst>
          </p:nvPr>
        </p:nvGraphicFramePr>
        <p:xfrm>
          <a:off x="1629144" y="584100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2BEC4C8F-722C-4657-A025-23BE1C215523}"/>
              </a:ext>
            </a:extLst>
          </p:cNvPr>
          <p:cNvGrpSpPr/>
          <p:nvPr/>
        </p:nvGrpSpPr>
        <p:grpSpPr>
          <a:xfrm>
            <a:off x="1409162" y="468804"/>
            <a:ext cx="8847405" cy="1296580"/>
            <a:chOff x="1377297" y="2181487"/>
            <a:chExt cx="8847405" cy="1296580"/>
          </a:xfrm>
        </p:grpSpPr>
        <p:sp>
          <p:nvSpPr>
            <p:cNvPr id="6" name="Rectangle 115">
              <a:extLst>
                <a:ext uri="{FF2B5EF4-FFF2-40B4-BE49-F238E27FC236}">
                  <a16:creationId xmlns:a16="http://schemas.microsoft.com/office/drawing/2014/main" id="{F87D27D0-9DDE-4823-837C-DEBAC4EE9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6090" y="2708626"/>
              <a:ext cx="707861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vi-VN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wắng Ǉràn wgập sân ǇrưŊg.</a:t>
              </a:r>
              <a:endParaRPr lang="en-US" altLang="en-US" sz="4400" b="1" dirty="0">
                <a:solidFill>
                  <a:srgbClr val="990099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" name="Rectangle 115">
              <a:extLst>
                <a:ext uri="{FF2B5EF4-FFF2-40B4-BE49-F238E27FC236}">
                  <a16:creationId xmlns:a16="http://schemas.microsoft.com/office/drawing/2014/main" id="{BAF1A9C5-279E-4876-B053-E96162F2E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297" y="2181487"/>
              <a:ext cx="1549190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4400" b="1" dirty="0">
                  <a:solidFill>
                    <a:srgbClr val="990099"/>
                  </a:solidFill>
                  <a:latin typeface="HP001 5 hàng" panose="020B0603050302020204" pitchFamily="34" charset="0"/>
                </a:rPr>
                <a:t>Á</a:t>
              </a:r>
            </a:p>
          </p:txBody>
        </p:sp>
        <p:sp>
          <p:nvSpPr>
            <p:cNvPr id="8" name="Rectangle 115">
              <a:extLst>
                <a:ext uri="{FF2B5EF4-FFF2-40B4-BE49-F238E27FC236}">
                  <a16:creationId xmlns:a16="http://schemas.microsoft.com/office/drawing/2014/main" id="{DC831853-7763-4F82-A925-037CD6BFC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6368" y="2701470"/>
              <a:ext cx="150661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44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nh</a:t>
              </a:r>
              <a:endParaRPr lang="en-US" altLang="en-US" sz="4400" b="1" dirty="0">
                <a:solidFill>
                  <a:srgbClr val="990099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2958352" y="3378681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184779" y="2993885"/>
            <a:ext cx="4545106" cy="1757031"/>
            <a:chOff x="3754849" y="1730426"/>
            <a:chExt cx="4545106" cy="1757031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0649" y="1947221"/>
              <a:ext cx="3173505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tràn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ngập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801" y="2515808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6370" y="3664173"/>
            <a:ext cx="69207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rất nhiều, đến mức như bao phủ, che lấp hết cả bề mặt</a:t>
            </a:r>
            <a:r>
              <a:rPr lang="en-US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368190"/>
              </p:ext>
            </p:extLst>
          </p:nvPr>
        </p:nvGraphicFramePr>
        <p:xfrm>
          <a:off x="1629144" y="286641"/>
          <a:ext cx="8802080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2BEC4C8F-722C-4657-A025-23BE1C215523}"/>
              </a:ext>
            </a:extLst>
          </p:cNvPr>
          <p:cNvGrpSpPr/>
          <p:nvPr/>
        </p:nvGrpSpPr>
        <p:grpSpPr>
          <a:xfrm>
            <a:off x="1409162" y="171345"/>
            <a:ext cx="8847405" cy="1296580"/>
            <a:chOff x="1377297" y="2181487"/>
            <a:chExt cx="8847405" cy="1296580"/>
          </a:xfrm>
        </p:grpSpPr>
        <p:sp>
          <p:nvSpPr>
            <p:cNvPr id="6" name="Rectangle 115">
              <a:extLst>
                <a:ext uri="{FF2B5EF4-FFF2-40B4-BE49-F238E27FC236}">
                  <a16:creationId xmlns:a16="http://schemas.microsoft.com/office/drawing/2014/main" id="{F87D27D0-9DDE-4823-837C-DEBAC4EE9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6090" y="2708626"/>
              <a:ext cx="707861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vi-VN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wắng Ǉràn wgập sân ǇrưŊg.</a:t>
              </a:r>
              <a:endParaRPr lang="en-US" altLang="en-US" sz="4400" b="1" dirty="0">
                <a:solidFill>
                  <a:srgbClr val="990099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" name="Rectangle 115">
              <a:extLst>
                <a:ext uri="{FF2B5EF4-FFF2-40B4-BE49-F238E27FC236}">
                  <a16:creationId xmlns:a16="http://schemas.microsoft.com/office/drawing/2014/main" id="{BAF1A9C5-279E-4876-B053-E96162F2E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297" y="2181487"/>
              <a:ext cx="1549190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4400" b="1" dirty="0">
                  <a:solidFill>
                    <a:srgbClr val="990099"/>
                  </a:solidFill>
                  <a:latin typeface="HP001 5 hàng" panose="020B0603050302020204" pitchFamily="34" charset="0"/>
                </a:rPr>
                <a:t>Á</a:t>
              </a:r>
            </a:p>
          </p:txBody>
        </p:sp>
        <p:sp>
          <p:nvSpPr>
            <p:cNvPr id="8" name="Rectangle 115">
              <a:extLst>
                <a:ext uri="{FF2B5EF4-FFF2-40B4-BE49-F238E27FC236}">
                  <a16:creationId xmlns:a16="http://schemas.microsoft.com/office/drawing/2014/main" id="{DC831853-7763-4F82-A925-037CD6BFC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6368" y="2701470"/>
              <a:ext cx="150661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44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nh</a:t>
              </a:r>
              <a:endParaRPr lang="en-US" altLang="en-US" sz="4400" b="1" dirty="0">
                <a:solidFill>
                  <a:srgbClr val="990099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500" y="4502617"/>
            <a:ext cx="3412487" cy="2088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11" y="4534741"/>
            <a:ext cx="3412487" cy="20564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97" y="1772287"/>
            <a:ext cx="4081294" cy="25980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11" b="10537"/>
          <a:stretch/>
        </p:blipFill>
        <p:spPr>
          <a:xfrm>
            <a:off x="1145635" y="1772287"/>
            <a:ext cx="4064640" cy="259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8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402</Words>
  <Application>Microsoft Office PowerPoint</Application>
  <PresentationFormat>Màn hình rộng</PresentationFormat>
  <Paragraphs>59</Paragraphs>
  <Slides>12</Slides>
  <Notes>1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iCiel Crocante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Luiz Fernando Rodrigues</cp:lastModifiedBy>
  <cp:revision>108</cp:revision>
  <dcterms:created xsi:type="dcterms:W3CDTF">2021-05-29T04:52:35Z</dcterms:created>
  <dcterms:modified xsi:type="dcterms:W3CDTF">2021-08-19T01:56:29Z</dcterms:modified>
</cp:coreProperties>
</file>