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3.xml" ContentType="application/vnd.openxmlformats-officedocument.theme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notesSlides/notesSlide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8" r:id="rId4"/>
    <p:sldId id="261" r:id="rId5"/>
    <p:sldId id="263" r:id="rId6"/>
    <p:sldId id="264" r:id="rId7"/>
    <p:sldId id="265" r:id="rId8"/>
    <p:sldId id="267" r:id="rId9"/>
    <p:sldId id="268" r:id="rId10"/>
    <p:sldId id="271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6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53FFE-5E85-477D-931D-A69280A113E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3CF6F-D1CA-4BED-848C-9AE2B7FD1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4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29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47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26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3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9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1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59" y="-991632"/>
            <a:ext cx="11089636" cy="83761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97" y="4589988"/>
            <a:ext cx="5076750" cy="6543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CB6F7F-014B-67C9-984C-A3E3076E585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7D91D4-517C-9AD5-F7B6-765896F1786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59" y="-991632"/>
            <a:ext cx="11089636" cy="83761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97" y="4589988"/>
            <a:ext cx="5076750" cy="6543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CB6F7F-014B-67C9-984C-A3E3076E585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7D91D4-517C-9AD5-F7B6-765896F1786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557AD8-2A8B-15DD-1206-19C984BA2C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E6464F-7123-988E-2E86-288547ED80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557AD8-2A8B-15DD-1206-19C984BA2C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E6464F-7123-988E-2E86-288547ED80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DBC652-528B-2249-B330-20BBBCD13C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2B4D4A-A007-C99A-C3AF-982B8E56B0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DBC652-528B-2249-B330-20BBBCD13C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2B4D4A-A007-C99A-C3AF-982B8E56B0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DBC652-528B-2249-B330-20BBBCD13C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2B4D4A-A007-C99A-C3AF-982B8E56B0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DBC652-528B-2249-B330-20BBBCD13C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2B4D4A-A007-C99A-C3AF-982B8E56B0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1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4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4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9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0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4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07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3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4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9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8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5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9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9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3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95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2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3675-0369-4A9F-8B8F-53172A8C51D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0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2.png"/><Relationship Id="rId37" Type="http://schemas.openxmlformats.org/officeDocument/2006/relationships/image" Target="../media/image6.png"/><Relationship Id="rId40" Type="http://schemas.openxmlformats.org/officeDocument/2006/relationships/image" Target="../media/image9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Relationship Id="rId35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33675-0369-4A9F-8B8F-53172A8C51D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7001-D70B-4BBD-967F-4C397086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9269" y="-457200"/>
            <a:ext cx="2246085" cy="4810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DAD0EC5-A999-489B-9CD2-A3E8468C7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3180B49-C4A1-40DB-BBD9-60F045C3185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9" y="589280"/>
            <a:ext cx="476776" cy="48514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3AE2CF7A-AAEF-E5FB-6E44-01A195E2E386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E1518D-8AF8-DE73-1248-31ABA2614C7C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32C2F7-360F-74F2-8807-0493F9186FD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40A163-0627-271C-46A0-B5C87AE4527F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8FC30E-19EF-0F84-8F17-0EB2588A1CB6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5AEAF12-536C-EAD4-BD21-017F188A566E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7119AC-90F8-62C8-BC28-847C1F5BB783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A4556E-7C85-FBF8-0425-F41DD3A0EDB9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DEB9ED-40A7-3E97-1EBD-BD7F95062BF9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DED4A0-0B9F-A74E-5CF2-C82D2FFE647C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00" r:id="rId6"/>
    <p:sldLayoutId id="214748369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705" r:id="rId18"/>
    <p:sldLayoutId id="2147483704" r:id="rId19"/>
    <p:sldLayoutId id="2147483703" r:id="rId20"/>
    <p:sldLayoutId id="2147483702" r:id="rId21"/>
    <p:sldLayoutId id="2147483701" r:id="rId22"/>
    <p:sldLayoutId id="2147483699" r:id="rId23"/>
    <p:sldLayoutId id="2147483698" r:id="rId24"/>
    <p:sldLayoutId id="2147483697" r:id="rId25"/>
    <p:sldLayoutId id="2147483696" r:id="rId26"/>
    <p:sldLayoutId id="2147483695" r:id="rId27"/>
    <p:sldLayoutId id="2147483693" r:id="rId28"/>
    <p:sldLayoutId id="2147483676" r:id="rId2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>
            <a:extLst>
              <a:ext uri="{FF2B5EF4-FFF2-40B4-BE49-F238E27FC236}">
                <a16:creationId xmlns:a16="http://schemas.microsoft.com/office/drawing/2014/main" xmlns="" id="{D5DC0900-BB3D-454C-476B-A6FFB62CB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90" y="836688"/>
            <a:ext cx="1200257" cy="12213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E5F493-7C55-5113-7924-977FB10E4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90" y="1092888"/>
            <a:ext cx="3468925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68490C-E023-C384-83C8-47E6D2C0A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590" y="1960879"/>
            <a:ext cx="7114649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xmlns="" id="{CA4E5FF0-015A-4589-A5F5-DEFF652AA02A}"/>
              </a:ext>
            </a:extLst>
          </p:cNvPr>
          <p:cNvSpPr/>
          <p:nvPr/>
        </p:nvSpPr>
        <p:spPr>
          <a:xfrm>
            <a:off x="664072" y="350680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49" y="144202"/>
            <a:ext cx="6713798" cy="6713798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xmlns="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D7E651-50D1-838B-15B5-ACE0CC8A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775" y="887253"/>
            <a:ext cx="5789153" cy="508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17602A4-43C4-77A0-32D4-B9EA6804A638}"/>
              </a:ext>
            </a:extLst>
          </p:cNvPr>
          <p:cNvGrpSpPr/>
          <p:nvPr/>
        </p:nvGrpSpPr>
        <p:grpSpPr>
          <a:xfrm>
            <a:off x="353347" y="299805"/>
            <a:ext cx="1575662" cy="1575662"/>
            <a:chOff x="1067330" y="536584"/>
            <a:chExt cx="1575662" cy="1575662"/>
          </a:xfrm>
        </p:grpSpPr>
        <p:pic>
          <p:nvPicPr>
            <p:cNvPr id="2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xmlns="" id="{25C573F2-7266-DACF-E610-C29D29362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27FD79E-14C1-0D9A-210E-D59B69DD26F5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8BBDB8-3FEE-0D9D-53CC-A3B59BE3A9EA}"/>
              </a:ext>
            </a:extLst>
          </p:cNvPr>
          <p:cNvSpPr txBox="1"/>
          <p:nvPr/>
        </p:nvSpPr>
        <p:spPr>
          <a:xfrm>
            <a:off x="1412013" y="675147"/>
            <a:ext cx="1042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B7EB5F-A2D0-3FB9-2585-013CD15F75AB}"/>
              </a:ext>
            </a:extLst>
          </p:cNvPr>
          <p:cNvSpPr txBox="1"/>
          <p:nvPr/>
        </p:nvSpPr>
        <p:spPr>
          <a:xfrm>
            <a:off x="854012" y="1875467"/>
            <a:ext cx="48708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 một giờ Văn như thế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Lớp em im phắc lặng nghe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 “Mẹ vắng nhà ngày bão”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Cô giảng miệt mài say mê.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F3FF11-97B0-D57B-4456-71F1884550D3}"/>
              </a:ext>
            </a:extLst>
          </p:cNvPr>
          <p:cNvSpPr txBox="1"/>
          <p:nvPr/>
        </p:nvSpPr>
        <p:spPr>
          <a:xfrm>
            <a:off x="6096000" y="1875467"/>
            <a:ext cx="55764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Ai cũng nghĩ đến mẹ mình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Dịu dàng, đảm đang, tần tảo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Ai cũng thương thương bố mình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Vụng về chăm con ngày bão.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(Nguyễn Thị Mai)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041D2B3-9DE8-E09D-3ACE-3C671A9E4651}"/>
              </a:ext>
            </a:extLst>
          </p:cNvPr>
          <p:cNvGrpSpPr/>
          <p:nvPr/>
        </p:nvGrpSpPr>
        <p:grpSpPr>
          <a:xfrm>
            <a:off x="957462" y="4367023"/>
            <a:ext cx="9552653" cy="1231022"/>
            <a:chOff x="309804" y="3751512"/>
            <a:chExt cx="9552653" cy="123102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136D3E0C-49D7-5194-9B1A-1C509C47C6FE}"/>
                </a:ext>
              </a:extLst>
            </p:cNvPr>
            <p:cNvSpPr/>
            <p:nvPr/>
          </p:nvSpPr>
          <p:spPr>
            <a:xfrm>
              <a:off x="519532" y="3751512"/>
              <a:ext cx="9342925" cy="1231022"/>
            </a:xfrm>
            <a:prstGeom prst="roundRect">
              <a:avLst/>
            </a:prstGeom>
            <a:solidFill>
              <a:srgbClr val="F0F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9505321-0FF7-2682-DD13-567B669958A3}"/>
                </a:ext>
              </a:extLst>
            </p:cNvPr>
            <p:cNvSpPr txBox="1"/>
            <p:nvPr/>
          </p:nvSpPr>
          <p:spPr>
            <a:xfrm>
              <a:off x="309804" y="3828414"/>
              <a:ext cx="44651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đặc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đoạn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: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93CCAE-9288-E0F2-7F46-1346E53D06B3}"/>
              </a:ext>
            </a:extLst>
          </p:cNvPr>
          <p:cNvSpPr txBox="1"/>
          <p:nvPr/>
        </p:nvSpPr>
        <p:spPr>
          <a:xfrm>
            <a:off x="5243078" y="4443925"/>
            <a:ext cx="48708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Dịu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DD320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D5C7D7F-CB6F-EEF0-A025-E9880B8164F5}"/>
              </a:ext>
            </a:extLst>
          </p:cNvPr>
          <p:cNvCxnSpPr/>
          <p:nvPr/>
        </p:nvCxnSpPr>
        <p:spPr>
          <a:xfrm>
            <a:off x="6183085" y="2764973"/>
            <a:ext cx="149134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763549C-D9F1-FBF6-DD8F-9AD737BB6342}"/>
              </a:ext>
            </a:extLst>
          </p:cNvPr>
          <p:cNvCxnSpPr/>
          <p:nvPr/>
        </p:nvCxnSpPr>
        <p:spPr>
          <a:xfrm>
            <a:off x="7870371" y="2743201"/>
            <a:ext cx="149134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C5B0F0B-7DF9-98FB-F549-F3965326AFB9}"/>
              </a:ext>
            </a:extLst>
          </p:cNvPr>
          <p:cNvCxnSpPr>
            <a:cxnSpLocks/>
          </p:cNvCxnSpPr>
          <p:nvPr/>
        </p:nvCxnSpPr>
        <p:spPr>
          <a:xfrm>
            <a:off x="9504359" y="2743201"/>
            <a:ext cx="119629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18CF70C-BCE0-35AC-744A-C178CD7A3A5C}"/>
              </a:ext>
            </a:extLst>
          </p:cNvPr>
          <p:cNvCxnSpPr>
            <a:cxnSpLocks/>
          </p:cNvCxnSpPr>
          <p:nvPr/>
        </p:nvCxnSpPr>
        <p:spPr>
          <a:xfrm>
            <a:off x="6193971" y="3635829"/>
            <a:ext cx="119629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4749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F1246DE-E7ED-2E1E-0A54-99111A6F76A1}"/>
              </a:ext>
            </a:extLst>
          </p:cNvPr>
          <p:cNvGrpSpPr/>
          <p:nvPr/>
        </p:nvGrpSpPr>
        <p:grpSpPr>
          <a:xfrm>
            <a:off x="429547" y="238263"/>
            <a:ext cx="1575662" cy="1575662"/>
            <a:chOff x="1067330" y="536584"/>
            <a:chExt cx="1575662" cy="1575662"/>
          </a:xfrm>
        </p:grpSpPr>
        <p:pic>
          <p:nvPicPr>
            <p:cNvPr id="3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xmlns="" id="{2FD59CA8-5206-AF05-0A40-A54B2BF0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6EF4A71-9AD2-95A2-C25A-9F6913899834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48AE6-50EA-3272-C579-783E760F67C1}"/>
              </a:ext>
            </a:extLst>
          </p:cNvPr>
          <p:cNvSpPr txBox="1"/>
          <p:nvPr/>
        </p:nvSpPr>
        <p:spPr>
          <a:xfrm>
            <a:off x="1412013" y="675147"/>
            <a:ext cx="9647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F6D6909-A24B-C123-7E91-7646A3DDECDF}"/>
              </a:ext>
            </a:extLst>
          </p:cNvPr>
          <p:cNvGrpSpPr/>
          <p:nvPr/>
        </p:nvGrpSpPr>
        <p:grpSpPr>
          <a:xfrm>
            <a:off x="904891" y="3178244"/>
            <a:ext cx="5467106" cy="1305926"/>
            <a:chOff x="628894" y="3342615"/>
            <a:chExt cx="5467106" cy="1305926"/>
          </a:xfrm>
        </p:grpSpPr>
        <p:pic>
          <p:nvPicPr>
            <p:cNvPr id="20" name="图片 23" descr="51miz-E401189-43AF29388">
              <a:extLst>
                <a:ext uri="{FF2B5EF4-FFF2-40B4-BE49-F238E27FC236}">
                  <a16:creationId xmlns:a16="http://schemas.microsoft.com/office/drawing/2014/main" xmlns="" id="{E805ACD7-B6DE-6695-1B19-3486747AC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987" y="3342615"/>
              <a:ext cx="5377013" cy="130592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B954CB9-781C-DB5F-CC9A-7D5162BDCF47}"/>
                </a:ext>
              </a:extLst>
            </p:cNvPr>
            <p:cNvSpPr txBox="1"/>
            <p:nvPr/>
          </p:nvSpPr>
          <p:spPr>
            <a:xfrm>
              <a:off x="628894" y="3598280"/>
              <a:ext cx="54671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đẹp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trai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nữa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ạ!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77B7BFE-99C8-022E-ADCD-78E7FE33F374}"/>
              </a:ext>
            </a:extLst>
          </p:cNvPr>
          <p:cNvGrpSpPr/>
          <p:nvPr/>
        </p:nvGrpSpPr>
        <p:grpSpPr>
          <a:xfrm>
            <a:off x="1005023" y="1690063"/>
            <a:ext cx="5090977" cy="1305926"/>
            <a:chOff x="1516652" y="2470510"/>
            <a:chExt cx="5090977" cy="1305926"/>
          </a:xfrm>
        </p:grpSpPr>
        <p:pic>
          <p:nvPicPr>
            <p:cNvPr id="14" name="图片 23" descr="51miz-E401189-43AF29388">
              <a:extLst>
                <a:ext uri="{FF2B5EF4-FFF2-40B4-BE49-F238E27FC236}">
                  <a16:creationId xmlns:a16="http://schemas.microsoft.com/office/drawing/2014/main" xmlns="" id="{17F69C2D-0651-21E3-E55D-38C2172F2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6652" y="2470510"/>
              <a:ext cx="5090977" cy="13059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136A8F2-3E81-9A4A-1FEB-7D58291DE355}"/>
                </a:ext>
              </a:extLst>
            </p:cNvPr>
            <p:cNvSpPr txBox="1"/>
            <p:nvPr/>
          </p:nvSpPr>
          <p:spPr>
            <a:xfrm>
              <a:off x="1516652" y="2470510"/>
              <a:ext cx="483183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xóa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dòng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“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”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749C99D-2B75-8EE1-0B7C-8CE7D4E34D4E}"/>
              </a:ext>
            </a:extLst>
          </p:cNvPr>
          <p:cNvGrpSpPr/>
          <p:nvPr/>
        </p:nvGrpSpPr>
        <p:grpSpPr>
          <a:xfrm>
            <a:off x="992368" y="4676148"/>
            <a:ext cx="5090977" cy="1307022"/>
            <a:chOff x="6345188" y="1758362"/>
            <a:chExt cx="5090977" cy="1307022"/>
          </a:xfrm>
        </p:grpSpPr>
        <p:pic>
          <p:nvPicPr>
            <p:cNvPr id="16" name="图片 23" descr="51miz-E401189-43AF29388">
              <a:extLst>
                <a:ext uri="{FF2B5EF4-FFF2-40B4-BE49-F238E27FC236}">
                  <a16:creationId xmlns:a16="http://schemas.microsoft.com/office/drawing/2014/main" xmlns="" id="{6F8586E1-90CA-C356-2D42-BB616DA23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45188" y="1758362"/>
              <a:ext cx="5090977" cy="13059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346A079-555A-5A8A-7BD1-0675B7F62470}"/>
                </a:ext>
              </a:extLst>
            </p:cNvPr>
            <p:cNvSpPr txBox="1"/>
            <p:nvPr/>
          </p:nvSpPr>
          <p:spPr>
            <a:xfrm>
              <a:off x="6456415" y="1865055"/>
              <a:ext cx="497975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cắm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cúi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thêm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tấm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thiệp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ABA2296-71B4-409F-8726-491FAE944534}"/>
              </a:ext>
            </a:extLst>
          </p:cNvPr>
          <p:cNvGrpSpPr/>
          <p:nvPr/>
        </p:nvGrpSpPr>
        <p:grpSpPr>
          <a:xfrm>
            <a:off x="9105933" y="1813925"/>
            <a:ext cx="2081044" cy="733332"/>
            <a:chOff x="8033657" y="1813925"/>
            <a:chExt cx="2081044" cy="73333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687F22F5-B1C2-1670-BD04-DE7305CB0E46}"/>
                </a:ext>
              </a:extLst>
            </p:cNvPr>
            <p:cNvSpPr/>
            <p:nvPr/>
          </p:nvSpPr>
          <p:spPr>
            <a:xfrm>
              <a:off x="8033657" y="1813925"/>
              <a:ext cx="2081044" cy="733332"/>
            </a:xfrm>
            <a:prstGeom prst="roundRect">
              <a:avLst/>
            </a:prstGeom>
            <a:solidFill>
              <a:srgbClr val="FFC242"/>
            </a:solidFill>
            <a:ln w="28575">
              <a:solidFill>
                <a:srgbClr val="DA91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5A21045-1B03-AB12-5E36-CEC803E45D4F}"/>
                </a:ext>
              </a:extLst>
            </p:cNvPr>
            <p:cNvSpPr txBox="1"/>
            <p:nvPr/>
          </p:nvSpPr>
          <p:spPr>
            <a:xfrm>
              <a:off x="8033657" y="1826648"/>
              <a:ext cx="2081044" cy="707886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D37F0DE-EBF6-0C54-E486-1BEC552BE8E5}"/>
              </a:ext>
            </a:extLst>
          </p:cNvPr>
          <p:cNvGrpSpPr/>
          <p:nvPr/>
        </p:nvGrpSpPr>
        <p:grpSpPr>
          <a:xfrm>
            <a:off x="8958944" y="3317305"/>
            <a:ext cx="2471056" cy="751485"/>
            <a:chOff x="8033657" y="1795772"/>
            <a:chExt cx="2471056" cy="75148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96D7F922-0792-3073-8BC7-BA3CA1575916}"/>
                </a:ext>
              </a:extLst>
            </p:cNvPr>
            <p:cNvSpPr/>
            <p:nvPr/>
          </p:nvSpPr>
          <p:spPr>
            <a:xfrm>
              <a:off x="8033657" y="1813925"/>
              <a:ext cx="2471056" cy="733332"/>
            </a:xfrm>
            <a:prstGeom prst="roundRect">
              <a:avLst/>
            </a:prstGeom>
            <a:solidFill>
              <a:srgbClr val="FFC242"/>
            </a:solidFill>
            <a:ln w="28575">
              <a:solidFill>
                <a:srgbClr val="DA91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00C11C3-FA50-4876-DBAE-238B60F74423}"/>
                </a:ext>
              </a:extLst>
            </p:cNvPr>
            <p:cNvSpPr txBox="1"/>
            <p:nvPr/>
          </p:nvSpPr>
          <p:spPr>
            <a:xfrm>
              <a:off x="8033657" y="1795772"/>
              <a:ext cx="2471056" cy="707886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cảm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C4F026C-6712-1E25-778D-4ECD8ACC8F33}"/>
              </a:ext>
            </a:extLst>
          </p:cNvPr>
          <p:cNvGrpSpPr/>
          <p:nvPr/>
        </p:nvGrpSpPr>
        <p:grpSpPr>
          <a:xfrm>
            <a:off x="8833758" y="4787148"/>
            <a:ext cx="2721427" cy="753612"/>
            <a:chOff x="7908471" y="1793645"/>
            <a:chExt cx="2721427" cy="75361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B73EDEC7-D299-E92A-E6E6-631A4CE09CBE}"/>
                </a:ext>
              </a:extLst>
            </p:cNvPr>
            <p:cNvSpPr/>
            <p:nvPr/>
          </p:nvSpPr>
          <p:spPr>
            <a:xfrm>
              <a:off x="8033657" y="1813925"/>
              <a:ext cx="2471056" cy="733332"/>
            </a:xfrm>
            <a:prstGeom prst="roundRect">
              <a:avLst/>
            </a:prstGeom>
            <a:solidFill>
              <a:srgbClr val="FFC242"/>
            </a:solidFill>
            <a:ln w="28575">
              <a:solidFill>
                <a:srgbClr val="DA91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3F95C4F-27C7-C772-7676-766A131033F4}"/>
                </a:ext>
              </a:extLst>
            </p:cNvPr>
            <p:cNvSpPr txBox="1"/>
            <p:nvPr/>
          </p:nvSpPr>
          <p:spPr>
            <a:xfrm>
              <a:off x="7908471" y="1793645"/>
              <a:ext cx="2721427" cy="707886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khiến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94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23216 0.460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2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0274 0.02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22318 -0.4240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FB7E550-EFAC-47B3-C264-5F3876880135}"/>
              </a:ext>
            </a:extLst>
          </p:cNvPr>
          <p:cNvGrpSpPr/>
          <p:nvPr/>
        </p:nvGrpSpPr>
        <p:grpSpPr>
          <a:xfrm>
            <a:off x="429547" y="238263"/>
            <a:ext cx="1575662" cy="1575662"/>
            <a:chOff x="1067330" y="536584"/>
            <a:chExt cx="1575662" cy="1575662"/>
          </a:xfrm>
        </p:grpSpPr>
        <p:pic>
          <p:nvPicPr>
            <p:cNvPr id="3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xmlns="" id="{235D67D0-9660-595D-1BE3-8AE1BA935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13144E4-F8BD-B7B4-8011-A02BBB6A6774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CCC23B-2946-012C-8245-E371532AE206}"/>
              </a:ext>
            </a:extLst>
          </p:cNvPr>
          <p:cNvSpPr txBox="1"/>
          <p:nvPr/>
        </p:nvSpPr>
        <p:spPr>
          <a:xfrm>
            <a:off x="1757506" y="675154"/>
            <a:ext cx="764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khiến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9832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95F3ECA-3A7E-09A7-A9CC-CE6FF7F66294}"/>
              </a:ext>
            </a:extLst>
          </p:cNvPr>
          <p:cNvGrpSpPr/>
          <p:nvPr/>
        </p:nvGrpSpPr>
        <p:grpSpPr>
          <a:xfrm>
            <a:off x="745233" y="1813925"/>
            <a:ext cx="7517024" cy="1278516"/>
            <a:chOff x="1516652" y="2426966"/>
            <a:chExt cx="4831832" cy="861019"/>
          </a:xfrm>
        </p:grpSpPr>
        <p:pic>
          <p:nvPicPr>
            <p:cNvPr id="8" name="图片 23" descr="51miz-E401189-43AF29388">
              <a:extLst>
                <a:ext uri="{FF2B5EF4-FFF2-40B4-BE49-F238E27FC236}">
                  <a16:creationId xmlns:a16="http://schemas.microsoft.com/office/drawing/2014/main" xmlns="" id="{7A98DB60-7E12-75C5-7544-3DBCDC5EF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6652" y="2426966"/>
              <a:ext cx="4831832" cy="86101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64D22B4-2A9F-C55D-E698-395FB7499D37}"/>
                </a:ext>
              </a:extLst>
            </p:cNvPr>
            <p:cNvSpPr txBox="1"/>
            <p:nvPr/>
          </p:nvSpPr>
          <p:spPr>
            <a:xfrm>
              <a:off x="1516652" y="2470510"/>
              <a:ext cx="4831832" cy="8083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xóa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dòng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“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”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!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B8ACE70-F521-2E66-29B9-C318A086919C}"/>
              </a:ext>
            </a:extLst>
          </p:cNvPr>
          <p:cNvGrpSpPr/>
          <p:nvPr/>
        </p:nvGrpSpPr>
        <p:grpSpPr>
          <a:xfrm>
            <a:off x="8577943" y="2084700"/>
            <a:ext cx="2721427" cy="753612"/>
            <a:chOff x="7908471" y="1793645"/>
            <a:chExt cx="2721427" cy="75361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053F55E4-6A54-FF53-C78F-E0231B2EDDE1}"/>
                </a:ext>
              </a:extLst>
            </p:cNvPr>
            <p:cNvSpPr/>
            <p:nvPr/>
          </p:nvSpPr>
          <p:spPr>
            <a:xfrm>
              <a:off x="8033657" y="1813925"/>
              <a:ext cx="2471056" cy="733332"/>
            </a:xfrm>
            <a:prstGeom prst="roundRect">
              <a:avLst/>
            </a:prstGeom>
            <a:solidFill>
              <a:srgbClr val="FFC242"/>
            </a:solidFill>
            <a:ln w="28575">
              <a:solidFill>
                <a:srgbClr val="DA91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98C43D8-0156-D4F8-EF40-1D692A9D8B65}"/>
                </a:ext>
              </a:extLst>
            </p:cNvPr>
            <p:cNvSpPr txBox="1"/>
            <p:nvPr/>
          </p:nvSpPr>
          <p:spPr>
            <a:xfrm>
              <a:off x="7908471" y="1793645"/>
              <a:ext cx="2721427" cy="707886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khiến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2AB3D86-0723-1903-78A2-208A18C12AE5}"/>
              </a:ext>
            </a:extLst>
          </p:cNvPr>
          <p:cNvGrpSpPr/>
          <p:nvPr/>
        </p:nvGrpSpPr>
        <p:grpSpPr>
          <a:xfrm>
            <a:off x="589924" y="3599144"/>
            <a:ext cx="4379137" cy="1974342"/>
            <a:chOff x="227793" y="3952682"/>
            <a:chExt cx="4379137" cy="1974342"/>
          </a:xfrm>
        </p:grpSpPr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xmlns="" id="{6E02120D-02F9-CF12-0D33-DDC6484A4C71}"/>
                </a:ext>
              </a:extLst>
            </p:cNvPr>
            <p:cNvSpPr/>
            <p:nvPr/>
          </p:nvSpPr>
          <p:spPr>
            <a:xfrm>
              <a:off x="227793" y="3952682"/>
              <a:ext cx="4379137" cy="1974342"/>
            </a:xfrm>
            <a:prstGeom prst="wedgeRoundRectCallout">
              <a:avLst>
                <a:gd name="adj1" fmla="val -39752"/>
                <a:gd name="adj2" fmla="val -8717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C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3B8BB49-E51E-E85B-CF7C-4E724AA8FB21}"/>
                </a:ext>
              </a:extLst>
            </p:cNvPr>
            <p:cNvSpPr txBox="1"/>
            <p:nvPr/>
          </p:nvSpPr>
          <p:spPr>
            <a:xfrm>
              <a:off x="309705" y="4030869"/>
              <a:ext cx="417230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dấu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khiến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58455D09-4C6D-D8E3-1B7F-E303ADC1C8B7}"/>
              </a:ext>
            </a:extLst>
          </p:cNvPr>
          <p:cNvSpPr/>
          <p:nvPr/>
        </p:nvSpPr>
        <p:spPr>
          <a:xfrm>
            <a:off x="3701144" y="2453183"/>
            <a:ext cx="631371" cy="639258"/>
          </a:xfrm>
          <a:prstGeom prst="ellipse">
            <a:avLst/>
          </a:prstGeom>
          <a:noFill/>
          <a:ln w="28575">
            <a:solidFill>
              <a:srgbClr val="DD3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5E4623DA-324F-DD99-5873-B82171733600}"/>
              </a:ext>
            </a:extLst>
          </p:cNvPr>
          <p:cNvSpPr/>
          <p:nvPr/>
        </p:nvSpPr>
        <p:spPr>
          <a:xfrm>
            <a:off x="4969061" y="2437402"/>
            <a:ext cx="386711" cy="639258"/>
          </a:xfrm>
          <a:prstGeom prst="ellipse">
            <a:avLst/>
          </a:prstGeom>
          <a:noFill/>
          <a:ln w="28575">
            <a:solidFill>
              <a:srgbClr val="DD3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2990D254-F4A6-BA21-6603-FF305B42EACB}"/>
              </a:ext>
            </a:extLst>
          </p:cNvPr>
          <p:cNvSpPr/>
          <p:nvPr/>
        </p:nvSpPr>
        <p:spPr>
          <a:xfrm>
            <a:off x="5592714" y="3157099"/>
            <a:ext cx="5483498" cy="2699415"/>
          </a:xfrm>
          <a:prstGeom prst="roundRect">
            <a:avLst/>
          </a:prstGeom>
          <a:solidFill>
            <a:srgbClr val="C2E8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57D03D1-6ED0-CD15-E2AE-560B55E0D583}"/>
              </a:ext>
            </a:extLst>
          </p:cNvPr>
          <p:cNvSpPr txBox="1"/>
          <p:nvPr/>
        </p:nvSpPr>
        <p:spPr>
          <a:xfrm>
            <a:off x="5719349" y="3265834"/>
            <a:ext cx="2721427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BA47B5B-24E7-EB92-B856-F38681DAE487}"/>
              </a:ext>
            </a:extLst>
          </p:cNvPr>
          <p:cNvSpPr txBox="1"/>
          <p:nvPr/>
        </p:nvSpPr>
        <p:spPr>
          <a:xfrm>
            <a:off x="5592714" y="3874898"/>
            <a:ext cx="5483498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than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977E6C0-107C-32BA-262A-631811C7B0D6}"/>
              </a:ext>
            </a:extLst>
          </p:cNvPr>
          <p:cNvSpPr txBox="1"/>
          <p:nvPr/>
        </p:nvSpPr>
        <p:spPr>
          <a:xfrm>
            <a:off x="5719349" y="4506806"/>
            <a:ext cx="5188137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2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 animBg="1"/>
      <p:bldP spid="43" grpId="0" animBg="1"/>
      <p:bldP spid="46" grpId="0" animBg="1"/>
      <p:bldP spid="47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59">
            <a:extLst>
              <a:ext uri="{FF2B5EF4-FFF2-40B4-BE49-F238E27FC236}">
                <a16:creationId xmlns:a16="http://schemas.microsoft.com/office/drawing/2014/main" xmlns="" id="{1D3F60A7-E06F-7844-0B4F-DBC17E1AF586}"/>
              </a:ext>
            </a:extLst>
          </p:cNvPr>
          <p:cNvGrpSpPr/>
          <p:nvPr/>
        </p:nvGrpSpPr>
        <p:grpSpPr>
          <a:xfrm>
            <a:off x="2081778" y="1900700"/>
            <a:ext cx="737623" cy="575559"/>
            <a:chOff x="5054829" y="1712672"/>
            <a:chExt cx="647971" cy="488052"/>
          </a:xfrm>
        </p:grpSpPr>
        <p:sp>
          <p:nvSpPr>
            <p:cNvPr id="5" name="椭圆 258">
              <a:extLst>
                <a:ext uri="{FF2B5EF4-FFF2-40B4-BE49-F238E27FC236}">
                  <a16:creationId xmlns:a16="http://schemas.microsoft.com/office/drawing/2014/main" xmlns="" id="{E88C93B9-DE23-889E-8179-8DD140BB8FB3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6" name="文本框 257">
              <a:extLst>
                <a:ext uri="{FF2B5EF4-FFF2-40B4-BE49-F238E27FC236}">
                  <a16:creationId xmlns:a16="http://schemas.microsoft.com/office/drawing/2014/main" xmlns="" id="{6FCE25B5-9DF0-EE51-723E-7B01DC705650}"/>
                </a:ext>
              </a:extLst>
            </p:cNvPr>
            <p:cNvSpPr txBox="1"/>
            <p:nvPr/>
          </p:nvSpPr>
          <p:spPr>
            <a:xfrm>
              <a:off x="5116695" y="1764196"/>
              <a:ext cx="586105" cy="404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#9Slide03 Arima Madurai ExtraBo" panose="00000900000000000000" pitchFamily="2" charset="0"/>
                  <a:ea typeface="字魂17号-萌趣果冻体" panose="02000000000000000000" pitchFamily="2" charset="-122"/>
                  <a:cs typeface="#9Slide03 Arima Madurai ExtraBo" panose="00000900000000000000" pitchFamily="2" charset="0"/>
                  <a:sym typeface="字魂17号-萌趣果冻体" panose="02000000000000000000" pitchFamily="2" charset="-122"/>
                </a:rPr>
                <a:t>0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#9Slide03 Arima Madurai ExtraBo" panose="00000900000000000000" pitchFamily="2" charset="0"/>
                  <a:ea typeface="字魂17号-萌趣果冻体" panose="02000000000000000000" pitchFamily="2" charset="-122"/>
                  <a:cs typeface="#9Slide03 Arima Madurai ExtraBo" panose="00000900000000000000" pitchFamily="2" charset="0"/>
                  <a:sym typeface="字魂17号-萌趣果冻体" panose="02000000000000000000" pitchFamily="2" charset="-122"/>
                </a:rPr>
                <a:t>1</a:t>
              </a:r>
            </a:p>
          </p:txBody>
        </p:sp>
      </p:grpSp>
      <p:grpSp>
        <p:nvGrpSpPr>
          <p:cNvPr id="7" name="组合 266">
            <a:extLst>
              <a:ext uri="{FF2B5EF4-FFF2-40B4-BE49-F238E27FC236}">
                <a16:creationId xmlns:a16="http://schemas.microsoft.com/office/drawing/2014/main" xmlns="" id="{0B8A9C5F-D97A-DC4B-FEA4-FD551DB93D0C}"/>
              </a:ext>
            </a:extLst>
          </p:cNvPr>
          <p:cNvGrpSpPr/>
          <p:nvPr/>
        </p:nvGrpSpPr>
        <p:grpSpPr>
          <a:xfrm>
            <a:off x="2081778" y="3180013"/>
            <a:ext cx="689729" cy="575559"/>
            <a:chOff x="5054829" y="1712672"/>
            <a:chExt cx="605898" cy="488052"/>
          </a:xfrm>
        </p:grpSpPr>
        <p:sp>
          <p:nvSpPr>
            <p:cNvPr id="8" name="椭圆 267">
              <a:extLst>
                <a:ext uri="{FF2B5EF4-FFF2-40B4-BE49-F238E27FC236}">
                  <a16:creationId xmlns:a16="http://schemas.microsoft.com/office/drawing/2014/main" xmlns="" id="{77FCB392-A14B-6B17-E49B-7C81CE985266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9" name="文本框 268">
              <a:extLst>
                <a:ext uri="{FF2B5EF4-FFF2-40B4-BE49-F238E27FC236}">
                  <a16:creationId xmlns:a16="http://schemas.microsoft.com/office/drawing/2014/main" xmlns="" id="{C00BFB79-025D-D819-D73F-70A5958619C1}"/>
                </a:ext>
              </a:extLst>
            </p:cNvPr>
            <p:cNvSpPr txBox="1"/>
            <p:nvPr/>
          </p:nvSpPr>
          <p:spPr>
            <a:xfrm>
              <a:off x="5074622" y="1754435"/>
              <a:ext cx="586105" cy="404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#9Slide03 Arima Madurai ExtraBo" panose="00000900000000000000" pitchFamily="2" charset="0"/>
                  <a:ea typeface="字魂17号-萌趣果冻体" panose="02000000000000000000" pitchFamily="2" charset="-122"/>
                  <a:cs typeface="#9Slide03 Arima Madurai ExtraBo" panose="00000900000000000000" pitchFamily="2" charset="0"/>
                  <a:sym typeface="字魂17号-萌趣果冻体" panose="02000000000000000000" pitchFamily="2" charset="-122"/>
                </a:rPr>
                <a:t>02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</p:grpSp>
      <p:grpSp>
        <p:nvGrpSpPr>
          <p:cNvPr id="10" name="组合 271">
            <a:extLst>
              <a:ext uri="{FF2B5EF4-FFF2-40B4-BE49-F238E27FC236}">
                <a16:creationId xmlns:a16="http://schemas.microsoft.com/office/drawing/2014/main" xmlns="" id="{01F5C331-433F-8D6D-E098-9730C192CBC9}"/>
              </a:ext>
            </a:extLst>
          </p:cNvPr>
          <p:cNvGrpSpPr/>
          <p:nvPr/>
        </p:nvGrpSpPr>
        <p:grpSpPr>
          <a:xfrm>
            <a:off x="2129672" y="4459324"/>
            <a:ext cx="689729" cy="575559"/>
            <a:chOff x="5054829" y="1712672"/>
            <a:chExt cx="605898" cy="488052"/>
          </a:xfrm>
        </p:grpSpPr>
        <p:sp>
          <p:nvSpPr>
            <p:cNvPr id="11" name="椭圆 272">
              <a:extLst>
                <a:ext uri="{FF2B5EF4-FFF2-40B4-BE49-F238E27FC236}">
                  <a16:creationId xmlns:a16="http://schemas.microsoft.com/office/drawing/2014/main" xmlns="" id="{90C96950-C442-1B96-8327-04ED2094F010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文本框 273">
              <a:extLst>
                <a:ext uri="{FF2B5EF4-FFF2-40B4-BE49-F238E27FC236}">
                  <a16:creationId xmlns:a16="http://schemas.microsoft.com/office/drawing/2014/main" xmlns="" id="{BD422A94-9E55-63D8-E4AA-6CF4DB7F1E1F}"/>
                </a:ext>
              </a:extLst>
            </p:cNvPr>
            <p:cNvSpPr txBox="1"/>
            <p:nvPr/>
          </p:nvSpPr>
          <p:spPr>
            <a:xfrm>
              <a:off x="5074622" y="1754435"/>
              <a:ext cx="586105" cy="404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#9Slide03 Arima Madurai ExtraBo" panose="00000900000000000000" pitchFamily="2" charset="0"/>
                  <a:ea typeface="字魂17号-萌趣果冻体" panose="02000000000000000000" pitchFamily="2" charset="-122"/>
                  <a:cs typeface="#9Slide03 Arima Madurai ExtraBo" panose="00000900000000000000" pitchFamily="2" charset="0"/>
                  <a:sym typeface="字魂17号-萌趣果冻体" panose="02000000000000000000" pitchFamily="2" charset="-122"/>
                </a:rPr>
                <a:t>03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ExtraBo" panose="00000900000000000000" pitchFamily="2" charset="0"/>
                <a:ea typeface="字魂17号-萌趣果冻体" panose="02000000000000000000" pitchFamily="2" charset="-122"/>
                <a:cs typeface="#9Slide03 Arima Madurai ExtraBo" panose="00000900000000000000" pitchFamily="2" charset="0"/>
                <a:sym typeface="字魂17号-萌趣果冻体" panose="02000000000000000000" pitchFamily="2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9D3396-170F-E857-0316-7CECCFD163DC}"/>
              </a:ext>
            </a:extLst>
          </p:cNvPr>
          <p:cNvSpPr txBox="1"/>
          <p:nvPr/>
        </p:nvSpPr>
        <p:spPr>
          <a:xfrm>
            <a:off x="2274845" y="761603"/>
            <a:ext cx="764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 HIỆU NHẬN BIẾT CÂU KHIẾN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2C9F3F-2542-631D-D6D1-AF255198CC66}"/>
              </a:ext>
            </a:extLst>
          </p:cNvPr>
          <p:cNvSpPr txBox="1"/>
          <p:nvPr/>
        </p:nvSpPr>
        <p:spPr>
          <a:xfrm>
            <a:off x="2819401" y="1829928"/>
            <a:ext cx="8145478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CC36EE6-E985-1962-7FD9-2B1E4D2E2FF6}"/>
              </a:ext>
            </a:extLst>
          </p:cNvPr>
          <p:cNvSpPr txBox="1"/>
          <p:nvPr/>
        </p:nvSpPr>
        <p:spPr>
          <a:xfrm>
            <a:off x="2889827" y="3059988"/>
            <a:ext cx="6251363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than (!)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F496E34-5057-B752-219C-9554CDA9E9DE}"/>
              </a:ext>
            </a:extLst>
          </p:cNvPr>
          <p:cNvSpPr txBox="1"/>
          <p:nvPr/>
        </p:nvSpPr>
        <p:spPr>
          <a:xfrm>
            <a:off x="2819401" y="4423936"/>
            <a:ext cx="9005361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nêu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33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55373B-70C6-CFC0-E637-72A935DAC0FF}"/>
              </a:ext>
            </a:extLst>
          </p:cNvPr>
          <p:cNvGrpSpPr/>
          <p:nvPr/>
        </p:nvGrpSpPr>
        <p:grpSpPr>
          <a:xfrm>
            <a:off x="255376" y="238267"/>
            <a:ext cx="1575662" cy="1575662"/>
            <a:chOff x="1067330" y="536584"/>
            <a:chExt cx="1575662" cy="1575662"/>
          </a:xfrm>
        </p:grpSpPr>
        <p:pic>
          <p:nvPicPr>
            <p:cNvPr id="5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xmlns="" id="{FEA9D975-13D9-916C-D4D0-85FEF4C0E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2648C8D-5EEB-F65C-E1E0-1DB819536A55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3949C5-D6EE-B4DC-B29D-032F4C37EFED}"/>
              </a:ext>
            </a:extLst>
          </p:cNvPr>
          <p:cNvSpPr txBox="1"/>
          <p:nvPr/>
        </p:nvSpPr>
        <p:spPr>
          <a:xfrm>
            <a:off x="1567445" y="613600"/>
            <a:ext cx="101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Sử dụng các từ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hãy, đừng, chớ, đi, thôi, nào, nhé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 đặt câu khiến trong các tình huống dưới đây: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207CDB-C6C4-F9CB-D4E7-CBAE4C85FDB6}"/>
              </a:ext>
            </a:extLst>
          </p:cNvPr>
          <p:cNvSpPr txBox="1"/>
          <p:nvPr/>
        </p:nvSpPr>
        <p:spPr>
          <a:xfrm>
            <a:off x="741656" y="1813929"/>
            <a:ext cx="10938716" cy="331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hướng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bưu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thiếp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quê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071C798-49DF-CF7A-7C85-10C24CE14F3D}"/>
              </a:ext>
            </a:extLst>
          </p:cNvPr>
          <p:cNvGrpSpPr/>
          <p:nvPr/>
        </p:nvGrpSpPr>
        <p:grpSpPr>
          <a:xfrm>
            <a:off x="1567445" y="5127528"/>
            <a:ext cx="9400753" cy="888272"/>
            <a:chOff x="1670018" y="5127528"/>
            <a:chExt cx="9400753" cy="888272"/>
          </a:xfrm>
        </p:grpSpPr>
        <p:pic>
          <p:nvPicPr>
            <p:cNvPr id="11" name="图片 23" descr="51miz-E401189-43AF29388">
              <a:extLst>
                <a:ext uri="{FF2B5EF4-FFF2-40B4-BE49-F238E27FC236}">
                  <a16:creationId xmlns:a16="http://schemas.microsoft.com/office/drawing/2014/main" xmlns="" id="{0BF200EE-F3A2-B592-D987-CB7C1A125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0018" y="5127528"/>
              <a:ext cx="9400753" cy="88827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4547472-4978-3B92-2E63-71936C37471A}"/>
                </a:ext>
              </a:extLst>
            </p:cNvPr>
            <p:cNvSpPr txBox="1"/>
            <p:nvPr/>
          </p:nvSpPr>
          <p:spPr>
            <a:xfrm>
              <a:off x="2003142" y="5210256"/>
              <a:ext cx="85451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hướng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dẫn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bưu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thiếp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DD3207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5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20E4AE8-11F4-6CCA-7CDF-B715BEB79061}"/>
              </a:ext>
            </a:extLst>
          </p:cNvPr>
          <p:cNvGrpSpPr/>
          <p:nvPr/>
        </p:nvGrpSpPr>
        <p:grpSpPr>
          <a:xfrm>
            <a:off x="255376" y="238267"/>
            <a:ext cx="1575662" cy="1575662"/>
            <a:chOff x="1067330" y="536584"/>
            <a:chExt cx="1575662" cy="1575662"/>
          </a:xfrm>
        </p:grpSpPr>
        <p:pic>
          <p:nvPicPr>
            <p:cNvPr id="5" name="图片 22" descr="G:\PPT制作\幼儿园期末家长会\素材\元素\51miz-E718321-72BBDB03.png51miz-E718321-72BBDB03">
              <a:extLst>
                <a:ext uri="{FF2B5EF4-FFF2-40B4-BE49-F238E27FC236}">
                  <a16:creationId xmlns:a16="http://schemas.microsoft.com/office/drawing/2014/main" xmlns="" id="{CB88848A-2826-1CD7-9D64-ECE7D5793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67330" y="536584"/>
              <a:ext cx="1575662" cy="157566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B6E6FF7-6C62-6762-C1A2-71E7D1839EDE}"/>
                </a:ext>
              </a:extLst>
            </p:cNvPr>
            <p:cNvSpPr txBox="1"/>
            <p:nvPr/>
          </p:nvSpPr>
          <p:spPr>
            <a:xfrm>
              <a:off x="1270582" y="1250476"/>
              <a:ext cx="1211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98329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92BCE4-4D42-B14E-15EF-46F7AE64B48B}"/>
              </a:ext>
            </a:extLst>
          </p:cNvPr>
          <p:cNvSpPr txBox="1"/>
          <p:nvPr/>
        </p:nvSpPr>
        <p:spPr>
          <a:xfrm>
            <a:off x="1567445" y="613600"/>
            <a:ext cx="1019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Sử dụng các từ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DD320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hãy, đừng, chớ, đi, thôi, nào, nhé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9832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 đặt câu khiến trong các tình huống dưới đây: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88178B-4A87-CF97-7062-365EA36209FC}"/>
              </a:ext>
            </a:extLst>
          </p:cNvPr>
          <p:cNvSpPr txBox="1"/>
          <p:nvPr/>
        </p:nvSpPr>
        <p:spPr>
          <a:xfrm>
            <a:off x="903953" y="1813929"/>
            <a:ext cx="10858500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7203B4C-0F45-F8F2-DDE2-F5185FDEF5D3}"/>
              </a:ext>
            </a:extLst>
          </p:cNvPr>
          <p:cNvGrpSpPr/>
          <p:nvPr/>
        </p:nvGrpSpPr>
        <p:grpSpPr>
          <a:xfrm>
            <a:off x="1980601" y="2844820"/>
            <a:ext cx="8705202" cy="646331"/>
            <a:chOff x="2039166" y="2856271"/>
            <a:chExt cx="8705202" cy="646331"/>
          </a:xfrm>
        </p:grpSpPr>
        <p:pic>
          <p:nvPicPr>
            <p:cNvPr id="10" name="PA-图片 26" descr="51miz-E184969-98282E84">
              <a:extLst>
                <a:ext uri="{FF2B5EF4-FFF2-40B4-BE49-F238E27FC236}">
                  <a16:creationId xmlns:a16="http://schemas.microsoft.com/office/drawing/2014/main" xmlns="" id="{95C6109E-7269-CA54-07F4-1A320D3A2B0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lum bright="18000"/>
            </a:blip>
            <a:stretch>
              <a:fillRect/>
            </a:stretch>
          </p:blipFill>
          <p:spPr>
            <a:xfrm>
              <a:off x="2039166" y="3014258"/>
              <a:ext cx="435610" cy="43561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0D53EE0-A105-9127-319E-D72B4B43BEA4}"/>
                </a:ext>
              </a:extLst>
            </p:cNvPr>
            <p:cNvSpPr txBox="1"/>
            <p:nvPr/>
          </p:nvSpPr>
          <p:spPr>
            <a:xfrm>
              <a:off x="2585525" y="2856271"/>
              <a:ext cx="81588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nói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riêng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4A432DD-4285-9321-2F02-106F721CF7F8}"/>
              </a:ext>
            </a:extLst>
          </p:cNvPr>
          <p:cNvGrpSpPr/>
          <p:nvPr/>
        </p:nvGrpSpPr>
        <p:grpSpPr>
          <a:xfrm>
            <a:off x="1980601" y="3701433"/>
            <a:ext cx="8705203" cy="646331"/>
            <a:chOff x="2039166" y="3577132"/>
            <a:chExt cx="8705203" cy="646331"/>
          </a:xfrm>
        </p:grpSpPr>
        <p:pic>
          <p:nvPicPr>
            <p:cNvPr id="11" name="PA-图片 28" descr="51miz-E184969-98282E84">
              <a:extLst>
                <a:ext uri="{FF2B5EF4-FFF2-40B4-BE49-F238E27FC236}">
                  <a16:creationId xmlns:a16="http://schemas.microsoft.com/office/drawing/2014/main" xmlns="" id="{2A1F9723-C502-6C65-9370-78EAF5F3E68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lum bright="18000"/>
            </a:blip>
            <a:stretch>
              <a:fillRect/>
            </a:stretch>
          </p:blipFill>
          <p:spPr>
            <a:xfrm>
              <a:off x="2039166" y="3726093"/>
              <a:ext cx="435610" cy="43561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AD9DEF7-5CCF-1802-FD51-FC6A9B0D766D}"/>
                </a:ext>
              </a:extLst>
            </p:cNvPr>
            <p:cNvSpPr txBox="1"/>
            <p:nvPr/>
          </p:nvSpPr>
          <p:spPr>
            <a:xfrm>
              <a:off x="2585526" y="3577132"/>
              <a:ext cx="81588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đừng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nói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riêng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nữa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0E8B256-3B9C-739F-A802-F991EC9A2492}"/>
              </a:ext>
            </a:extLst>
          </p:cNvPr>
          <p:cNvGrpSpPr/>
          <p:nvPr/>
        </p:nvGrpSpPr>
        <p:grpSpPr>
          <a:xfrm>
            <a:off x="1980601" y="4569497"/>
            <a:ext cx="8763769" cy="646331"/>
            <a:chOff x="2039166" y="4370667"/>
            <a:chExt cx="8705204" cy="646331"/>
          </a:xfrm>
        </p:grpSpPr>
        <p:pic>
          <p:nvPicPr>
            <p:cNvPr id="12" name="PA-图片 31" descr="51miz-E184969-98282E84">
              <a:extLst>
                <a:ext uri="{FF2B5EF4-FFF2-40B4-BE49-F238E27FC236}">
                  <a16:creationId xmlns:a16="http://schemas.microsoft.com/office/drawing/2014/main" xmlns="" id="{C8B53A8F-5854-FED4-5229-2F5CE11AFEA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lum bright="18000"/>
            </a:blip>
            <a:stretch>
              <a:fillRect/>
            </a:stretch>
          </p:blipFill>
          <p:spPr>
            <a:xfrm>
              <a:off x="2039166" y="4476027"/>
              <a:ext cx="435610" cy="43561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C1DFB29-6A30-4246-D9AA-6FB6EEEBE48E}"/>
                </a:ext>
              </a:extLst>
            </p:cNvPr>
            <p:cNvSpPr txBox="1"/>
            <p:nvPr/>
          </p:nvSpPr>
          <p:spPr>
            <a:xfrm>
              <a:off x="2585527" y="4370667"/>
              <a:ext cx="81588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tự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phim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0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51miz-E717277-6C1E89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000">
            <a:off x="3869603" y="472662"/>
            <a:ext cx="7456098" cy="5545521"/>
          </a:xfrm>
          <a:prstGeom prst="rect">
            <a:avLst/>
          </a:prstGeom>
        </p:spPr>
      </p:pic>
      <p:grpSp>
        <p:nvGrpSpPr>
          <p:cNvPr id="4" name="组合 259">
            <a:extLst>
              <a:ext uri="{FF2B5EF4-FFF2-40B4-BE49-F238E27FC236}">
                <a16:creationId xmlns:a16="http://schemas.microsoft.com/office/drawing/2014/main" xmlns="" id="{736AC4BD-6A46-0ECE-8955-FCFF1B0B5DD3}"/>
              </a:ext>
            </a:extLst>
          </p:cNvPr>
          <p:cNvGrpSpPr/>
          <p:nvPr/>
        </p:nvGrpSpPr>
        <p:grpSpPr>
          <a:xfrm>
            <a:off x="4182721" y="1955128"/>
            <a:ext cx="737623" cy="575559"/>
            <a:chOff x="5054829" y="1712672"/>
            <a:chExt cx="647971" cy="488052"/>
          </a:xfrm>
        </p:grpSpPr>
        <p:sp>
          <p:nvSpPr>
            <p:cNvPr id="6" name="椭圆 258">
              <a:extLst>
                <a:ext uri="{FF2B5EF4-FFF2-40B4-BE49-F238E27FC236}">
                  <a16:creationId xmlns:a16="http://schemas.microsoft.com/office/drawing/2014/main" xmlns="" id="{7D1226A5-C9D9-8C94-9B90-468BCE07E3C9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8" name="文本框 257">
              <a:extLst>
                <a:ext uri="{FF2B5EF4-FFF2-40B4-BE49-F238E27FC236}">
                  <a16:creationId xmlns:a16="http://schemas.microsoft.com/office/drawing/2014/main" xmlns="" id="{E6F0E3AF-6626-67E0-3D40-648AB609FB77}"/>
                </a:ext>
              </a:extLst>
            </p:cNvPr>
            <p:cNvSpPr txBox="1"/>
            <p:nvPr/>
          </p:nvSpPr>
          <p:spPr>
            <a:xfrm>
              <a:off x="5116695" y="1764196"/>
              <a:ext cx="586105" cy="4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0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1</a:t>
              </a:r>
            </a:p>
          </p:txBody>
        </p:sp>
      </p:grpSp>
      <p:grpSp>
        <p:nvGrpSpPr>
          <p:cNvPr id="9" name="组合 266">
            <a:extLst>
              <a:ext uri="{FF2B5EF4-FFF2-40B4-BE49-F238E27FC236}">
                <a16:creationId xmlns:a16="http://schemas.microsoft.com/office/drawing/2014/main" xmlns="" id="{95787D2E-8330-DAB7-0C3D-AF21298FA6D7}"/>
              </a:ext>
            </a:extLst>
          </p:cNvPr>
          <p:cNvGrpSpPr/>
          <p:nvPr/>
        </p:nvGrpSpPr>
        <p:grpSpPr>
          <a:xfrm>
            <a:off x="4182721" y="3234441"/>
            <a:ext cx="689729" cy="575559"/>
            <a:chOff x="5054829" y="1712672"/>
            <a:chExt cx="605898" cy="488052"/>
          </a:xfrm>
        </p:grpSpPr>
        <p:sp>
          <p:nvSpPr>
            <p:cNvPr id="10" name="椭圆 267">
              <a:extLst>
                <a:ext uri="{FF2B5EF4-FFF2-40B4-BE49-F238E27FC236}">
                  <a16:creationId xmlns:a16="http://schemas.microsoft.com/office/drawing/2014/main" xmlns="" id="{D21C55CB-63EB-9853-8AD6-5778660D4361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1" name="文本框 268">
              <a:extLst>
                <a:ext uri="{FF2B5EF4-FFF2-40B4-BE49-F238E27FC236}">
                  <a16:creationId xmlns:a16="http://schemas.microsoft.com/office/drawing/2014/main" xmlns="" id="{E518E07A-3400-7B36-5A38-7AE92AB686F4}"/>
                </a:ext>
              </a:extLst>
            </p:cNvPr>
            <p:cNvSpPr txBox="1"/>
            <p:nvPr/>
          </p:nvSpPr>
          <p:spPr>
            <a:xfrm>
              <a:off x="5074622" y="1754435"/>
              <a:ext cx="586105" cy="4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02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grpSp>
        <p:nvGrpSpPr>
          <p:cNvPr id="12" name="组合 271">
            <a:extLst>
              <a:ext uri="{FF2B5EF4-FFF2-40B4-BE49-F238E27FC236}">
                <a16:creationId xmlns:a16="http://schemas.microsoft.com/office/drawing/2014/main" xmlns="" id="{E367DAD1-ABE3-C063-DDD3-2756383E20A8}"/>
              </a:ext>
            </a:extLst>
          </p:cNvPr>
          <p:cNvGrpSpPr/>
          <p:nvPr/>
        </p:nvGrpSpPr>
        <p:grpSpPr>
          <a:xfrm>
            <a:off x="4230615" y="4252097"/>
            <a:ext cx="689729" cy="575559"/>
            <a:chOff x="5054829" y="1712672"/>
            <a:chExt cx="605898" cy="488052"/>
          </a:xfrm>
        </p:grpSpPr>
        <p:sp>
          <p:nvSpPr>
            <p:cNvPr id="13" name="椭圆 272">
              <a:extLst>
                <a:ext uri="{FF2B5EF4-FFF2-40B4-BE49-F238E27FC236}">
                  <a16:creationId xmlns:a16="http://schemas.microsoft.com/office/drawing/2014/main" xmlns="" id="{CBBB3F6E-714F-1326-7FE0-BEAAF65FE33D}"/>
                </a:ext>
              </a:extLst>
            </p:cNvPr>
            <p:cNvSpPr/>
            <p:nvPr/>
          </p:nvSpPr>
          <p:spPr>
            <a:xfrm>
              <a:off x="5054829" y="1712672"/>
              <a:ext cx="526924" cy="488052"/>
            </a:xfrm>
            <a:prstGeom prst="ellipse">
              <a:avLst/>
            </a:prstGeom>
            <a:solidFill>
              <a:srgbClr val="7EBC6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5" name="文本框 273">
              <a:extLst>
                <a:ext uri="{FF2B5EF4-FFF2-40B4-BE49-F238E27FC236}">
                  <a16:creationId xmlns:a16="http://schemas.microsoft.com/office/drawing/2014/main" xmlns="" id="{11D07A62-B502-6249-0045-442A5BFA5490}"/>
                </a:ext>
              </a:extLst>
            </p:cNvPr>
            <p:cNvSpPr txBox="1"/>
            <p:nvPr/>
          </p:nvSpPr>
          <p:spPr>
            <a:xfrm>
              <a:off x="5074622" y="1754435"/>
              <a:ext cx="586105" cy="40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a粉嘟嘟 (非商业使用)" panose="02010600010101010101" charset="-122"/>
                  <a:sym typeface="字魂17号-萌趣果冻体" panose="02000000000000000000" pitchFamily="2" charset="-122"/>
                </a:rPr>
                <a:t>03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E64CD24-6ED0-3895-E96D-E81F1A7E4EFF}"/>
              </a:ext>
            </a:extLst>
          </p:cNvPr>
          <p:cNvSpPr txBox="1"/>
          <p:nvPr/>
        </p:nvSpPr>
        <p:spPr>
          <a:xfrm>
            <a:off x="4920344" y="1884356"/>
            <a:ext cx="6321789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BE50A4-3C7D-BB08-EFE1-37B3A6DE4C75}"/>
              </a:ext>
            </a:extLst>
          </p:cNvPr>
          <p:cNvSpPr txBox="1"/>
          <p:nvPr/>
        </p:nvSpPr>
        <p:spPr>
          <a:xfrm>
            <a:off x="4990770" y="3114416"/>
            <a:ext cx="6251363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than (!)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AEEDEC3-FB16-1968-F8C1-8EDDE9F1DDCD}"/>
              </a:ext>
            </a:extLst>
          </p:cNvPr>
          <p:cNvSpPr txBox="1"/>
          <p:nvPr/>
        </p:nvSpPr>
        <p:spPr>
          <a:xfrm>
            <a:off x="4920345" y="4216709"/>
            <a:ext cx="6433456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5BA5F38-320C-7465-99C0-D1295D7CE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32" y="2188777"/>
            <a:ext cx="3225064" cy="2584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1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426</Words>
  <Application>Microsoft Office PowerPoint</Application>
  <PresentationFormat>Custom</PresentationFormat>
  <Paragraphs>58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Windows User</cp:lastModifiedBy>
  <cp:revision>2</cp:revision>
  <dcterms:created xsi:type="dcterms:W3CDTF">2022-10-18T05:22:55Z</dcterms:created>
  <dcterms:modified xsi:type="dcterms:W3CDTF">2022-11-23T05:30:05Z</dcterms:modified>
</cp:coreProperties>
</file>