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6" r:id="rId3"/>
    <p:sldId id="261" r:id="rId4"/>
    <p:sldId id="262" r:id="rId5"/>
    <p:sldId id="263" r:id="rId6"/>
    <p:sldId id="265" r:id="rId7"/>
    <p:sldId id="266" r:id="rId8"/>
    <p:sldId id="264" r:id="rId9"/>
    <p:sldId id="267" r:id="rId10"/>
    <p:sldId id="268" r:id="rId11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Calibri Light" pitchFamily="34" charset="0"/>
      <p:regular r:id="rId16"/>
      <p:italic r:id="rId17"/>
    </p:embeddedFon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#9Slide05 Aphrodite Pro" charset="0"/>
      <p:regular r:id="rId22"/>
    </p:embeddedFont>
    <p:embeddedFont>
      <p:font typeface="#9Slide07 HoneyCream" charset="0"/>
      <p:regular r:id="rId23"/>
    </p:embeddedFont>
    <p:embeddedFont>
      <p:font typeface="#9Slide05 Bodega Script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>
        <p:scale>
          <a:sx n="79" d="100"/>
          <a:sy n="79" d="100"/>
        </p:scale>
        <p:origin x="-28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23/11/2022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7" r:id="rId28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7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26845" y="496713"/>
            <a:ext cx="7189526" cy="5238042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1950" algn="just"/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391" y="689697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942" y="144379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32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02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13" y="868385"/>
            <a:ext cx="2684212" cy="2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6" y="1460808"/>
            <a:ext cx="1652338" cy="16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22" y="1336801"/>
            <a:ext cx="1655511" cy="16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ật đật nga số 1| lật đ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20" y="1307836"/>
            <a:ext cx="1805310" cy="1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ặp học sinh cấp 1 C-12-006 - META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09" y="1444739"/>
            <a:ext cx="1956775" cy="15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34530" y="3215454"/>
            <a:ext cx="2806793" cy="1328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788" y="3321828"/>
            <a:ext cx="4192358" cy="1254874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534707" y="3199385"/>
            <a:ext cx="4315346" cy="1377317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rgbClr val="DF8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3719209" y="4778462"/>
            <a:ext cx="4848008" cy="1481852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b="1" i="0" u="sng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b="1" i="0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i="0" dirty="0" smtClean="0">
              <a:solidFill>
                <a:srgbClr val="F4767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581" y="1353580"/>
            <a:ext cx="10997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4581" y="2384505"/>
            <a:ext cx="1099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581" y="2984543"/>
            <a:ext cx="10997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GB" sz="2800" b="1" i="1" u="sng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2800" b="1" i="1" u="sng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50183" y="181836"/>
            <a:ext cx="3942518" cy="566057"/>
          </a:xfrm>
          <a:prstGeom prst="roundRect">
            <a:avLst/>
          </a:prstGeom>
          <a:solidFill>
            <a:srgbClr val="F4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78684"/>
              </p:ext>
            </p:extLst>
          </p:nvPr>
        </p:nvGraphicFramePr>
        <p:xfrm>
          <a:off x="519529" y="896822"/>
          <a:ext cx="10962504" cy="530134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xmlns="" val="3949402090"/>
                    </a:ext>
                  </a:extLst>
                </a:gridCol>
                <a:gridCol w="2509274">
                  <a:extLst>
                    <a:ext uri="{9D8B030D-6E8A-4147-A177-3AD203B41FA5}">
                      <a16:colId xmlns:a16="http://schemas.microsoft.com/office/drawing/2014/main" xmlns="" val="2884251400"/>
                    </a:ext>
                  </a:extLst>
                </a:gridCol>
                <a:gridCol w="2971978">
                  <a:extLst>
                    <a:ext uri="{9D8B030D-6E8A-4147-A177-3AD203B41FA5}">
                      <a16:colId xmlns:a16="http://schemas.microsoft.com/office/drawing/2014/main" xmlns="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xmlns="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đạp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ngang người, gồm tay lái, yên xe, bàn đạp, giỏ xe, bánh xe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em di chuyển nhanh chóng hơn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hồ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 lá cây, vàng, đỏ</a:t>
                      </a:r>
                      <a:endParaRPr lang="pt-BR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phía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chuông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149473977"/>
                  </a:ext>
                </a:extLst>
              </a:tr>
            </a:tbl>
          </a:graphicData>
        </a:graphic>
      </p:graphicFrame>
      <p:pic>
        <p:nvPicPr>
          <p:cNvPr id="1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2471056"/>
            <a:ext cx="1484311" cy="1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4602248"/>
            <a:ext cx="1428270" cy="14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42615"/>
              </p:ext>
            </p:extLst>
          </p:nvPr>
        </p:nvGraphicFramePr>
        <p:xfrm>
          <a:off x="519529" y="427679"/>
          <a:ext cx="10962504" cy="578829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xmlns="" val="394940209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xmlns="" val="288425140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xmlns="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xmlns="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đeo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Đựng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Lật đật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cam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 chơi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4177937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chuột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ngộ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nghĩnh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9473977"/>
                  </a:ext>
                </a:extLst>
              </a:tr>
            </a:tbl>
          </a:graphicData>
        </a:graphic>
      </p:graphicFrame>
      <p:pic>
        <p:nvPicPr>
          <p:cNvPr id="5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7" y="4859381"/>
            <a:ext cx="1314249" cy="1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Lật đật nga số 1| lật đậ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77" y="3223721"/>
            <a:ext cx="1152335" cy="11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ặp học sinh cấp 1 C-12-006 - MET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52" y="2173914"/>
            <a:ext cx="1200040" cy="9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75979" y="252289"/>
            <a:ext cx="11106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6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1533" y="1467374"/>
            <a:ext cx="10490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lang="vi-VN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màu sắc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cặp sách màu xanh da trời trông thật mát mắt.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hình dáng, kích thước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Quai cặp to bản, hơi cong cong để khi xách không bị đau tay.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hoạt động, công dụng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khi đóng, mở nắp cặp, tiếng “tách tách” của ổ khóa nghe thật vui tai.</a:t>
            </a: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78400" y="2348089"/>
            <a:ext cx="6287911" cy="3973687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1828800" y="383822"/>
            <a:ext cx="5475111" cy="2528711"/>
          </a:xfrm>
          <a:prstGeom prst="cloud">
            <a:avLst/>
          </a:prstGeom>
          <a:solidFill>
            <a:srgbClr val="FEEBE6"/>
          </a:solidFill>
          <a:ln>
            <a:solidFill>
              <a:srgbClr val="DF8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643</Words>
  <Application>Microsoft Office PowerPoint</Application>
  <PresentationFormat>Custom</PresentationFormat>
  <Paragraphs>63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#9Slide05 Aphrodite Pro</vt:lpstr>
      <vt:lpstr>#9Slide07 HoneyCream</vt:lpstr>
      <vt:lpstr>#9Slide05 Bodega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35</cp:revision>
  <dcterms:created xsi:type="dcterms:W3CDTF">2022-10-09T09:21:19Z</dcterms:created>
  <dcterms:modified xsi:type="dcterms:W3CDTF">2022-11-23T05:33:37Z</dcterms:modified>
</cp:coreProperties>
</file>