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9" r:id="rId5"/>
    <p:sldId id="259" r:id="rId6"/>
    <p:sldId id="268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56" d="100"/>
          <a:sy n="56" d="100"/>
        </p:scale>
        <p:origin x="1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4" y="368302"/>
            <a:ext cx="798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1206541"/>
            <a:ext cx="12191999" cy="56468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4" y="1252707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4" y="2376091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72911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1" y="368302"/>
            <a:ext cx="798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844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6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2009804" y="3926438"/>
            <a:ext cx="20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8344440" y="3878457"/>
            <a:ext cx="280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154745" y="4644777"/>
            <a:ext cx="3931953" cy="22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5345283" y="221659"/>
            <a:ext cx="60756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iCiel Bambola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999472" y="1872536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58140" y="3613398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1585477" y="2584366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232</Words>
  <Application>Microsoft Office PowerPoint</Application>
  <PresentationFormat>Widescreen</PresentationFormat>
  <Paragraphs>31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iCiel Bambola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136</cp:revision>
  <dcterms:created xsi:type="dcterms:W3CDTF">2021-06-15T15:52:51Z</dcterms:created>
  <dcterms:modified xsi:type="dcterms:W3CDTF">2021-06-26T14:34:26Z</dcterms:modified>
</cp:coreProperties>
</file>