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9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07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60315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3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157</Words>
  <Application>Microsoft Office PowerPoint</Application>
  <PresentationFormat>Widescreen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Thu Minh</cp:lastModifiedBy>
  <cp:revision>1</cp:revision>
  <dcterms:created xsi:type="dcterms:W3CDTF">2021-09-02T06:09:45Z</dcterms:created>
  <dcterms:modified xsi:type="dcterms:W3CDTF">2021-09-02T06:12:26Z</dcterms:modified>
</cp:coreProperties>
</file>